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7" r:id="rId1"/>
    <p:sldMasterId id="2147483809" r:id="rId2"/>
    <p:sldMasterId id="2147483826" r:id="rId3"/>
  </p:sldMasterIdLst>
  <p:sldIdLst>
    <p:sldId id="263" r:id="rId4"/>
    <p:sldId id="284" r:id="rId5"/>
    <p:sldId id="261" r:id="rId6"/>
    <p:sldId id="285" r:id="rId7"/>
    <p:sldId id="257" r:id="rId8"/>
    <p:sldId id="278" r:id="rId9"/>
    <p:sldId id="272" r:id="rId10"/>
    <p:sldId id="273" r:id="rId11"/>
    <p:sldId id="274" r:id="rId12"/>
    <p:sldId id="286" r:id="rId13"/>
    <p:sldId id="276" r:id="rId14"/>
    <p:sldId id="283" r:id="rId15"/>
    <p:sldId id="282" r:id="rId16"/>
    <p:sldId id="269" r:id="rId17"/>
    <p:sldId id="281" r:id="rId18"/>
    <p:sldId id="287" r:id="rId19"/>
    <p:sldId id="280" r:id="rId20"/>
    <p:sldId id="279" r:id="rId21"/>
    <p:sldId id="288" r:id="rId22"/>
    <p:sldId id="289" r:id="rId23"/>
    <p:sldId id="290" r:id="rId24"/>
    <p:sldId id="291" r:id="rId25"/>
    <p:sldId id="292" r:id="rId26"/>
    <p:sldId id="265" r:id="rId27"/>
  </p:sldIdLst>
  <p:sldSz cx="12192000" cy="6858000"/>
  <p:notesSz cx="6858000" cy="9144000"/>
  <p:embeddedFontLst>
    <p:embeddedFont>
      <p:font typeface="Aachen" panose="02020500000000000000" charset="0"/>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entury Gothic" panose="020B0502020202020204" pitchFamily="34" charset="0"/>
      <p:regular r:id="rId35"/>
      <p:bold r:id="rId36"/>
      <p:italic r:id="rId37"/>
      <p:boldItalic r:id="rId38"/>
    </p:embeddedFont>
    <p:embeddedFont>
      <p:font typeface="Corbel" panose="020B0503020204020204" pitchFamily="34" charset="0"/>
      <p:regular r:id="rId39"/>
      <p:bold r:id="rId40"/>
      <p:italic r:id="rId41"/>
      <p:boldItalic r:id="rId42"/>
    </p:embeddedFont>
    <p:embeddedFont>
      <p:font typeface="Tahoma" panose="020B0604030504040204" pitchFamily="34" charset="0"/>
      <p:regular r:id="rId43"/>
      <p:bold r:id="rId44"/>
    </p:embeddedFont>
    <p:embeddedFont>
      <p:font typeface="Wingdings 2" panose="05020102010507070707" pitchFamily="18" charset="2"/>
      <p:regular r:id="rId45"/>
    </p:embeddedFont>
    <p:embeddedFont>
      <p:font typeface="Wingdings 3" panose="05040102010807070707" pitchFamily="18" charset="2"/>
      <p:regular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531263-8641-48D3-8375-69713636DE4B}">
          <p14:sldIdLst>
            <p14:sldId id="263"/>
            <p14:sldId id="284"/>
            <p14:sldId id="261"/>
            <p14:sldId id="285"/>
            <p14:sldId id="257"/>
            <p14:sldId id="278"/>
            <p14:sldId id="272"/>
            <p14:sldId id="273"/>
            <p14:sldId id="274"/>
            <p14:sldId id="286"/>
            <p14:sldId id="276"/>
            <p14:sldId id="283"/>
            <p14:sldId id="282"/>
            <p14:sldId id="269"/>
            <p14:sldId id="281"/>
            <p14:sldId id="287"/>
            <p14:sldId id="280"/>
            <p14:sldId id="279"/>
            <p14:sldId id="288"/>
            <p14:sldId id="289"/>
            <p14:sldId id="290"/>
            <p14:sldId id="291"/>
            <p14:sldId id="292"/>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291" autoAdjust="0"/>
  </p:normalViewPr>
  <p:slideViewPr>
    <p:cSldViewPr snapToGrid="0">
      <p:cViewPr varScale="1">
        <p:scale>
          <a:sx n="68" d="100"/>
          <a:sy n="68" d="100"/>
        </p:scale>
        <p:origin x="81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4061451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5101F-6035-43F6-B216-BA0340492B3D}" type="datetimeFigureOut">
              <a:rPr lang="en-GB" smtClean="0"/>
              <a:t>04/10/2021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698746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5101F-6035-43F6-B216-BA0340492B3D}" type="datetimeFigureOut">
              <a:rPr lang="en-GB" smtClean="0"/>
              <a:t>04/10/2021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572931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596831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643506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467644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83755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5101F-6035-43F6-B216-BA0340492B3D}" type="datetimeFigureOut">
              <a:rPr lang="en-GB" smtClean="0"/>
              <a:t>04/10/2021</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4089520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45101F-6035-43F6-B216-BA0340492B3D}" type="datetimeFigureOut">
              <a:rPr lang="en-GB" smtClean="0"/>
              <a:t>04/10/2021</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397902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5101F-6035-43F6-B216-BA0340492B3D}" type="datetimeFigureOut">
              <a:rPr lang="en-GB" smtClean="0"/>
              <a:t>04/10/2021</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546246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922086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93095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594642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576746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E676DB1-814C-49F7-951A-B798F8884EC0}"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19952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138482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E676DB1-814C-49F7-951A-B798F8884EC0}"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3184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258363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497729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196735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C7C86-0DC9-489F-976B-51F2BFBF3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1FA31B-28B0-40DA-B030-0A8E603CBC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57837F-DFB7-4B39-990F-6AD27BBAFF4C}"/>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a:extLst>
              <a:ext uri="{FF2B5EF4-FFF2-40B4-BE49-F238E27FC236}">
                <a16:creationId xmlns:a16="http://schemas.microsoft.com/office/drawing/2014/main" id="{6550905A-8C40-4B6A-8B93-4469177574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346442-2283-4CCF-A13B-AD36F1431938}"/>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2799601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1242-CD09-402C-9403-AD6C39DFEA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4FC376-908E-49D0-A968-498D346CDA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CD2FB6-D59D-4219-87DB-AD28B1D911CC}"/>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a:extLst>
              <a:ext uri="{FF2B5EF4-FFF2-40B4-BE49-F238E27FC236}">
                <a16:creationId xmlns:a16="http://schemas.microsoft.com/office/drawing/2014/main" id="{CD570680-27D6-456F-9198-F76E6B45A5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E6D883-ECD7-420E-9F94-D2F5E8CEE570}"/>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404861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2176387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EEBB-05B8-41E8-AB60-903F293EE1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E327F5-2AEB-4987-915A-57DBFEFCF3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1FCF93-F982-4ED0-B061-A7C992AC90BF}"/>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a:extLst>
              <a:ext uri="{FF2B5EF4-FFF2-40B4-BE49-F238E27FC236}">
                <a16:creationId xmlns:a16="http://schemas.microsoft.com/office/drawing/2014/main" id="{D23A5CDF-C3E7-4F93-8012-BA0A18A200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69EE46-AE65-4D35-9E4C-40593E6F1F1A}"/>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11707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D0C5-2223-40B4-BB1B-7E0623B380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14AAB0-3B4F-4833-8585-8EED831191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F5E5DEA-BCA8-4C2F-BBD7-D5A530F753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8D8C18-A0D6-4B1C-B20A-4553E995F179}"/>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a:extLst>
              <a:ext uri="{FF2B5EF4-FFF2-40B4-BE49-F238E27FC236}">
                <a16:creationId xmlns:a16="http://schemas.microsoft.com/office/drawing/2014/main" id="{AC42A0B4-8B5A-46BE-AD1C-DA00AE98B1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9B60B-735E-4393-AE70-6F83070380AD}"/>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735993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6A88-6815-4282-B669-6E252438A5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F0B685-8DE5-4C8B-A3F4-76AA8EA40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440F04-A2CB-473B-AB05-9529D6D0D32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76C602-DC4E-4D3C-BC92-311B1ECF06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5C0968-B31A-48BF-AACC-01DEE0E997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93BBA7-77FB-4110-BFF5-90129051B3FD}"/>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8" name="Footer Placeholder 7">
            <a:extLst>
              <a:ext uri="{FF2B5EF4-FFF2-40B4-BE49-F238E27FC236}">
                <a16:creationId xmlns:a16="http://schemas.microsoft.com/office/drawing/2014/main" id="{FCF076B1-D22B-447C-A486-C88B68B731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50F45B-A15B-4533-A69A-655DA0E71B07}"/>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2727947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180B-EE52-47D8-A58C-26DCE400C3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C7FA57-6467-48B7-B8AD-3A1179F36FA2}"/>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4" name="Footer Placeholder 3">
            <a:extLst>
              <a:ext uri="{FF2B5EF4-FFF2-40B4-BE49-F238E27FC236}">
                <a16:creationId xmlns:a16="http://schemas.microsoft.com/office/drawing/2014/main" id="{D7BF9E15-2288-4D7F-90C2-5ED5F21C0A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8C361B-3F22-43E6-8C29-786353E75048}"/>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051944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278BD0-549B-407F-9A89-6C75D169C617}"/>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3" name="Footer Placeholder 2">
            <a:extLst>
              <a:ext uri="{FF2B5EF4-FFF2-40B4-BE49-F238E27FC236}">
                <a16:creationId xmlns:a16="http://schemas.microsoft.com/office/drawing/2014/main" id="{BF64CA53-1432-4CA1-94BE-6D1BBE6973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1D86DC-02A4-4CD1-911A-2252812C0AA0}"/>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958267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5FC7D-7551-4CCC-8A56-0AC714A90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41C425-A952-4008-8D37-F0CCBDED12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366960-C6B9-42FE-9603-A481A4C03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3A82F7-0C3F-48F1-B193-44AE3D0E51BC}"/>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a:extLst>
              <a:ext uri="{FF2B5EF4-FFF2-40B4-BE49-F238E27FC236}">
                <a16:creationId xmlns:a16="http://schemas.microsoft.com/office/drawing/2014/main" id="{0F0AE787-830A-4BC7-A142-DC9C01C90B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4E8438-E6E8-4C84-91D3-7B5EA2E21AD4}"/>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427101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94F84-C707-4E22-A3FC-6F3BDF412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EF4048-4303-4A28-9553-D4158D83EE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24A17B-BFB8-42A7-B6D5-9F07F3EA6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77F9F3-ED27-40CA-9C4C-25E640576B7E}"/>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a:extLst>
              <a:ext uri="{FF2B5EF4-FFF2-40B4-BE49-F238E27FC236}">
                <a16:creationId xmlns:a16="http://schemas.microsoft.com/office/drawing/2014/main" id="{D43D061C-1FE2-4EFA-8779-CB0150D7B1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07B01-9E22-4C3C-8453-5E87EF7F244C}"/>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402614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A84C-F4B8-4648-9568-79A28B2A4F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F87980-06A9-4B13-ACCE-7C48093659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D081C5-CBCC-4C55-A43D-DD3ECD2C5775}"/>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a:extLst>
              <a:ext uri="{FF2B5EF4-FFF2-40B4-BE49-F238E27FC236}">
                <a16:creationId xmlns:a16="http://schemas.microsoft.com/office/drawing/2014/main" id="{81534AC9-71EF-4CDB-9FA3-575CBBE373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B05164-F3C2-41A8-86FD-5923B257CC6E}"/>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516319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FF4054-6C23-4818-824D-9071EA7D5A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101546-5EF5-42A1-9E44-E38FABD949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D5A800-64D4-4BD5-B5B8-A4B6B5889A7D}"/>
              </a:ext>
            </a:extLst>
          </p:cNvPr>
          <p:cNvSpPr>
            <a:spLocks noGrp="1"/>
          </p:cNvSpPr>
          <p:nvPr>
            <p:ph type="dt" sz="half" idx="10"/>
          </p:nvPr>
        </p:nvSpPr>
        <p:spPr/>
        <p:txBody>
          <a:bodyPr/>
          <a:lstStyle/>
          <a:p>
            <a:fld id="{EA45101F-6035-43F6-B216-BA0340492B3D}" type="datetimeFigureOut">
              <a:rPr lang="en-GB" smtClean="0"/>
              <a:t>04/10/2021</a:t>
            </a:fld>
            <a:endParaRPr lang="en-GB"/>
          </a:p>
        </p:txBody>
      </p:sp>
      <p:sp>
        <p:nvSpPr>
          <p:cNvPr id="5" name="Footer Placeholder 4">
            <a:extLst>
              <a:ext uri="{FF2B5EF4-FFF2-40B4-BE49-F238E27FC236}">
                <a16:creationId xmlns:a16="http://schemas.microsoft.com/office/drawing/2014/main" id="{44B15E7B-BF60-49E9-990A-27114B2DC9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EEECAD-FC5D-48F7-9751-40AEDE0C7730}"/>
              </a:ext>
            </a:extLst>
          </p:cNvPr>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88277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A45101F-6035-43F6-B216-BA0340492B3D}" type="datetimeFigureOut">
              <a:rPr lang="en-GB" smtClean="0"/>
              <a:t>04/10/2021</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62369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A45101F-6035-43F6-B216-BA0340492B3D}" type="datetimeFigureOut">
              <a:rPr lang="en-GB" smtClean="0"/>
              <a:t>04/10/2021</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94866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A45101F-6035-43F6-B216-BA0340492B3D}" type="datetimeFigureOut">
              <a:rPr lang="en-GB" smtClean="0"/>
              <a:t>04/10/2021</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228697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A45101F-6035-43F6-B216-BA0340492B3D}" type="datetimeFigureOut">
              <a:rPr lang="en-GB" smtClean="0"/>
              <a:t>04/10/2021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31226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EA45101F-6035-43F6-B216-BA0340492B3D}" type="datetimeFigureOut">
              <a:rPr lang="en-GB" smtClean="0"/>
              <a:t>04/10/2021</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1421998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EA45101F-6035-43F6-B216-BA0340492B3D}" type="datetimeFigureOut">
              <a:rPr lang="en-GB" smtClean="0"/>
              <a:t>04/10/2021</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EE676DB1-814C-49F7-951A-B798F8884EC0}" type="slidenum">
              <a:rPr lang="en-GB" smtClean="0"/>
              <a:t>‹#›</a:t>
            </a:fld>
            <a:endParaRPr lang="en-GB"/>
          </a:p>
        </p:txBody>
      </p:sp>
    </p:spTree>
    <p:extLst>
      <p:ext uri="{BB962C8B-B14F-4D97-AF65-F5344CB8AC3E}">
        <p14:creationId xmlns:p14="http://schemas.microsoft.com/office/powerpoint/2010/main" val="346876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A45101F-6035-43F6-B216-BA0340492B3D}" type="datetimeFigureOut">
              <a:rPr lang="en-GB" smtClean="0"/>
              <a:t>04/10/2021</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EE676DB1-814C-49F7-951A-B798F8884EC0}" type="slidenum">
              <a:rPr lang="en-GB" smtClean="0"/>
              <a:t>‹#›</a:t>
            </a:fld>
            <a:endParaRPr lang="en-GB"/>
          </a:p>
        </p:txBody>
      </p:sp>
    </p:spTree>
    <p:extLst>
      <p:ext uri="{BB962C8B-B14F-4D97-AF65-F5344CB8AC3E}">
        <p14:creationId xmlns:p14="http://schemas.microsoft.com/office/powerpoint/2010/main" val="46026968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A45101F-6035-43F6-B216-BA0340492B3D}" type="datetimeFigureOut">
              <a:rPr lang="en-GB" smtClean="0"/>
              <a:t>04/10/2021</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E676DB1-814C-49F7-951A-B798F8884EC0}" type="slidenum">
              <a:rPr lang="en-GB" smtClean="0"/>
              <a:t>‹#›</a:t>
            </a:fld>
            <a:endParaRPr lang="en-GB"/>
          </a:p>
        </p:txBody>
      </p:sp>
    </p:spTree>
    <p:extLst>
      <p:ext uri="{BB962C8B-B14F-4D97-AF65-F5344CB8AC3E}">
        <p14:creationId xmlns:p14="http://schemas.microsoft.com/office/powerpoint/2010/main" val="353981250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7DBCD7-22C6-4E79-96C1-8040F754B3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4AF75F5-3345-42D8-B6E1-E94B9ED1E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8A3D2E-F27C-4D86-AB07-E1C68F191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5101F-6035-43F6-B216-BA0340492B3D}" type="datetimeFigureOut">
              <a:rPr lang="en-GB" smtClean="0"/>
              <a:t>04/10/2021</a:t>
            </a:fld>
            <a:endParaRPr lang="en-GB"/>
          </a:p>
        </p:txBody>
      </p:sp>
      <p:sp>
        <p:nvSpPr>
          <p:cNvPr id="5" name="Footer Placeholder 4">
            <a:extLst>
              <a:ext uri="{FF2B5EF4-FFF2-40B4-BE49-F238E27FC236}">
                <a16:creationId xmlns:a16="http://schemas.microsoft.com/office/drawing/2014/main" id="{087D1E69-EE4E-4064-BD30-2F027509A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2F5126A-3B9C-4E3F-9EED-F5C10EEDB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76DB1-814C-49F7-951A-B798F8884EC0}" type="slidenum">
              <a:rPr lang="en-GB" smtClean="0"/>
              <a:t>‹#›</a:t>
            </a:fld>
            <a:endParaRPr lang="en-GB"/>
          </a:p>
        </p:txBody>
      </p:sp>
    </p:spTree>
    <p:extLst>
      <p:ext uri="{BB962C8B-B14F-4D97-AF65-F5344CB8AC3E}">
        <p14:creationId xmlns:p14="http://schemas.microsoft.com/office/powerpoint/2010/main" val="166214635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gi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jpeg"/><Relationship Id="rId7" Type="http://schemas.openxmlformats.org/officeDocument/2006/relationships/image" Target="../media/image28.pn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gif"/><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hyperlink" Target="http://vi.wikipedia.org/wiki/UNESCO"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file:///H:\Tren%20Rung%20Ba%20Sau%20Thu%20Chim%20-%20Quy%20Trang.mp3" TargetMode="External"/><Relationship Id="rId1" Type="http://schemas.openxmlformats.org/officeDocument/2006/relationships/audio" Target="file:///H:\HoaThomBuomLuon-ThuHong_t77r.mp3"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BA294-E222-4C29-A9D9-2DDFD2A2B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30189"/>
          </a:xfrm>
          <a:prstGeom prst="rect">
            <a:avLst/>
          </a:prstGeom>
        </p:spPr>
      </p:pic>
      <p:sp>
        <p:nvSpPr>
          <p:cNvPr id="2" name="Rectangle: Rounded Corners 1">
            <a:extLst>
              <a:ext uri="{FF2B5EF4-FFF2-40B4-BE49-F238E27FC236}">
                <a16:creationId xmlns:a16="http://schemas.microsoft.com/office/drawing/2014/main" id="{BBBA6CD2-472C-43F3-90E3-572E63DD165E}"/>
              </a:ext>
            </a:extLst>
          </p:cNvPr>
          <p:cNvSpPr/>
          <p:nvPr/>
        </p:nvSpPr>
        <p:spPr>
          <a:xfrm>
            <a:off x="3919385" y="5866207"/>
            <a:ext cx="3910767" cy="852227"/>
          </a:xfrm>
          <a:prstGeom prst="roundRect">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achen" panose="02020500000000000000" pitchFamily="18" charset="0"/>
                <a:ea typeface="Aachen" panose="02020500000000000000" pitchFamily="18" charset="0"/>
                <a:cs typeface="Aachen" panose="02020500000000000000" pitchFamily="18" charset="0"/>
              </a:rPr>
              <a:t>ÂM NHẠC LỚP 7</a:t>
            </a:r>
          </a:p>
        </p:txBody>
      </p:sp>
    </p:spTree>
    <p:extLst>
      <p:ext uri="{BB962C8B-B14F-4D97-AF65-F5344CB8AC3E}">
        <p14:creationId xmlns:p14="http://schemas.microsoft.com/office/powerpoint/2010/main" val="375176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7">
            <a:extLst>
              <a:ext uri="{FF2B5EF4-FFF2-40B4-BE49-F238E27FC236}">
                <a16:creationId xmlns:a16="http://schemas.microsoft.com/office/drawing/2014/main" id="{857CD29C-561C-457C-A5F6-396B8427F845}"/>
              </a:ext>
            </a:extLst>
          </p:cNvPr>
          <p:cNvSpPr txBox="1">
            <a:spLocks noChangeArrowheads="1"/>
          </p:cNvSpPr>
          <p:nvPr/>
        </p:nvSpPr>
        <p:spPr>
          <a:xfrm>
            <a:off x="2080591" y="914400"/>
            <a:ext cx="4038600" cy="4525963"/>
          </a:xfrm>
          <a:prstGeom prst="rect">
            <a:avLst/>
          </a:prstGeom>
          <a:no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spcBef>
                <a:spcPct val="50000"/>
              </a:spcBef>
              <a:buFontTx/>
              <a:buNone/>
            </a:pPr>
            <a:r>
              <a:rPr lang="en-US" altLang="en-US" sz="2800" b="1">
                <a:solidFill>
                  <a:srgbClr val="FF3300"/>
                </a:solidFill>
              </a:rPr>
              <a:t>I: </a:t>
            </a:r>
            <a:r>
              <a:rPr lang="en-US" altLang="en-US" sz="2800" b="1" u="sng">
                <a:solidFill>
                  <a:srgbClr val="FF3300"/>
                </a:solidFill>
              </a:rPr>
              <a:t>Học hát</a:t>
            </a:r>
            <a:r>
              <a:rPr lang="en-US" altLang="en-US" sz="2800" b="1" u="sng"/>
              <a:t> </a:t>
            </a:r>
          </a:p>
        </p:txBody>
      </p:sp>
      <p:sp>
        <p:nvSpPr>
          <p:cNvPr id="11" name="Text Box 8">
            <a:extLst>
              <a:ext uri="{FF2B5EF4-FFF2-40B4-BE49-F238E27FC236}">
                <a16:creationId xmlns:a16="http://schemas.microsoft.com/office/drawing/2014/main" id="{E681811D-706D-4984-8C0F-A8BF5A6B4B31}"/>
              </a:ext>
            </a:extLst>
          </p:cNvPr>
          <p:cNvSpPr txBox="1">
            <a:spLocks noChangeArrowheads="1"/>
          </p:cNvSpPr>
          <p:nvPr/>
        </p:nvSpPr>
        <p:spPr bwMode="auto">
          <a:xfrm>
            <a:off x="1851991" y="1143000"/>
            <a:ext cx="3429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400" b="1">
                <a:solidFill>
                  <a:srgbClr val="0000FF"/>
                </a:solidFill>
              </a:rPr>
              <a:t>   </a:t>
            </a:r>
            <a:r>
              <a:rPr lang="en-US" altLang="en-US" sz="3200" b="1">
                <a:solidFill>
                  <a:srgbClr val="0000FF"/>
                </a:solidFill>
              </a:rPr>
              <a:t>Bài: Lí cây đa</a:t>
            </a:r>
          </a:p>
        </p:txBody>
      </p:sp>
      <p:sp>
        <p:nvSpPr>
          <p:cNvPr id="12" name="Text Box 9">
            <a:extLst>
              <a:ext uri="{FF2B5EF4-FFF2-40B4-BE49-F238E27FC236}">
                <a16:creationId xmlns:a16="http://schemas.microsoft.com/office/drawing/2014/main" id="{67FB696A-B49C-4489-A20B-180194D6688C}"/>
              </a:ext>
            </a:extLst>
          </p:cNvPr>
          <p:cNvSpPr txBox="1">
            <a:spLocks noChangeArrowheads="1"/>
          </p:cNvSpPr>
          <p:nvPr/>
        </p:nvSpPr>
        <p:spPr bwMode="auto">
          <a:xfrm>
            <a:off x="2385391" y="1676400"/>
            <a:ext cx="388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a:solidFill>
                  <a:srgbClr val="0000FF"/>
                </a:solidFill>
              </a:rPr>
              <a:t>Dân ca quan họ Bắc Ninh</a:t>
            </a:r>
          </a:p>
        </p:txBody>
      </p:sp>
      <p:sp>
        <p:nvSpPr>
          <p:cNvPr id="13" name="Rectangle 10">
            <a:extLst>
              <a:ext uri="{FF2B5EF4-FFF2-40B4-BE49-F238E27FC236}">
                <a16:creationId xmlns:a16="http://schemas.microsoft.com/office/drawing/2014/main" id="{895465CC-E788-4D20-86FE-95BCFB02996A}"/>
              </a:ext>
            </a:extLst>
          </p:cNvPr>
          <p:cNvSpPr>
            <a:spLocks noChangeArrowheads="1"/>
          </p:cNvSpPr>
          <p:nvPr/>
        </p:nvSpPr>
        <p:spPr bwMode="auto">
          <a:xfrm>
            <a:off x="2080591" y="2057400"/>
            <a:ext cx="4038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sz="2800" b="1" u="sng">
                <a:solidFill>
                  <a:srgbClr val="FF0000"/>
                </a:solidFill>
              </a:rPr>
              <a:t>Bài hát viết ở nhịp mấy?</a:t>
            </a:r>
          </a:p>
        </p:txBody>
      </p:sp>
      <p:sp>
        <p:nvSpPr>
          <p:cNvPr id="14" name="Text Box 11">
            <a:extLst>
              <a:ext uri="{FF2B5EF4-FFF2-40B4-BE49-F238E27FC236}">
                <a16:creationId xmlns:a16="http://schemas.microsoft.com/office/drawing/2014/main" id="{02418E1C-793A-42A7-927F-C2595515B998}"/>
              </a:ext>
            </a:extLst>
          </p:cNvPr>
          <p:cNvSpPr txBox="1">
            <a:spLocks noChangeArrowheads="1"/>
          </p:cNvSpPr>
          <p:nvPr/>
        </p:nvSpPr>
        <p:spPr bwMode="auto">
          <a:xfrm>
            <a:off x="2080591" y="2667000"/>
            <a:ext cx="3733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buFontTx/>
              <a:buChar char="-"/>
            </a:pPr>
            <a:r>
              <a:rPr lang="en-US" altLang="en-US" sz="2400" b="1">
                <a:solidFill>
                  <a:srgbClr val="0000FF"/>
                </a:solidFill>
              </a:rPr>
              <a:t>Nhịp 2/4</a:t>
            </a:r>
          </a:p>
        </p:txBody>
      </p:sp>
      <p:pic>
        <p:nvPicPr>
          <p:cNvPr id="15" name="Picture 12">
            <a:extLst>
              <a:ext uri="{FF2B5EF4-FFF2-40B4-BE49-F238E27FC236}">
                <a16:creationId xmlns:a16="http://schemas.microsoft.com/office/drawing/2014/main" id="{F161A46C-CDA1-4E81-94EA-6081AEC18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31" t="10417" r="8594" b="13542"/>
          <a:stretch>
            <a:fillRect/>
          </a:stretch>
        </p:blipFill>
        <p:spPr>
          <a:xfrm>
            <a:off x="6195391" y="914400"/>
            <a:ext cx="5029200" cy="5943600"/>
          </a:xfrm>
          <a:prstGeom prst="rect">
            <a:avLst/>
          </a:prstGeom>
          <a:noFill/>
        </p:spPr>
      </p:pic>
      <p:sp>
        <p:nvSpPr>
          <p:cNvPr id="16" name="Line 13">
            <a:extLst>
              <a:ext uri="{FF2B5EF4-FFF2-40B4-BE49-F238E27FC236}">
                <a16:creationId xmlns:a16="http://schemas.microsoft.com/office/drawing/2014/main" id="{7A451860-9CCE-4844-9275-8FAA564AFE00}"/>
              </a:ext>
            </a:extLst>
          </p:cNvPr>
          <p:cNvSpPr>
            <a:spLocks noChangeShapeType="1"/>
          </p:cNvSpPr>
          <p:nvPr/>
        </p:nvSpPr>
        <p:spPr bwMode="auto">
          <a:xfrm>
            <a:off x="6119191" y="1219200"/>
            <a:ext cx="0" cy="5410200"/>
          </a:xfrm>
          <a:prstGeom prst="line">
            <a:avLst/>
          </a:prstGeom>
          <a:noFill/>
          <a:ln w="127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AutoShape 14">
            <a:extLst>
              <a:ext uri="{FF2B5EF4-FFF2-40B4-BE49-F238E27FC236}">
                <a16:creationId xmlns:a16="http://schemas.microsoft.com/office/drawing/2014/main" id="{1990A88C-5A27-478A-971C-3F1A0BCD50DE}"/>
              </a:ext>
            </a:extLst>
          </p:cNvPr>
          <p:cNvSpPr>
            <a:spLocks noChangeArrowheads="1"/>
          </p:cNvSpPr>
          <p:nvPr/>
        </p:nvSpPr>
        <p:spPr bwMode="auto">
          <a:xfrm>
            <a:off x="2080591" y="0"/>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u="sng">
                <a:solidFill>
                  <a:srgbClr val="FF3300"/>
                </a:solidFill>
                <a:latin typeface="Arial" panose="020B0604020202020204" pitchFamily="34" charset="0"/>
              </a:rPr>
              <a:t>Tiết 4</a:t>
            </a:r>
            <a:r>
              <a:rPr lang="en-US" altLang="en-US" sz="2400" b="1">
                <a:solidFill>
                  <a:srgbClr val="FF3300"/>
                </a:solidFill>
                <a:latin typeface="Arial" panose="020B0604020202020204" pitchFamily="34" charset="0"/>
              </a:rPr>
              <a:t>: 	Học hát: Lí cây đa</a:t>
            </a:r>
            <a:br>
              <a:rPr lang="en-US" altLang="en-US" sz="2400" b="1">
                <a:solidFill>
                  <a:srgbClr val="FF3300"/>
                </a:solidFill>
                <a:latin typeface="Arial" panose="020B0604020202020204" pitchFamily="34" charset="0"/>
              </a:rPr>
            </a:br>
            <a:r>
              <a:rPr lang="en-US" altLang="en-US" sz="2400" b="1">
                <a:solidFill>
                  <a:srgbClr val="FF3300"/>
                </a:solidFill>
                <a:latin typeface="Arial" panose="020B0604020202020204" pitchFamily="34" charset="0"/>
              </a:rPr>
              <a:t>		</a:t>
            </a:r>
          </a:p>
        </p:txBody>
      </p:sp>
      <p:sp>
        <p:nvSpPr>
          <p:cNvPr id="18" name="Text Box 15">
            <a:extLst>
              <a:ext uri="{FF2B5EF4-FFF2-40B4-BE49-F238E27FC236}">
                <a16:creationId xmlns:a16="http://schemas.microsoft.com/office/drawing/2014/main" id="{8C2B95A0-86F9-441A-852C-3B21E36B0592}"/>
              </a:ext>
            </a:extLst>
          </p:cNvPr>
          <p:cNvSpPr txBox="1">
            <a:spLocks noChangeArrowheads="1"/>
          </p:cNvSpPr>
          <p:nvPr/>
        </p:nvSpPr>
        <p:spPr bwMode="auto">
          <a:xfrm>
            <a:off x="2080591" y="3124200"/>
            <a:ext cx="3733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buFontTx/>
              <a:buChar char="-"/>
            </a:pPr>
            <a:r>
              <a:rPr lang="en-US" altLang="en-US" sz="2800" b="1" u="sng">
                <a:solidFill>
                  <a:srgbClr val="FF3300"/>
                </a:solidFill>
              </a:rPr>
              <a:t>Thế nào là nhịp 2/4</a:t>
            </a:r>
          </a:p>
        </p:txBody>
      </p:sp>
      <p:sp>
        <p:nvSpPr>
          <p:cNvPr id="19" name="Text Box 16">
            <a:extLst>
              <a:ext uri="{FF2B5EF4-FFF2-40B4-BE49-F238E27FC236}">
                <a16:creationId xmlns:a16="http://schemas.microsoft.com/office/drawing/2014/main" id="{84D9ADE1-A18C-442F-9C6E-14B7779AACBA}"/>
              </a:ext>
            </a:extLst>
          </p:cNvPr>
          <p:cNvSpPr txBox="1">
            <a:spLocks noChangeArrowheads="1"/>
          </p:cNvSpPr>
          <p:nvPr/>
        </p:nvSpPr>
        <p:spPr bwMode="auto">
          <a:xfrm>
            <a:off x="2080591" y="3657600"/>
            <a:ext cx="40386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400" b="1">
                <a:solidFill>
                  <a:srgbClr val="0000FF"/>
                </a:solidFill>
              </a:rPr>
              <a:t>- Nhịp 2/4 là mỗi ô nhịp gồm có hai phách,  mỗi phách tương ứng với một nốt đen. Phách một mạnh, phách hai nhẹ.</a:t>
            </a:r>
          </a:p>
        </p:txBody>
      </p:sp>
    </p:spTree>
    <p:extLst>
      <p:ext uri="{BB962C8B-B14F-4D97-AF65-F5344CB8AC3E}">
        <p14:creationId xmlns:p14="http://schemas.microsoft.com/office/powerpoint/2010/main" val="30061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par>
                                <p:cTn id="17" presetID="34"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from="(-#ppt_w/2)" to="(#ppt_x)" calcmode="lin" valueType="num">
                                      <p:cBhvr>
                                        <p:cTn id="19" dur="600" fill="hold">
                                          <p:stCondLst>
                                            <p:cond delay="0"/>
                                          </p:stCondLst>
                                        </p:cTn>
                                        <p:tgtEl>
                                          <p:spTgt spid="15"/>
                                        </p:tgtEl>
                                        <p:attrNameLst>
                                          <p:attrName>ppt_x</p:attrName>
                                        </p:attrNameLst>
                                      </p:cBhvr>
                                    </p:anim>
                                    <p:anim from="0" to="-1.0" calcmode="lin" valueType="num">
                                      <p:cBhvr>
                                        <p:cTn id="20" dur="200" decel="50000" autoRev="1" fill="hold">
                                          <p:stCondLst>
                                            <p:cond delay="600"/>
                                          </p:stCondLst>
                                        </p:cTn>
                                        <p:tgtEl>
                                          <p:spTgt spid="15"/>
                                        </p:tgtEl>
                                        <p:attrNameLst>
                                          <p:attrName>xshear</p:attrName>
                                        </p:attrNameLst>
                                      </p:cBhvr>
                                    </p:anim>
                                    <p:animScale>
                                      <p:cBhvr>
                                        <p:cTn id="21" dur="200" decel="100000" autoRev="1" fill="hold">
                                          <p:stCondLst>
                                            <p:cond delay="600"/>
                                          </p:stCondLst>
                                        </p:cTn>
                                        <p:tgtEl>
                                          <p:spTgt spid="15"/>
                                        </p:tgtEl>
                                      </p:cBhvr>
                                      <p:from x="100000" y="100000"/>
                                      <p:to x="80000" y="100000"/>
                                    </p:animScale>
                                    <p:anim by="(#ppt_h/3+#ppt_w*0.1)" calcmode="lin" valueType="num">
                                      <p:cBhvr additive="sum">
                                        <p:cTn id="22" dur="200" decel="100000" autoRev="1" fill="hold">
                                          <p:stCondLst>
                                            <p:cond delay="600"/>
                                          </p:stCondLst>
                                        </p:cTn>
                                        <p:tgtEl>
                                          <p:spTgt spid="15"/>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diamond(i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p"/>
      <p:bldP spid="14"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hoi lim">
            <a:extLst>
              <a:ext uri="{FF2B5EF4-FFF2-40B4-BE49-F238E27FC236}">
                <a16:creationId xmlns:a16="http://schemas.microsoft.com/office/drawing/2014/main" id="{7651C37F-F481-4FE1-B0F0-AFD88E1D1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035" y="224631"/>
            <a:ext cx="9144000"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oi lim 4">
            <a:extLst>
              <a:ext uri="{FF2B5EF4-FFF2-40B4-BE49-F238E27FC236}">
                <a16:creationId xmlns:a16="http://schemas.microsoft.com/office/drawing/2014/main" id="{6433B566-79BF-4886-8980-80C50FC29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983" y="114300"/>
            <a:ext cx="8991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9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oiLim_4115copy">
            <a:extLst>
              <a:ext uri="{FF2B5EF4-FFF2-40B4-BE49-F238E27FC236}">
                <a16:creationId xmlns:a16="http://schemas.microsoft.com/office/drawing/2014/main" id="{53C35070-F427-4446-9F95-672C369D6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773" y="192087"/>
            <a:ext cx="914400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1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1" name="Picture 11" descr="hoi lim5">
            <a:extLst>
              <a:ext uri="{FF2B5EF4-FFF2-40B4-BE49-F238E27FC236}">
                <a16:creationId xmlns:a16="http://schemas.microsoft.com/office/drawing/2014/main" id="{87389C19-C81F-41BD-B4E4-80F73FEE7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556" y="377687"/>
            <a:ext cx="8136835" cy="61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0491"/>
                                        </p:tgtEl>
                                        <p:attrNameLst>
                                          <p:attrName>style.visibility</p:attrName>
                                        </p:attrNameLst>
                                      </p:cBhvr>
                                      <p:to>
                                        <p:strVal val="visible"/>
                                      </p:to>
                                    </p:set>
                                    <p:animEffect transition="in" filter="diamond(in)">
                                      <p:cBhvr>
                                        <p:cTn id="7" dur="3000"/>
                                        <p:tgtEl>
                                          <p:spTgt spid="20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khung65">
            <a:extLst>
              <a:ext uri="{FF2B5EF4-FFF2-40B4-BE49-F238E27FC236}">
                <a16:creationId xmlns:a16="http://schemas.microsoft.com/office/drawing/2014/main" id="{EE6C49E0-C1C2-4829-BAE6-3FE4902D7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261"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Untitled-2">
            <a:extLst>
              <a:ext uri="{FF2B5EF4-FFF2-40B4-BE49-F238E27FC236}">
                <a16:creationId xmlns:a16="http://schemas.microsoft.com/office/drawing/2014/main" id="{44FAE893-71DA-49CC-B573-1015C299D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061" y="685800"/>
            <a:ext cx="4968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0">
            <a:extLst>
              <a:ext uri="{FF2B5EF4-FFF2-40B4-BE49-F238E27FC236}">
                <a16:creationId xmlns:a16="http://schemas.microsoft.com/office/drawing/2014/main" id="{06173A76-E4DF-4932-BE92-572DCBBF89B6}"/>
              </a:ext>
            </a:extLst>
          </p:cNvPr>
          <p:cNvGrpSpPr>
            <a:grpSpLocks noChangeAspect="1"/>
          </p:cNvGrpSpPr>
          <p:nvPr/>
        </p:nvGrpSpPr>
        <p:grpSpPr bwMode="auto">
          <a:xfrm rot="-726070">
            <a:off x="9591261" y="1143000"/>
            <a:ext cx="596900" cy="1630363"/>
            <a:chOff x="963" y="2061"/>
            <a:chExt cx="534" cy="1175"/>
          </a:xfrm>
        </p:grpSpPr>
        <p:sp>
          <p:nvSpPr>
            <p:cNvPr id="17" name="AutoShape 11">
              <a:extLst>
                <a:ext uri="{FF2B5EF4-FFF2-40B4-BE49-F238E27FC236}">
                  <a16:creationId xmlns:a16="http://schemas.microsoft.com/office/drawing/2014/main" id="{FAD84FE1-8577-4F34-A589-661EA007ABB7}"/>
                </a:ext>
              </a:extLst>
            </p:cNvPr>
            <p:cNvSpPr>
              <a:spLocks noChangeAspect="1" noChangeArrowheads="1" noTextEdit="1"/>
            </p:cNvSpPr>
            <p:nvPr/>
          </p:nvSpPr>
          <p:spPr bwMode="auto">
            <a:xfrm>
              <a:off x="963" y="2061"/>
              <a:ext cx="534" cy="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 name="Freeform 12">
              <a:extLst>
                <a:ext uri="{FF2B5EF4-FFF2-40B4-BE49-F238E27FC236}">
                  <a16:creationId xmlns:a16="http://schemas.microsoft.com/office/drawing/2014/main" id="{2885D887-472C-4501-8859-F0B6617CD28C}"/>
                </a:ext>
              </a:extLst>
            </p:cNvPr>
            <p:cNvSpPr>
              <a:spLocks/>
            </p:cNvSpPr>
            <p:nvPr/>
          </p:nvSpPr>
          <p:spPr bwMode="auto">
            <a:xfrm>
              <a:off x="970" y="2068"/>
              <a:ext cx="524" cy="894"/>
            </a:xfrm>
            <a:custGeom>
              <a:avLst/>
              <a:gdLst>
                <a:gd name="T0" fmla="*/ 1024449 w 310"/>
                <a:gd name="T1" fmla="*/ 189 h 682"/>
                <a:gd name="T2" fmla="*/ 880224 w 310"/>
                <a:gd name="T3" fmla="*/ 3233 h 682"/>
                <a:gd name="T4" fmla="*/ 740867 w 310"/>
                <a:gd name="T5" fmla="*/ 9658 h 682"/>
                <a:gd name="T6" fmla="*/ 733886 w 310"/>
                <a:gd name="T7" fmla="*/ 20479 h 682"/>
                <a:gd name="T8" fmla="*/ 836125 w 310"/>
                <a:gd name="T9" fmla="*/ 10788 h 682"/>
                <a:gd name="T10" fmla="*/ 1008651 w 310"/>
                <a:gd name="T11" fmla="*/ 6545 h 682"/>
                <a:gd name="T12" fmla="*/ 1137525 w 310"/>
                <a:gd name="T13" fmla="*/ 5555 h 682"/>
                <a:gd name="T14" fmla="*/ 1221709 w 310"/>
                <a:gd name="T15" fmla="*/ 7031 h 682"/>
                <a:gd name="T16" fmla="*/ 1209529 w 310"/>
                <a:gd name="T17" fmla="*/ 10847 h 682"/>
                <a:gd name="T18" fmla="*/ 893760 w 310"/>
                <a:gd name="T19" fmla="*/ 17792 h 682"/>
                <a:gd name="T20" fmla="*/ 301219 w 310"/>
                <a:gd name="T21" fmla="*/ 26899 h 682"/>
                <a:gd name="T22" fmla="*/ 49440 w 310"/>
                <a:gd name="T23" fmla="*/ 33016 h 682"/>
                <a:gd name="T24" fmla="*/ 0 w 310"/>
                <a:gd name="T25" fmla="*/ 38230 h 682"/>
                <a:gd name="T26" fmla="*/ 133302 w 310"/>
                <a:gd name="T27" fmla="*/ 45695 h 682"/>
                <a:gd name="T28" fmla="*/ 436850 w 310"/>
                <a:gd name="T29" fmla="*/ 50562 h 682"/>
                <a:gd name="T30" fmla="*/ 765145 w 310"/>
                <a:gd name="T31" fmla="*/ 51809 h 682"/>
                <a:gd name="T32" fmla="*/ 997723 w 310"/>
                <a:gd name="T33" fmla="*/ 50924 h 682"/>
                <a:gd name="T34" fmla="*/ 1226998 w 310"/>
                <a:gd name="T35" fmla="*/ 48116 h 682"/>
                <a:gd name="T36" fmla="*/ 1369440 w 310"/>
                <a:gd name="T37" fmla="*/ 42536 h 682"/>
                <a:gd name="T38" fmla="*/ 1305791 w 310"/>
                <a:gd name="T39" fmla="*/ 37014 h 682"/>
                <a:gd name="T40" fmla="*/ 1132607 w 310"/>
                <a:gd name="T41" fmla="*/ 33267 h 682"/>
                <a:gd name="T42" fmla="*/ 867146 w 310"/>
                <a:gd name="T43" fmla="*/ 32332 h 682"/>
                <a:gd name="T44" fmla="*/ 612573 w 310"/>
                <a:gd name="T45" fmla="*/ 33555 h 682"/>
                <a:gd name="T46" fmla="*/ 464764 w 310"/>
                <a:gd name="T47" fmla="*/ 37690 h 682"/>
                <a:gd name="T48" fmla="*/ 449893 w 310"/>
                <a:gd name="T49" fmla="*/ 42970 h 682"/>
                <a:gd name="T50" fmla="*/ 596721 w 310"/>
                <a:gd name="T51" fmla="*/ 46765 h 682"/>
                <a:gd name="T52" fmla="*/ 696506 w 310"/>
                <a:gd name="T53" fmla="*/ 47126 h 682"/>
                <a:gd name="T54" fmla="*/ 547269 w 310"/>
                <a:gd name="T55" fmla="*/ 43714 h 682"/>
                <a:gd name="T56" fmla="*/ 539828 w 310"/>
                <a:gd name="T57" fmla="*/ 40855 h 682"/>
                <a:gd name="T58" fmla="*/ 631161 w 310"/>
                <a:gd name="T59" fmla="*/ 38230 h 682"/>
                <a:gd name="T60" fmla="*/ 893760 w 310"/>
                <a:gd name="T61" fmla="*/ 37159 h 682"/>
                <a:gd name="T62" fmla="*/ 1132607 w 310"/>
                <a:gd name="T63" fmla="*/ 39523 h 682"/>
                <a:gd name="T64" fmla="*/ 1226998 w 310"/>
                <a:gd name="T65" fmla="*/ 42725 h 682"/>
                <a:gd name="T66" fmla="*/ 1107204 w 310"/>
                <a:gd name="T67" fmla="*/ 47800 h 682"/>
                <a:gd name="T68" fmla="*/ 893760 w 310"/>
                <a:gd name="T69" fmla="*/ 49928 h 682"/>
                <a:gd name="T70" fmla="*/ 666618 w 310"/>
                <a:gd name="T71" fmla="*/ 50211 h 682"/>
                <a:gd name="T72" fmla="*/ 470508 w 310"/>
                <a:gd name="T73" fmla="*/ 48947 h 682"/>
                <a:gd name="T74" fmla="*/ 278354 w 310"/>
                <a:gd name="T75" fmla="*/ 45992 h 682"/>
                <a:gd name="T76" fmla="*/ 155354 w 310"/>
                <a:gd name="T77" fmla="*/ 41110 h 682"/>
                <a:gd name="T78" fmla="*/ 243773 w 310"/>
                <a:gd name="T79" fmla="*/ 34831 h 682"/>
                <a:gd name="T80" fmla="*/ 578452 w 310"/>
                <a:gd name="T81" fmla="*/ 28780 h 682"/>
                <a:gd name="T82" fmla="*/ 1126799 w 310"/>
                <a:gd name="T83" fmla="*/ 19795 h 682"/>
                <a:gd name="T84" fmla="*/ 1285429 w 310"/>
                <a:gd name="T85" fmla="*/ 12682 h 682"/>
                <a:gd name="T86" fmla="*/ 1260301 w 310"/>
                <a:gd name="T87" fmla="*/ 6203 h 682"/>
                <a:gd name="T88" fmla="*/ 1226998 w 310"/>
                <a:gd name="T89" fmla="*/ 1730 h 682"/>
                <a:gd name="T90" fmla="*/ 1126799 w 310"/>
                <a:gd name="T91" fmla="*/ 0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682"/>
                <a:gd name="T140" fmla="*/ 310 w 310"/>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682">
                  <a:moveTo>
                    <a:pt x="254" y="0"/>
                  </a:moveTo>
                  <a:lnTo>
                    <a:pt x="243" y="0"/>
                  </a:lnTo>
                  <a:lnTo>
                    <a:pt x="231" y="2"/>
                  </a:lnTo>
                  <a:lnTo>
                    <a:pt x="223" y="8"/>
                  </a:lnTo>
                  <a:lnTo>
                    <a:pt x="214" y="20"/>
                  </a:lnTo>
                  <a:lnTo>
                    <a:pt x="198" y="43"/>
                  </a:lnTo>
                  <a:lnTo>
                    <a:pt x="186" y="65"/>
                  </a:lnTo>
                  <a:lnTo>
                    <a:pt x="176" y="97"/>
                  </a:lnTo>
                  <a:lnTo>
                    <a:pt x="167" y="127"/>
                  </a:lnTo>
                  <a:lnTo>
                    <a:pt x="163" y="153"/>
                  </a:lnTo>
                  <a:lnTo>
                    <a:pt x="161" y="179"/>
                  </a:lnTo>
                  <a:lnTo>
                    <a:pt x="165" y="269"/>
                  </a:lnTo>
                  <a:lnTo>
                    <a:pt x="183" y="257"/>
                  </a:lnTo>
                  <a:lnTo>
                    <a:pt x="176" y="179"/>
                  </a:lnTo>
                  <a:lnTo>
                    <a:pt x="188" y="142"/>
                  </a:lnTo>
                  <a:lnTo>
                    <a:pt x="200" y="120"/>
                  </a:lnTo>
                  <a:lnTo>
                    <a:pt x="212" y="105"/>
                  </a:lnTo>
                  <a:lnTo>
                    <a:pt x="227" y="86"/>
                  </a:lnTo>
                  <a:lnTo>
                    <a:pt x="235" y="78"/>
                  </a:lnTo>
                  <a:lnTo>
                    <a:pt x="247" y="74"/>
                  </a:lnTo>
                  <a:lnTo>
                    <a:pt x="256" y="73"/>
                  </a:lnTo>
                  <a:lnTo>
                    <a:pt x="260" y="70"/>
                  </a:lnTo>
                  <a:lnTo>
                    <a:pt x="267" y="76"/>
                  </a:lnTo>
                  <a:lnTo>
                    <a:pt x="275" y="92"/>
                  </a:lnTo>
                  <a:lnTo>
                    <a:pt x="276" y="103"/>
                  </a:lnTo>
                  <a:lnTo>
                    <a:pt x="279" y="120"/>
                  </a:lnTo>
                  <a:lnTo>
                    <a:pt x="272" y="143"/>
                  </a:lnTo>
                  <a:lnTo>
                    <a:pt x="264" y="164"/>
                  </a:lnTo>
                  <a:lnTo>
                    <a:pt x="241" y="193"/>
                  </a:lnTo>
                  <a:lnTo>
                    <a:pt x="201" y="234"/>
                  </a:lnTo>
                  <a:lnTo>
                    <a:pt x="162" y="270"/>
                  </a:lnTo>
                  <a:lnTo>
                    <a:pt x="133" y="292"/>
                  </a:lnTo>
                  <a:lnTo>
                    <a:pt x="68" y="354"/>
                  </a:lnTo>
                  <a:lnTo>
                    <a:pt x="38" y="388"/>
                  </a:lnTo>
                  <a:lnTo>
                    <a:pt x="19" y="418"/>
                  </a:lnTo>
                  <a:lnTo>
                    <a:pt x="11" y="434"/>
                  </a:lnTo>
                  <a:lnTo>
                    <a:pt x="8" y="446"/>
                  </a:lnTo>
                  <a:lnTo>
                    <a:pt x="2" y="478"/>
                  </a:lnTo>
                  <a:lnTo>
                    <a:pt x="0" y="503"/>
                  </a:lnTo>
                  <a:lnTo>
                    <a:pt x="5" y="537"/>
                  </a:lnTo>
                  <a:lnTo>
                    <a:pt x="16" y="571"/>
                  </a:lnTo>
                  <a:lnTo>
                    <a:pt x="30" y="601"/>
                  </a:lnTo>
                  <a:lnTo>
                    <a:pt x="44" y="623"/>
                  </a:lnTo>
                  <a:lnTo>
                    <a:pt x="58" y="639"/>
                  </a:lnTo>
                  <a:lnTo>
                    <a:pt x="98" y="665"/>
                  </a:lnTo>
                  <a:lnTo>
                    <a:pt x="120" y="675"/>
                  </a:lnTo>
                  <a:lnTo>
                    <a:pt x="145" y="680"/>
                  </a:lnTo>
                  <a:lnTo>
                    <a:pt x="172" y="682"/>
                  </a:lnTo>
                  <a:lnTo>
                    <a:pt x="194" y="680"/>
                  </a:lnTo>
                  <a:lnTo>
                    <a:pt x="213" y="675"/>
                  </a:lnTo>
                  <a:lnTo>
                    <a:pt x="225" y="670"/>
                  </a:lnTo>
                  <a:lnTo>
                    <a:pt x="239" y="661"/>
                  </a:lnTo>
                  <a:lnTo>
                    <a:pt x="257" y="648"/>
                  </a:lnTo>
                  <a:lnTo>
                    <a:pt x="276" y="633"/>
                  </a:lnTo>
                  <a:lnTo>
                    <a:pt x="291" y="611"/>
                  </a:lnTo>
                  <a:lnTo>
                    <a:pt x="302" y="587"/>
                  </a:lnTo>
                  <a:lnTo>
                    <a:pt x="308" y="559"/>
                  </a:lnTo>
                  <a:lnTo>
                    <a:pt x="310" y="532"/>
                  </a:lnTo>
                  <a:lnTo>
                    <a:pt x="301" y="503"/>
                  </a:lnTo>
                  <a:lnTo>
                    <a:pt x="294" y="487"/>
                  </a:lnTo>
                  <a:lnTo>
                    <a:pt x="282" y="466"/>
                  </a:lnTo>
                  <a:lnTo>
                    <a:pt x="265" y="445"/>
                  </a:lnTo>
                  <a:lnTo>
                    <a:pt x="255" y="438"/>
                  </a:lnTo>
                  <a:lnTo>
                    <a:pt x="245" y="431"/>
                  </a:lnTo>
                  <a:lnTo>
                    <a:pt x="220" y="428"/>
                  </a:lnTo>
                  <a:lnTo>
                    <a:pt x="195" y="426"/>
                  </a:lnTo>
                  <a:lnTo>
                    <a:pt x="173" y="427"/>
                  </a:lnTo>
                  <a:lnTo>
                    <a:pt x="152" y="435"/>
                  </a:lnTo>
                  <a:lnTo>
                    <a:pt x="138" y="442"/>
                  </a:lnTo>
                  <a:lnTo>
                    <a:pt x="125" y="457"/>
                  </a:lnTo>
                  <a:lnTo>
                    <a:pt x="114" y="472"/>
                  </a:lnTo>
                  <a:lnTo>
                    <a:pt x="105" y="496"/>
                  </a:lnTo>
                  <a:lnTo>
                    <a:pt x="97" y="515"/>
                  </a:lnTo>
                  <a:lnTo>
                    <a:pt x="96" y="537"/>
                  </a:lnTo>
                  <a:lnTo>
                    <a:pt x="101" y="565"/>
                  </a:lnTo>
                  <a:lnTo>
                    <a:pt x="111" y="586"/>
                  </a:lnTo>
                  <a:lnTo>
                    <a:pt x="123" y="603"/>
                  </a:lnTo>
                  <a:lnTo>
                    <a:pt x="134" y="615"/>
                  </a:lnTo>
                  <a:lnTo>
                    <a:pt x="150" y="621"/>
                  </a:lnTo>
                  <a:lnTo>
                    <a:pt x="157" y="622"/>
                  </a:lnTo>
                  <a:lnTo>
                    <a:pt x="157" y="620"/>
                  </a:lnTo>
                  <a:lnTo>
                    <a:pt x="143" y="605"/>
                  </a:lnTo>
                  <a:lnTo>
                    <a:pt x="135" y="597"/>
                  </a:lnTo>
                  <a:lnTo>
                    <a:pt x="123" y="575"/>
                  </a:lnTo>
                  <a:lnTo>
                    <a:pt x="121" y="562"/>
                  </a:lnTo>
                  <a:lnTo>
                    <a:pt x="119" y="551"/>
                  </a:lnTo>
                  <a:lnTo>
                    <a:pt x="121" y="538"/>
                  </a:lnTo>
                  <a:lnTo>
                    <a:pt x="128" y="525"/>
                  </a:lnTo>
                  <a:lnTo>
                    <a:pt x="133" y="514"/>
                  </a:lnTo>
                  <a:lnTo>
                    <a:pt x="142" y="503"/>
                  </a:lnTo>
                  <a:lnTo>
                    <a:pt x="160" y="494"/>
                  </a:lnTo>
                  <a:lnTo>
                    <a:pt x="186" y="487"/>
                  </a:lnTo>
                  <a:lnTo>
                    <a:pt x="201" y="489"/>
                  </a:lnTo>
                  <a:lnTo>
                    <a:pt x="221" y="497"/>
                  </a:lnTo>
                  <a:lnTo>
                    <a:pt x="245" y="508"/>
                  </a:lnTo>
                  <a:lnTo>
                    <a:pt x="255" y="520"/>
                  </a:lnTo>
                  <a:lnTo>
                    <a:pt x="262" y="532"/>
                  </a:lnTo>
                  <a:lnTo>
                    <a:pt x="271" y="545"/>
                  </a:lnTo>
                  <a:lnTo>
                    <a:pt x="276" y="562"/>
                  </a:lnTo>
                  <a:lnTo>
                    <a:pt x="275" y="583"/>
                  </a:lnTo>
                  <a:lnTo>
                    <a:pt x="266" y="608"/>
                  </a:lnTo>
                  <a:lnTo>
                    <a:pt x="249" y="629"/>
                  </a:lnTo>
                  <a:lnTo>
                    <a:pt x="234" y="642"/>
                  </a:lnTo>
                  <a:lnTo>
                    <a:pt x="218" y="650"/>
                  </a:lnTo>
                  <a:lnTo>
                    <a:pt x="201" y="657"/>
                  </a:lnTo>
                  <a:lnTo>
                    <a:pt x="186" y="661"/>
                  </a:lnTo>
                  <a:lnTo>
                    <a:pt x="169" y="662"/>
                  </a:lnTo>
                  <a:lnTo>
                    <a:pt x="150" y="661"/>
                  </a:lnTo>
                  <a:lnTo>
                    <a:pt x="141" y="660"/>
                  </a:lnTo>
                  <a:lnTo>
                    <a:pt x="128" y="656"/>
                  </a:lnTo>
                  <a:lnTo>
                    <a:pt x="106" y="644"/>
                  </a:lnTo>
                  <a:lnTo>
                    <a:pt x="86" y="630"/>
                  </a:lnTo>
                  <a:lnTo>
                    <a:pt x="70" y="617"/>
                  </a:lnTo>
                  <a:lnTo>
                    <a:pt x="63" y="605"/>
                  </a:lnTo>
                  <a:lnTo>
                    <a:pt x="48" y="581"/>
                  </a:lnTo>
                  <a:lnTo>
                    <a:pt x="39" y="553"/>
                  </a:lnTo>
                  <a:lnTo>
                    <a:pt x="35" y="541"/>
                  </a:lnTo>
                  <a:lnTo>
                    <a:pt x="35" y="530"/>
                  </a:lnTo>
                  <a:lnTo>
                    <a:pt x="46" y="484"/>
                  </a:lnTo>
                  <a:lnTo>
                    <a:pt x="55" y="458"/>
                  </a:lnTo>
                  <a:lnTo>
                    <a:pt x="70" y="433"/>
                  </a:lnTo>
                  <a:lnTo>
                    <a:pt x="95" y="409"/>
                  </a:lnTo>
                  <a:lnTo>
                    <a:pt x="130" y="379"/>
                  </a:lnTo>
                  <a:lnTo>
                    <a:pt x="171" y="344"/>
                  </a:lnTo>
                  <a:lnTo>
                    <a:pt x="236" y="286"/>
                  </a:lnTo>
                  <a:lnTo>
                    <a:pt x="254" y="261"/>
                  </a:lnTo>
                  <a:lnTo>
                    <a:pt x="277" y="222"/>
                  </a:lnTo>
                  <a:lnTo>
                    <a:pt x="284" y="199"/>
                  </a:lnTo>
                  <a:lnTo>
                    <a:pt x="289" y="167"/>
                  </a:lnTo>
                  <a:lnTo>
                    <a:pt x="290" y="129"/>
                  </a:lnTo>
                  <a:lnTo>
                    <a:pt x="286" y="105"/>
                  </a:lnTo>
                  <a:lnTo>
                    <a:pt x="284" y="82"/>
                  </a:lnTo>
                  <a:lnTo>
                    <a:pt x="281" y="67"/>
                  </a:lnTo>
                  <a:lnTo>
                    <a:pt x="278" y="31"/>
                  </a:lnTo>
                  <a:lnTo>
                    <a:pt x="276" y="23"/>
                  </a:lnTo>
                  <a:lnTo>
                    <a:pt x="269" y="7"/>
                  </a:lnTo>
                  <a:lnTo>
                    <a:pt x="262" y="5"/>
                  </a:lnTo>
                  <a:lnTo>
                    <a:pt x="254" y="0"/>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E5E8DF6C-7E6A-4EE1-B3A8-BCD4528657C2}"/>
                </a:ext>
              </a:extLst>
            </p:cNvPr>
            <p:cNvSpPr>
              <a:spLocks/>
            </p:cNvSpPr>
            <p:nvPr/>
          </p:nvSpPr>
          <p:spPr bwMode="auto">
            <a:xfrm>
              <a:off x="1281" y="2062"/>
              <a:ext cx="118" cy="91"/>
            </a:xfrm>
            <a:custGeom>
              <a:avLst/>
              <a:gdLst>
                <a:gd name="T0" fmla="*/ 279574 w 70"/>
                <a:gd name="T1" fmla="*/ 1 h 69"/>
                <a:gd name="T2" fmla="*/ 242038 w 70"/>
                <a:gd name="T3" fmla="*/ 0 h 69"/>
                <a:gd name="T4" fmla="*/ 216431 w 70"/>
                <a:gd name="T5" fmla="*/ 260 h 69"/>
                <a:gd name="T6" fmla="*/ 198940 w 70"/>
                <a:gd name="T7" fmla="*/ 541 h 69"/>
                <a:gd name="T8" fmla="*/ 173635 w 70"/>
                <a:gd name="T9" fmla="*/ 786 h 69"/>
                <a:gd name="T10" fmla="*/ 156739 w 70"/>
                <a:gd name="T11" fmla="*/ 1037 h 69"/>
                <a:gd name="T12" fmla="*/ 139945 w 70"/>
                <a:gd name="T13" fmla="*/ 1387 h 69"/>
                <a:gd name="T14" fmla="*/ 124367 w 70"/>
                <a:gd name="T15" fmla="*/ 1829 h 69"/>
                <a:gd name="T16" fmla="*/ 92981 w 70"/>
                <a:gd name="T17" fmla="*/ 2379 h 69"/>
                <a:gd name="T18" fmla="*/ 76164 w 70"/>
                <a:gd name="T19" fmla="*/ 2952 h 69"/>
                <a:gd name="T20" fmla="*/ 63169 w 70"/>
                <a:gd name="T21" fmla="*/ 3502 h 69"/>
                <a:gd name="T22" fmla="*/ 55158 w 70"/>
                <a:gd name="T23" fmla="*/ 3931 h 69"/>
                <a:gd name="T24" fmla="*/ 32721 w 70"/>
                <a:gd name="T25" fmla="*/ 4355 h 69"/>
                <a:gd name="T26" fmla="*/ 17781 w 70"/>
                <a:gd name="T27" fmla="*/ 4944 h 69"/>
                <a:gd name="T28" fmla="*/ 4052 w 70"/>
                <a:gd name="T29" fmla="*/ 5345 h 69"/>
                <a:gd name="T30" fmla="*/ 0 w 70"/>
                <a:gd name="T31" fmla="*/ 5744 h 69"/>
                <a:gd name="T32" fmla="*/ 6831 w 70"/>
                <a:gd name="T33" fmla="*/ 5744 h 69"/>
                <a:gd name="T34" fmla="*/ 25963 w 70"/>
                <a:gd name="T35" fmla="*/ 5345 h 69"/>
                <a:gd name="T36" fmla="*/ 37473 w 70"/>
                <a:gd name="T37" fmla="*/ 4791 h 69"/>
                <a:gd name="T38" fmla="*/ 50528 w 70"/>
                <a:gd name="T39" fmla="*/ 4243 h 69"/>
                <a:gd name="T40" fmla="*/ 69102 w 70"/>
                <a:gd name="T41" fmla="*/ 3893 h 69"/>
                <a:gd name="T42" fmla="*/ 80609 w 70"/>
                <a:gd name="T43" fmla="*/ 3217 h 69"/>
                <a:gd name="T44" fmla="*/ 98385 w 70"/>
                <a:gd name="T45" fmla="*/ 2843 h 69"/>
                <a:gd name="T46" fmla="*/ 118015 w 70"/>
                <a:gd name="T47" fmla="*/ 2094 h 69"/>
                <a:gd name="T48" fmla="*/ 139945 w 70"/>
                <a:gd name="T49" fmla="*/ 1804 h 69"/>
                <a:gd name="T50" fmla="*/ 156739 w 70"/>
                <a:gd name="T51" fmla="*/ 1368 h 69"/>
                <a:gd name="T52" fmla="*/ 165849 w 70"/>
                <a:gd name="T53" fmla="*/ 1037 h 69"/>
                <a:gd name="T54" fmla="*/ 191804 w 70"/>
                <a:gd name="T55" fmla="*/ 786 h 69"/>
                <a:gd name="T56" fmla="*/ 209647 w 70"/>
                <a:gd name="T57" fmla="*/ 541 h 69"/>
                <a:gd name="T58" fmla="*/ 235515 w 70"/>
                <a:gd name="T59" fmla="*/ 452 h 69"/>
                <a:gd name="T60" fmla="*/ 255020 w 70"/>
                <a:gd name="T61" fmla="*/ 343 h 69"/>
                <a:gd name="T62" fmla="*/ 292699 w 70"/>
                <a:gd name="T63" fmla="*/ 54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9"/>
                <a:gd name="T98" fmla="*/ 70 w 70"/>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9">
                  <a:moveTo>
                    <a:pt x="70" y="2"/>
                  </a:moveTo>
                  <a:lnTo>
                    <a:pt x="66" y="1"/>
                  </a:lnTo>
                  <a:lnTo>
                    <a:pt x="61" y="1"/>
                  </a:lnTo>
                  <a:lnTo>
                    <a:pt x="57" y="0"/>
                  </a:lnTo>
                  <a:lnTo>
                    <a:pt x="53" y="2"/>
                  </a:lnTo>
                  <a:lnTo>
                    <a:pt x="51" y="3"/>
                  </a:lnTo>
                  <a:lnTo>
                    <a:pt x="49" y="5"/>
                  </a:lnTo>
                  <a:lnTo>
                    <a:pt x="47" y="6"/>
                  </a:lnTo>
                  <a:lnTo>
                    <a:pt x="44" y="6"/>
                  </a:lnTo>
                  <a:lnTo>
                    <a:pt x="41" y="9"/>
                  </a:lnTo>
                  <a:lnTo>
                    <a:pt x="39" y="11"/>
                  </a:lnTo>
                  <a:lnTo>
                    <a:pt x="37" y="12"/>
                  </a:lnTo>
                  <a:lnTo>
                    <a:pt x="33" y="15"/>
                  </a:lnTo>
                  <a:lnTo>
                    <a:pt x="33" y="17"/>
                  </a:lnTo>
                  <a:lnTo>
                    <a:pt x="31" y="19"/>
                  </a:lnTo>
                  <a:lnTo>
                    <a:pt x="29" y="22"/>
                  </a:lnTo>
                  <a:lnTo>
                    <a:pt x="27" y="23"/>
                  </a:lnTo>
                  <a:lnTo>
                    <a:pt x="22" y="28"/>
                  </a:lnTo>
                  <a:lnTo>
                    <a:pt x="20" y="32"/>
                  </a:lnTo>
                  <a:lnTo>
                    <a:pt x="18" y="35"/>
                  </a:lnTo>
                  <a:lnTo>
                    <a:pt x="16" y="38"/>
                  </a:lnTo>
                  <a:lnTo>
                    <a:pt x="15" y="42"/>
                  </a:lnTo>
                  <a:lnTo>
                    <a:pt x="13" y="43"/>
                  </a:lnTo>
                  <a:lnTo>
                    <a:pt x="13" y="47"/>
                  </a:lnTo>
                  <a:lnTo>
                    <a:pt x="8" y="50"/>
                  </a:lnTo>
                  <a:lnTo>
                    <a:pt x="8" y="52"/>
                  </a:lnTo>
                  <a:lnTo>
                    <a:pt x="6" y="55"/>
                  </a:lnTo>
                  <a:lnTo>
                    <a:pt x="4" y="59"/>
                  </a:lnTo>
                  <a:lnTo>
                    <a:pt x="3" y="62"/>
                  </a:lnTo>
                  <a:lnTo>
                    <a:pt x="1" y="64"/>
                  </a:lnTo>
                  <a:lnTo>
                    <a:pt x="0" y="69"/>
                  </a:lnTo>
                  <a:lnTo>
                    <a:pt x="2" y="69"/>
                  </a:lnTo>
                  <a:lnTo>
                    <a:pt x="3" y="66"/>
                  </a:lnTo>
                  <a:lnTo>
                    <a:pt x="6" y="64"/>
                  </a:lnTo>
                  <a:lnTo>
                    <a:pt x="7" y="61"/>
                  </a:lnTo>
                  <a:lnTo>
                    <a:pt x="9" y="57"/>
                  </a:lnTo>
                  <a:lnTo>
                    <a:pt x="12" y="54"/>
                  </a:lnTo>
                  <a:lnTo>
                    <a:pt x="12" y="51"/>
                  </a:lnTo>
                  <a:lnTo>
                    <a:pt x="14" y="49"/>
                  </a:lnTo>
                  <a:lnTo>
                    <a:pt x="16" y="46"/>
                  </a:lnTo>
                  <a:lnTo>
                    <a:pt x="17" y="42"/>
                  </a:lnTo>
                  <a:lnTo>
                    <a:pt x="19" y="39"/>
                  </a:lnTo>
                  <a:lnTo>
                    <a:pt x="21" y="37"/>
                  </a:lnTo>
                  <a:lnTo>
                    <a:pt x="23" y="34"/>
                  </a:lnTo>
                  <a:lnTo>
                    <a:pt x="26" y="31"/>
                  </a:lnTo>
                  <a:lnTo>
                    <a:pt x="28" y="25"/>
                  </a:lnTo>
                  <a:lnTo>
                    <a:pt x="30" y="24"/>
                  </a:lnTo>
                  <a:lnTo>
                    <a:pt x="33" y="21"/>
                  </a:lnTo>
                  <a:lnTo>
                    <a:pt x="35" y="19"/>
                  </a:lnTo>
                  <a:lnTo>
                    <a:pt x="37" y="16"/>
                  </a:lnTo>
                  <a:lnTo>
                    <a:pt x="39" y="14"/>
                  </a:lnTo>
                  <a:lnTo>
                    <a:pt x="39" y="12"/>
                  </a:lnTo>
                  <a:lnTo>
                    <a:pt x="43" y="11"/>
                  </a:lnTo>
                  <a:lnTo>
                    <a:pt x="45" y="9"/>
                  </a:lnTo>
                  <a:lnTo>
                    <a:pt x="47" y="8"/>
                  </a:lnTo>
                  <a:lnTo>
                    <a:pt x="49" y="6"/>
                  </a:lnTo>
                  <a:lnTo>
                    <a:pt x="53" y="5"/>
                  </a:lnTo>
                  <a:lnTo>
                    <a:pt x="55" y="5"/>
                  </a:lnTo>
                  <a:lnTo>
                    <a:pt x="59" y="4"/>
                  </a:lnTo>
                  <a:lnTo>
                    <a:pt x="60" y="4"/>
                  </a:lnTo>
                  <a:lnTo>
                    <a:pt x="66" y="5"/>
                  </a:lnTo>
                  <a:lnTo>
                    <a:pt x="69" y="6"/>
                  </a:lnTo>
                  <a:lnTo>
                    <a:pt x="7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1CB48201-9E4E-4B41-B000-24862F42BEEE}"/>
                </a:ext>
              </a:extLst>
            </p:cNvPr>
            <p:cNvSpPr>
              <a:spLocks/>
            </p:cNvSpPr>
            <p:nvPr/>
          </p:nvSpPr>
          <p:spPr bwMode="auto">
            <a:xfrm>
              <a:off x="1237" y="2153"/>
              <a:ext cx="47" cy="149"/>
            </a:xfrm>
            <a:custGeom>
              <a:avLst/>
              <a:gdLst>
                <a:gd name="T0" fmla="*/ 104125 w 28"/>
                <a:gd name="T1" fmla="*/ 0 h 114"/>
                <a:gd name="T2" fmla="*/ 104125 w 28"/>
                <a:gd name="T3" fmla="*/ 0 h 114"/>
                <a:gd name="T4" fmla="*/ 94170 w 28"/>
                <a:gd name="T5" fmla="*/ 174 h 114"/>
                <a:gd name="T6" fmla="*/ 94170 w 28"/>
                <a:gd name="T7" fmla="*/ 388 h 114"/>
                <a:gd name="T8" fmla="*/ 83128 w 28"/>
                <a:gd name="T9" fmla="*/ 723 h 114"/>
                <a:gd name="T10" fmla="*/ 83128 w 28"/>
                <a:gd name="T11" fmla="*/ 1039 h 114"/>
                <a:gd name="T12" fmla="*/ 76514 w 28"/>
                <a:gd name="T13" fmla="*/ 1235 h 114"/>
                <a:gd name="T14" fmla="*/ 70666 w 28"/>
                <a:gd name="T15" fmla="*/ 1670 h 114"/>
                <a:gd name="T16" fmla="*/ 69093 w 28"/>
                <a:gd name="T17" fmla="*/ 1885 h 114"/>
                <a:gd name="T18" fmla="*/ 59702 w 28"/>
                <a:gd name="T19" fmla="*/ 2183 h 114"/>
                <a:gd name="T20" fmla="*/ 59702 w 28"/>
                <a:gd name="T21" fmla="*/ 2358 h 114"/>
                <a:gd name="T22" fmla="*/ 47918 w 28"/>
                <a:gd name="T23" fmla="*/ 2609 h 114"/>
                <a:gd name="T24" fmla="*/ 47918 w 28"/>
                <a:gd name="T25" fmla="*/ 2892 h 114"/>
                <a:gd name="T26" fmla="*/ 42099 w 28"/>
                <a:gd name="T27" fmla="*/ 3220 h 114"/>
                <a:gd name="T28" fmla="*/ 42099 w 28"/>
                <a:gd name="T29" fmla="*/ 3410 h 114"/>
                <a:gd name="T30" fmla="*/ 31143 w 28"/>
                <a:gd name="T31" fmla="*/ 4028 h 114"/>
                <a:gd name="T32" fmla="*/ 28547 w 28"/>
                <a:gd name="T33" fmla="*/ 4457 h 114"/>
                <a:gd name="T34" fmla="*/ 28547 w 28"/>
                <a:gd name="T35" fmla="*/ 4712 h 114"/>
                <a:gd name="T36" fmla="*/ 24522 w 28"/>
                <a:gd name="T37" fmla="*/ 4941 h 114"/>
                <a:gd name="T38" fmla="*/ 17007 w 28"/>
                <a:gd name="T39" fmla="*/ 5215 h 114"/>
                <a:gd name="T40" fmla="*/ 3923 w 28"/>
                <a:gd name="T41" fmla="*/ 6770 h 114"/>
                <a:gd name="T42" fmla="*/ 6585 w 28"/>
                <a:gd name="T43" fmla="*/ 7064 h 114"/>
                <a:gd name="T44" fmla="*/ 6585 w 28"/>
                <a:gd name="T45" fmla="*/ 7190 h 114"/>
                <a:gd name="T46" fmla="*/ 3923 w 28"/>
                <a:gd name="T47" fmla="*/ 7383 h 114"/>
                <a:gd name="T48" fmla="*/ 0 w 28"/>
                <a:gd name="T49" fmla="*/ 8005 h 114"/>
                <a:gd name="T50" fmla="*/ 6585 w 28"/>
                <a:gd name="T51" fmla="*/ 8186 h 114"/>
                <a:gd name="T52" fmla="*/ 6585 w 28"/>
                <a:gd name="T53" fmla="*/ 8186 h 114"/>
                <a:gd name="T54" fmla="*/ 18553 w 28"/>
                <a:gd name="T55" fmla="*/ 8277 h 114"/>
                <a:gd name="T56" fmla="*/ 18553 w 28"/>
                <a:gd name="T57" fmla="*/ 8122 h 114"/>
                <a:gd name="T58" fmla="*/ 6585 w 28"/>
                <a:gd name="T59" fmla="*/ 8005 h 114"/>
                <a:gd name="T60" fmla="*/ 11053 w 28"/>
                <a:gd name="T61" fmla="*/ 7480 h 114"/>
                <a:gd name="T62" fmla="*/ 17007 w 28"/>
                <a:gd name="T63" fmla="*/ 7190 h 114"/>
                <a:gd name="T64" fmla="*/ 17007 w 28"/>
                <a:gd name="T65" fmla="*/ 7064 h 114"/>
                <a:gd name="T66" fmla="*/ 17007 w 28"/>
                <a:gd name="T67" fmla="*/ 6816 h 114"/>
                <a:gd name="T68" fmla="*/ 28547 w 28"/>
                <a:gd name="T69" fmla="*/ 5215 h 114"/>
                <a:gd name="T70" fmla="*/ 31143 w 28"/>
                <a:gd name="T71" fmla="*/ 5010 h 114"/>
                <a:gd name="T72" fmla="*/ 31143 w 28"/>
                <a:gd name="T73" fmla="*/ 4712 h 114"/>
                <a:gd name="T74" fmla="*/ 35567 w 28"/>
                <a:gd name="T75" fmla="*/ 4522 h 114"/>
                <a:gd name="T76" fmla="*/ 41162 w 28"/>
                <a:gd name="T77" fmla="*/ 4028 h 114"/>
                <a:gd name="T78" fmla="*/ 52276 w 28"/>
                <a:gd name="T79" fmla="*/ 3410 h 114"/>
                <a:gd name="T80" fmla="*/ 59702 w 28"/>
                <a:gd name="T81" fmla="*/ 3220 h 114"/>
                <a:gd name="T82" fmla="*/ 59702 w 28"/>
                <a:gd name="T83" fmla="*/ 3032 h 114"/>
                <a:gd name="T84" fmla="*/ 64081 w 28"/>
                <a:gd name="T85" fmla="*/ 2660 h 114"/>
                <a:gd name="T86" fmla="*/ 64081 w 28"/>
                <a:gd name="T87" fmla="*/ 2358 h 114"/>
                <a:gd name="T88" fmla="*/ 76514 w 28"/>
                <a:gd name="T89" fmla="*/ 2183 h 114"/>
                <a:gd name="T90" fmla="*/ 76514 w 28"/>
                <a:gd name="T91" fmla="*/ 1885 h 114"/>
                <a:gd name="T92" fmla="*/ 80434 w 28"/>
                <a:gd name="T93" fmla="*/ 1670 h 114"/>
                <a:gd name="T94" fmla="*/ 87749 w 28"/>
                <a:gd name="T95" fmla="*/ 1358 h 114"/>
                <a:gd name="T96" fmla="*/ 91398 w 28"/>
                <a:gd name="T97" fmla="*/ 1039 h 114"/>
                <a:gd name="T98" fmla="*/ 91398 w 28"/>
                <a:gd name="T99" fmla="*/ 795 h 114"/>
                <a:gd name="T100" fmla="*/ 104125 w 28"/>
                <a:gd name="T101" fmla="*/ 388 h 114"/>
                <a:gd name="T102" fmla="*/ 104125 w 28"/>
                <a:gd name="T103" fmla="*/ 174 h 114"/>
                <a:gd name="T104" fmla="*/ 111484 w 28"/>
                <a:gd name="T105" fmla="*/ 0 h 114"/>
                <a:gd name="T106" fmla="*/ 111484 w 28"/>
                <a:gd name="T107" fmla="*/ 0 h 114"/>
                <a:gd name="T108" fmla="*/ 104125 w 28"/>
                <a:gd name="T109" fmla="*/ 0 h 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
                <a:gd name="T166" fmla="*/ 0 h 114"/>
                <a:gd name="T167" fmla="*/ 28 w 28"/>
                <a:gd name="T168" fmla="*/ 114 h 1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 h="114">
                  <a:moveTo>
                    <a:pt x="26" y="0"/>
                  </a:moveTo>
                  <a:lnTo>
                    <a:pt x="26" y="0"/>
                  </a:lnTo>
                  <a:lnTo>
                    <a:pt x="24" y="2"/>
                  </a:lnTo>
                  <a:lnTo>
                    <a:pt x="24" y="5"/>
                  </a:lnTo>
                  <a:lnTo>
                    <a:pt x="21" y="10"/>
                  </a:lnTo>
                  <a:lnTo>
                    <a:pt x="21" y="14"/>
                  </a:lnTo>
                  <a:lnTo>
                    <a:pt x="19" y="17"/>
                  </a:lnTo>
                  <a:lnTo>
                    <a:pt x="18" y="23"/>
                  </a:lnTo>
                  <a:lnTo>
                    <a:pt x="17" y="26"/>
                  </a:lnTo>
                  <a:lnTo>
                    <a:pt x="15" y="30"/>
                  </a:lnTo>
                  <a:lnTo>
                    <a:pt x="15" y="33"/>
                  </a:lnTo>
                  <a:lnTo>
                    <a:pt x="12" y="36"/>
                  </a:lnTo>
                  <a:lnTo>
                    <a:pt x="12" y="40"/>
                  </a:lnTo>
                  <a:lnTo>
                    <a:pt x="11" y="44"/>
                  </a:lnTo>
                  <a:lnTo>
                    <a:pt x="11" y="47"/>
                  </a:lnTo>
                  <a:lnTo>
                    <a:pt x="8" y="56"/>
                  </a:lnTo>
                  <a:lnTo>
                    <a:pt x="7" y="61"/>
                  </a:lnTo>
                  <a:lnTo>
                    <a:pt x="7" y="65"/>
                  </a:lnTo>
                  <a:lnTo>
                    <a:pt x="6" y="68"/>
                  </a:lnTo>
                  <a:lnTo>
                    <a:pt x="4" y="72"/>
                  </a:lnTo>
                  <a:lnTo>
                    <a:pt x="1" y="93"/>
                  </a:lnTo>
                  <a:lnTo>
                    <a:pt x="2" y="97"/>
                  </a:lnTo>
                  <a:lnTo>
                    <a:pt x="2" y="99"/>
                  </a:lnTo>
                  <a:lnTo>
                    <a:pt x="1" y="102"/>
                  </a:lnTo>
                  <a:lnTo>
                    <a:pt x="0" y="110"/>
                  </a:lnTo>
                  <a:lnTo>
                    <a:pt x="2" y="113"/>
                  </a:lnTo>
                  <a:lnTo>
                    <a:pt x="5" y="114"/>
                  </a:lnTo>
                  <a:lnTo>
                    <a:pt x="5" y="112"/>
                  </a:lnTo>
                  <a:lnTo>
                    <a:pt x="2" y="110"/>
                  </a:lnTo>
                  <a:lnTo>
                    <a:pt x="3" y="103"/>
                  </a:lnTo>
                  <a:lnTo>
                    <a:pt x="4" y="99"/>
                  </a:lnTo>
                  <a:lnTo>
                    <a:pt x="4" y="97"/>
                  </a:lnTo>
                  <a:lnTo>
                    <a:pt x="4" y="94"/>
                  </a:lnTo>
                  <a:lnTo>
                    <a:pt x="7" y="72"/>
                  </a:lnTo>
                  <a:lnTo>
                    <a:pt x="8" y="69"/>
                  </a:lnTo>
                  <a:lnTo>
                    <a:pt x="8" y="65"/>
                  </a:lnTo>
                  <a:lnTo>
                    <a:pt x="9" y="62"/>
                  </a:lnTo>
                  <a:lnTo>
                    <a:pt x="10" y="56"/>
                  </a:lnTo>
                  <a:lnTo>
                    <a:pt x="13" y="47"/>
                  </a:lnTo>
                  <a:lnTo>
                    <a:pt x="15" y="44"/>
                  </a:lnTo>
                  <a:lnTo>
                    <a:pt x="15" y="41"/>
                  </a:lnTo>
                  <a:lnTo>
                    <a:pt x="16" y="37"/>
                  </a:lnTo>
                  <a:lnTo>
                    <a:pt x="16" y="33"/>
                  </a:lnTo>
                  <a:lnTo>
                    <a:pt x="19" y="30"/>
                  </a:lnTo>
                  <a:lnTo>
                    <a:pt x="19" y="26"/>
                  </a:lnTo>
                  <a:lnTo>
                    <a:pt x="20" y="23"/>
                  </a:lnTo>
                  <a:lnTo>
                    <a:pt x="22" y="18"/>
                  </a:lnTo>
                  <a:lnTo>
                    <a:pt x="23" y="14"/>
                  </a:lnTo>
                  <a:lnTo>
                    <a:pt x="23" y="11"/>
                  </a:lnTo>
                  <a:lnTo>
                    <a:pt x="26" y="5"/>
                  </a:lnTo>
                  <a:lnTo>
                    <a:pt x="26" y="2"/>
                  </a:lnTo>
                  <a:lnTo>
                    <a:pt x="28" y="0"/>
                  </a:lnTo>
                  <a:lnTo>
                    <a:pt x="26"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5159518E-60A2-4ADF-BE36-737D79F64C7B}"/>
                </a:ext>
              </a:extLst>
            </p:cNvPr>
            <p:cNvSpPr>
              <a:spLocks/>
            </p:cNvSpPr>
            <p:nvPr/>
          </p:nvSpPr>
          <p:spPr bwMode="auto">
            <a:xfrm>
              <a:off x="1238" y="2301"/>
              <a:ext cx="14" cy="122"/>
            </a:xfrm>
            <a:custGeom>
              <a:avLst/>
              <a:gdLst>
                <a:gd name="T0" fmla="*/ 10066 w 8"/>
                <a:gd name="T1" fmla="*/ 0 h 93"/>
                <a:gd name="T2" fmla="*/ 0 w 8"/>
                <a:gd name="T3" fmla="*/ 443 h 93"/>
                <a:gd name="T4" fmla="*/ 10066 w 8"/>
                <a:gd name="T5" fmla="*/ 816 h 93"/>
                <a:gd name="T6" fmla="*/ 0 w 8"/>
                <a:gd name="T7" fmla="*/ 1158 h 93"/>
                <a:gd name="T8" fmla="*/ 10066 w 8"/>
                <a:gd name="T9" fmla="*/ 1656 h 93"/>
                <a:gd name="T10" fmla="*/ 10066 w 8"/>
                <a:gd name="T11" fmla="*/ 1721 h 93"/>
                <a:gd name="T12" fmla="*/ 10066 w 8"/>
                <a:gd name="T13" fmla="*/ 1993 h 93"/>
                <a:gd name="T14" fmla="*/ 17505 w 8"/>
                <a:gd name="T15" fmla="*/ 2279 h 93"/>
                <a:gd name="T16" fmla="*/ 10066 w 8"/>
                <a:gd name="T17" fmla="*/ 2849 h 93"/>
                <a:gd name="T18" fmla="*/ 17505 w 8"/>
                <a:gd name="T19" fmla="*/ 3534 h 93"/>
                <a:gd name="T20" fmla="*/ 23062 w 8"/>
                <a:gd name="T21" fmla="*/ 3886 h 93"/>
                <a:gd name="T22" fmla="*/ 17505 w 8"/>
                <a:gd name="T23" fmla="*/ 4157 h 93"/>
                <a:gd name="T24" fmla="*/ 17505 w 8"/>
                <a:gd name="T25" fmla="*/ 4395 h 93"/>
                <a:gd name="T26" fmla="*/ 23062 w 8"/>
                <a:gd name="T27" fmla="*/ 4692 h 93"/>
                <a:gd name="T28" fmla="*/ 23062 w 8"/>
                <a:gd name="T29" fmla="*/ 5016 h 93"/>
                <a:gd name="T30" fmla="*/ 30634 w 8"/>
                <a:gd name="T31" fmla="*/ 5321 h 93"/>
                <a:gd name="T32" fmla="*/ 40331 w 8"/>
                <a:gd name="T33" fmla="*/ 5855 h 93"/>
                <a:gd name="T34" fmla="*/ 40331 w 8"/>
                <a:gd name="T35" fmla="*/ 5988 h 93"/>
                <a:gd name="T36" fmla="*/ 30634 w 8"/>
                <a:gd name="T37" fmla="*/ 6419 h 93"/>
                <a:gd name="T38" fmla="*/ 40331 w 8"/>
                <a:gd name="T39" fmla="*/ 6580 h 93"/>
                <a:gd name="T40" fmla="*/ 40331 w 8"/>
                <a:gd name="T41" fmla="*/ 6980 h 93"/>
                <a:gd name="T42" fmla="*/ 42781 w 8"/>
                <a:gd name="T43" fmla="*/ 6980 h 93"/>
                <a:gd name="T44" fmla="*/ 60384 w 8"/>
                <a:gd name="T45" fmla="*/ 7153 h 93"/>
                <a:gd name="T46" fmla="*/ 60384 w 8"/>
                <a:gd name="T47" fmla="*/ 6863 h 93"/>
                <a:gd name="T48" fmla="*/ 60384 w 8"/>
                <a:gd name="T49" fmla="*/ 6980 h 93"/>
                <a:gd name="T50" fmla="*/ 53610 w 8"/>
                <a:gd name="T51" fmla="*/ 6863 h 93"/>
                <a:gd name="T52" fmla="*/ 53610 w 8"/>
                <a:gd name="T53" fmla="*/ 6580 h 93"/>
                <a:gd name="T54" fmla="*/ 60384 w 8"/>
                <a:gd name="T55" fmla="*/ 6341 h 93"/>
                <a:gd name="T56" fmla="*/ 60384 w 8"/>
                <a:gd name="T57" fmla="*/ 6155 h 93"/>
                <a:gd name="T58" fmla="*/ 42781 w 8"/>
                <a:gd name="T59" fmla="*/ 5988 h 93"/>
                <a:gd name="T60" fmla="*/ 53610 w 8"/>
                <a:gd name="T61" fmla="*/ 5855 h 93"/>
                <a:gd name="T62" fmla="*/ 42781 w 8"/>
                <a:gd name="T63" fmla="*/ 5145 h 93"/>
                <a:gd name="T64" fmla="*/ 42781 w 8"/>
                <a:gd name="T65" fmla="*/ 5016 h 93"/>
                <a:gd name="T66" fmla="*/ 53610 w 8"/>
                <a:gd name="T67" fmla="*/ 4736 h 93"/>
                <a:gd name="T68" fmla="*/ 42781 w 8"/>
                <a:gd name="T69" fmla="*/ 4271 h 93"/>
                <a:gd name="T70" fmla="*/ 30634 w 8"/>
                <a:gd name="T71" fmla="*/ 4157 h 93"/>
                <a:gd name="T72" fmla="*/ 40331 w 8"/>
                <a:gd name="T73" fmla="*/ 3886 h 93"/>
                <a:gd name="T74" fmla="*/ 40331 w 8"/>
                <a:gd name="T75" fmla="*/ 3610 h 93"/>
                <a:gd name="T76" fmla="*/ 40331 w 8"/>
                <a:gd name="T77" fmla="*/ 2962 h 93"/>
                <a:gd name="T78" fmla="*/ 40331 w 8"/>
                <a:gd name="T79" fmla="*/ 2614 h 93"/>
                <a:gd name="T80" fmla="*/ 30634 w 8"/>
                <a:gd name="T81" fmla="*/ 2172 h 93"/>
                <a:gd name="T82" fmla="*/ 23062 w 8"/>
                <a:gd name="T83" fmla="*/ 1993 h 93"/>
                <a:gd name="T84" fmla="*/ 23062 w 8"/>
                <a:gd name="T85" fmla="*/ 1737 h 93"/>
                <a:gd name="T86" fmla="*/ 30634 w 8"/>
                <a:gd name="T87" fmla="*/ 1442 h 93"/>
                <a:gd name="T88" fmla="*/ 17505 w 8"/>
                <a:gd name="T89" fmla="*/ 1158 h 93"/>
                <a:gd name="T90" fmla="*/ 23062 w 8"/>
                <a:gd name="T91" fmla="*/ 962 h 93"/>
                <a:gd name="T92" fmla="*/ 23062 w 8"/>
                <a:gd name="T93" fmla="*/ 443 h 93"/>
                <a:gd name="T94" fmla="*/ 30634 w 8"/>
                <a:gd name="T95" fmla="*/ 1 h 93"/>
                <a:gd name="T96" fmla="*/ 10066 w 8"/>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
                <a:gd name="T148" fmla="*/ 0 h 93"/>
                <a:gd name="T149" fmla="*/ 8 w 8"/>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 h="93">
                  <a:moveTo>
                    <a:pt x="1" y="0"/>
                  </a:moveTo>
                  <a:lnTo>
                    <a:pt x="0" y="6"/>
                  </a:lnTo>
                  <a:lnTo>
                    <a:pt x="1" y="11"/>
                  </a:lnTo>
                  <a:lnTo>
                    <a:pt x="0" y="15"/>
                  </a:lnTo>
                  <a:lnTo>
                    <a:pt x="1" y="21"/>
                  </a:lnTo>
                  <a:lnTo>
                    <a:pt x="1" y="22"/>
                  </a:lnTo>
                  <a:lnTo>
                    <a:pt x="1" y="26"/>
                  </a:lnTo>
                  <a:lnTo>
                    <a:pt x="2" y="30"/>
                  </a:lnTo>
                  <a:lnTo>
                    <a:pt x="1" y="37"/>
                  </a:lnTo>
                  <a:lnTo>
                    <a:pt x="2" y="46"/>
                  </a:lnTo>
                  <a:lnTo>
                    <a:pt x="3" y="50"/>
                  </a:lnTo>
                  <a:lnTo>
                    <a:pt x="2" y="54"/>
                  </a:lnTo>
                  <a:lnTo>
                    <a:pt x="2" y="57"/>
                  </a:lnTo>
                  <a:lnTo>
                    <a:pt x="3" y="61"/>
                  </a:lnTo>
                  <a:lnTo>
                    <a:pt x="3" y="65"/>
                  </a:lnTo>
                  <a:lnTo>
                    <a:pt x="4" y="69"/>
                  </a:lnTo>
                  <a:lnTo>
                    <a:pt x="5" y="76"/>
                  </a:lnTo>
                  <a:lnTo>
                    <a:pt x="5" y="78"/>
                  </a:lnTo>
                  <a:lnTo>
                    <a:pt x="4" y="83"/>
                  </a:lnTo>
                  <a:lnTo>
                    <a:pt x="5" y="85"/>
                  </a:lnTo>
                  <a:lnTo>
                    <a:pt x="5" y="91"/>
                  </a:lnTo>
                  <a:lnTo>
                    <a:pt x="6" y="91"/>
                  </a:lnTo>
                  <a:lnTo>
                    <a:pt x="8" y="93"/>
                  </a:lnTo>
                  <a:lnTo>
                    <a:pt x="8" y="89"/>
                  </a:lnTo>
                  <a:lnTo>
                    <a:pt x="8" y="91"/>
                  </a:lnTo>
                  <a:lnTo>
                    <a:pt x="7" y="89"/>
                  </a:lnTo>
                  <a:lnTo>
                    <a:pt x="7" y="85"/>
                  </a:lnTo>
                  <a:lnTo>
                    <a:pt x="8" y="82"/>
                  </a:lnTo>
                  <a:lnTo>
                    <a:pt x="8" y="80"/>
                  </a:lnTo>
                  <a:lnTo>
                    <a:pt x="6" y="78"/>
                  </a:lnTo>
                  <a:lnTo>
                    <a:pt x="7" y="76"/>
                  </a:lnTo>
                  <a:lnTo>
                    <a:pt x="6" y="67"/>
                  </a:lnTo>
                  <a:lnTo>
                    <a:pt x="6" y="65"/>
                  </a:lnTo>
                  <a:lnTo>
                    <a:pt x="7" y="62"/>
                  </a:lnTo>
                  <a:lnTo>
                    <a:pt x="6" y="56"/>
                  </a:lnTo>
                  <a:lnTo>
                    <a:pt x="4" y="54"/>
                  </a:lnTo>
                  <a:lnTo>
                    <a:pt x="5" y="50"/>
                  </a:lnTo>
                  <a:lnTo>
                    <a:pt x="5" y="47"/>
                  </a:lnTo>
                  <a:lnTo>
                    <a:pt x="5" y="38"/>
                  </a:lnTo>
                  <a:lnTo>
                    <a:pt x="5" y="34"/>
                  </a:lnTo>
                  <a:lnTo>
                    <a:pt x="4" y="28"/>
                  </a:lnTo>
                  <a:lnTo>
                    <a:pt x="3" y="26"/>
                  </a:lnTo>
                  <a:lnTo>
                    <a:pt x="3" y="23"/>
                  </a:lnTo>
                  <a:lnTo>
                    <a:pt x="4" y="19"/>
                  </a:lnTo>
                  <a:lnTo>
                    <a:pt x="2" y="15"/>
                  </a:lnTo>
                  <a:lnTo>
                    <a:pt x="3" y="12"/>
                  </a:lnTo>
                  <a:lnTo>
                    <a:pt x="3" y="6"/>
                  </a:lnTo>
                  <a:lnTo>
                    <a:pt x="4" y="1"/>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6">
              <a:extLst>
                <a:ext uri="{FF2B5EF4-FFF2-40B4-BE49-F238E27FC236}">
                  <a16:creationId xmlns:a16="http://schemas.microsoft.com/office/drawing/2014/main" id="{E946C2EF-407A-4E11-9490-1936F33DDAFE}"/>
                </a:ext>
              </a:extLst>
            </p:cNvPr>
            <p:cNvSpPr>
              <a:spLocks/>
            </p:cNvSpPr>
            <p:nvPr/>
          </p:nvSpPr>
          <p:spPr bwMode="auto">
            <a:xfrm>
              <a:off x="1249" y="2302"/>
              <a:ext cx="33" cy="118"/>
            </a:xfrm>
            <a:custGeom>
              <a:avLst/>
              <a:gdLst>
                <a:gd name="T0" fmla="*/ 5268 w 20"/>
                <a:gd name="T1" fmla="*/ 6874 h 90"/>
                <a:gd name="T2" fmla="*/ 59982 w 20"/>
                <a:gd name="T3" fmla="*/ 5956 h 90"/>
                <a:gd name="T4" fmla="*/ 39046 w 20"/>
                <a:gd name="T5" fmla="*/ 0 h 90"/>
                <a:gd name="T6" fmla="*/ 27652 w 20"/>
                <a:gd name="T7" fmla="*/ 0 h 90"/>
                <a:gd name="T8" fmla="*/ 54542 w 20"/>
                <a:gd name="T9" fmla="*/ 5956 h 90"/>
                <a:gd name="T10" fmla="*/ 56595 w 20"/>
                <a:gd name="T11" fmla="*/ 5829 h 90"/>
                <a:gd name="T12" fmla="*/ 0 w 20"/>
                <a:gd name="T13" fmla="*/ 6874 h 90"/>
                <a:gd name="T14" fmla="*/ 5268 w 20"/>
                <a:gd name="T15" fmla="*/ 6874 h 9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90"/>
                <a:gd name="T26" fmla="*/ 20 w 2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90">
                  <a:moveTo>
                    <a:pt x="2" y="90"/>
                  </a:moveTo>
                  <a:lnTo>
                    <a:pt x="20" y="78"/>
                  </a:lnTo>
                  <a:lnTo>
                    <a:pt x="13" y="0"/>
                  </a:lnTo>
                  <a:lnTo>
                    <a:pt x="9" y="0"/>
                  </a:lnTo>
                  <a:lnTo>
                    <a:pt x="18" y="78"/>
                  </a:lnTo>
                  <a:lnTo>
                    <a:pt x="19" y="76"/>
                  </a:lnTo>
                  <a:lnTo>
                    <a:pt x="0" y="90"/>
                  </a:lnTo>
                  <a:lnTo>
                    <a:pt x="2" y="9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17">
              <a:extLst>
                <a:ext uri="{FF2B5EF4-FFF2-40B4-BE49-F238E27FC236}">
                  <a16:creationId xmlns:a16="http://schemas.microsoft.com/office/drawing/2014/main" id="{1148638C-BF52-434C-9FFF-F1903464241E}"/>
                </a:ext>
              </a:extLst>
            </p:cNvPr>
            <p:cNvSpPr>
              <a:spLocks/>
            </p:cNvSpPr>
            <p:nvPr/>
          </p:nvSpPr>
          <p:spPr bwMode="auto">
            <a:xfrm>
              <a:off x="1264" y="2203"/>
              <a:ext cx="64" cy="99"/>
            </a:xfrm>
            <a:custGeom>
              <a:avLst/>
              <a:gdLst>
                <a:gd name="T0" fmla="*/ 17686 w 38"/>
                <a:gd name="T1" fmla="*/ 5214 h 76"/>
                <a:gd name="T2" fmla="*/ 19111 w 38"/>
                <a:gd name="T3" fmla="*/ 4558 h 76"/>
                <a:gd name="T4" fmla="*/ 19111 w 38"/>
                <a:gd name="T5" fmla="*/ 4501 h 76"/>
                <a:gd name="T6" fmla="*/ 25721 w 38"/>
                <a:gd name="T7" fmla="*/ 4284 h 76"/>
                <a:gd name="T8" fmla="*/ 32187 w 38"/>
                <a:gd name="T9" fmla="*/ 4128 h 76"/>
                <a:gd name="T10" fmla="*/ 32187 w 38"/>
                <a:gd name="T11" fmla="*/ 3891 h 76"/>
                <a:gd name="T12" fmla="*/ 37091 w 38"/>
                <a:gd name="T13" fmla="*/ 3634 h 76"/>
                <a:gd name="T14" fmla="*/ 47473 w 38"/>
                <a:gd name="T15" fmla="*/ 3616 h 76"/>
                <a:gd name="T16" fmla="*/ 50168 w 38"/>
                <a:gd name="T17" fmla="*/ 3169 h 76"/>
                <a:gd name="T18" fmla="*/ 58765 w 38"/>
                <a:gd name="T19" fmla="*/ 3099 h 76"/>
                <a:gd name="T20" fmla="*/ 58765 w 38"/>
                <a:gd name="T21" fmla="*/ 2790 h 76"/>
                <a:gd name="T22" fmla="*/ 66808 w 38"/>
                <a:gd name="T23" fmla="*/ 2776 h 76"/>
                <a:gd name="T24" fmla="*/ 72960 w 38"/>
                <a:gd name="T25" fmla="*/ 2463 h 76"/>
                <a:gd name="T26" fmla="*/ 72960 w 38"/>
                <a:gd name="T27" fmla="*/ 2243 h 76"/>
                <a:gd name="T28" fmla="*/ 79955 w 38"/>
                <a:gd name="T29" fmla="*/ 2131 h 76"/>
                <a:gd name="T30" fmla="*/ 86867 w 38"/>
                <a:gd name="T31" fmla="*/ 1868 h 76"/>
                <a:gd name="T32" fmla="*/ 91301 w 38"/>
                <a:gd name="T33" fmla="*/ 1636 h 76"/>
                <a:gd name="T34" fmla="*/ 98973 w 38"/>
                <a:gd name="T35" fmla="*/ 1529 h 76"/>
                <a:gd name="T36" fmla="*/ 98973 w 38"/>
                <a:gd name="T37" fmla="*/ 1342 h 76"/>
                <a:gd name="T38" fmla="*/ 109779 w 38"/>
                <a:gd name="T39" fmla="*/ 1174 h 76"/>
                <a:gd name="T40" fmla="*/ 112519 w 38"/>
                <a:gd name="T41" fmla="*/ 930 h 76"/>
                <a:gd name="T42" fmla="*/ 122880 w 38"/>
                <a:gd name="T43" fmla="*/ 845 h 76"/>
                <a:gd name="T44" fmla="*/ 129662 w 38"/>
                <a:gd name="T45" fmla="*/ 714 h 76"/>
                <a:gd name="T46" fmla="*/ 129662 w 38"/>
                <a:gd name="T47" fmla="*/ 649 h 76"/>
                <a:gd name="T48" fmla="*/ 142304 w 38"/>
                <a:gd name="T49" fmla="*/ 382 h 76"/>
                <a:gd name="T50" fmla="*/ 142304 w 38"/>
                <a:gd name="T51" fmla="*/ 293 h 76"/>
                <a:gd name="T52" fmla="*/ 151411 w 38"/>
                <a:gd name="T53" fmla="*/ 293 h 76"/>
                <a:gd name="T54" fmla="*/ 153770 w 38"/>
                <a:gd name="T55" fmla="*/ 293 h 76"/>
                <a:gd name="T56" fmla="*/ 159992 w 38"/>
                <a:gd name="T57" fmla="*/ 173 h 76"/>
                <a:gd name="T58" fmla="*/ 151411 w 38"/>
                <a:gd name="T59" fmla="*/ 0 h 76"/>
                <a:gd name="T60" fmla="*/ 159992 w 38"/>
                <a:gd name="T61" fmla="*/ 1 h 76"/>
                <a:gd name="T62" fmla="*/ 142304 w 38"/>
                <a:gd name="T63" fmla="*/ 0 h 76"/>
                <a:gd name="T64" fmla="*/ 134661 w 38"/>
                <a:gd name="T65" fmla="*/ 225 h 76"/>
                <a:gd name="T66" fmla="*/ 134661 w 38"/>
                <a:gd name="T67" fmla="*/ 225 h 76"/>
                <a:gd name="T68" fmla="*/ 127016 w 38"/>
                <a:gd name="T69" fmla="*/ 498 h 76"/>
                <a:gd name="T70" fmla="*/ 116554 w 38"/>
                <a:gd name="T71" fmla="*/ 531 h 76"/>
                <a:gd name="T72" fmla="*/ 112519 w 38"/>
                <a:gd name="T73" fmla="*/ 692 h 76"/>
                <a:gd name="T74" fmla="*/ 105211 w 38"/>
                <a:gd name="T75" fmla="*/ 901 h 76"/>
                <a:gd name="T76" fmla="*/ 97479 w 38"/>
                <a:gd name="T77" fmla="*/ 1037 h 76"/>
                <a:gd name="T78" fmla="*/ 97479 w 38"/>
                <a:gd name="T79" fmla="*/ 1174 h 76"/>
                <a:gd name="T80" fmla="*/ 86867 w 38"/>
                <a:gd name="T81" fmla="*/ 1351 h 76"/>
                <a:gd name="T82" fmla="*/ 79955 w 38"/>
                <a:gd name="T83" fmla="*/ 1529 h 76"/>
                <a:gd name="T84" fmla="*/ 75416 w 38"/>
                <a:gd name="T85" fmla="*/ 1748 h 76"/>
                <a:gd name="T86" fmla="*/ 66808 w 38"/>
                <a:gd name="T87" fmla="*/ 1992 h 76"/>
                <a:gd name="T88" fmla="*/ 62469 w 38"/>
                <a:gd name="T89" fmla="*/ 2243 h 76"/>
                <a:gd name="T90" fmla="*/ 54210 w 38"/>
                <a:gd name="T91" fmla="*/ 2433 h 76"/>
                <a:gd name="T92" fmla="*/ 54210 w 38"/>
                <a:gd name="T93" fmla="*/ 2547 h 76"/>
                <a:gd name="T94" fmla="*/ 47473 w 38"/>
                <a:gd name="T95" fmla="*/ 2665 h 76"/>
                <a:gd name="T96" fmla="*/ 43320 w 38"/>
                <a:gd name="T97" fmla="*/ 2987 h 76"/>
                <a:gd name="T98" fmla="*/ 43320 w 38"/>
                <a:gd name="T99" fmla="*/ 3169 h 76"/>
                <a:gd name="T100" fmla="*/ 29787 w 38"/>
                <a:gd name="T101" fmla="*/ 3380 h 76"/>
                <a:gd name="T102" fmla="*/ 29787 w 38"/>
                <a:gd name="T103" fmla="*/ 3472 h 76"/>
                <a:gd name="T104" fmla="*/ 19111 w 38"/>
                <a:gd name="T105" fmla="*/ 3864 h 76"/>
                <a:gd name="T106" fmla="*/ 17686 w 38"/>
                <a:gd name="T107" fmla="*/ 4128 h 76"/>
                <a:gd name="T108" fmla="*/ 17686 w 38"/>
                <a:gd name="T109" fmla="*/ 4284 h 76"/>
                <a:gd name="T110" fmla="*/ 11347 w 38"/>
                <a:gd name="T111" fmla="*/ 4501 h 76"/>
                <a:gd name="T112" fmla="*/ 4000 w 38"/>
                <a:gd name="T113" fmla="*/ 4558 h 76"/>
                <a:gd name="T114" fmla="*/ 0 w 38"/>
                <a:gd name="T115" fmla="*/ 5214 h 76"/>
                <a:gd name="T116" fmla="*/ 17686 w 38"/>
                <a:gd name="T117" fmla="*/ 5214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76"/>
                <a:gd name="T179" fmla="*/ 38 w 38"/>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76">
                  <a:moveTo>
                    <a:pt x="4" y="76"/>
                  </a:moveTo>
                  <a:lnTo>
                    <a:pt x="5" y="67"/>
                  </a:lnTo>
                  <a:lnTo>
                    <a:pt x="5" y="65"/>
                  </a:lnTo>
                  <a:lnTo>
                    <a:pt x="6" y="62"/>
                  </a:lnTo>
                  <a:lnTo>
                    <a:pt x="8" y="60"/>
                  </a:lnTo>
                  <a:lnTo>
                    <a:pt x="8" y="57"/>
                  </a:lnTo>
                  <a:lnTo>
                    <a:pt x="9" y="53"/>
                  </a:lnTo>
                  <a:lnTo>
                    <a:pt x="11" y="52"/>
                  </a:lnTo>
                  <a:lnTo>
                    <a:pt x="12" y="46"/>
                  </a:lnTo>
                  <a:lnTo>
                    <a:pt x="14" y="45"/>
                  </a:lnTo>
                  <a:lnTo>
                    <a:pt x="14" y="41"/>
                  </a:lnTo>
                  <a:lnTo>
                    <a:pt x="16" y="40"/>
                  </a:lnTo>
                  <a:lnTo>
                    <a:pt x="17" y="36"/>
                  </a:lnTo>
                  <a:lnTo>
                    <a:pt x="17" y="32"/>
                  </a:lnTo>
                  <a:lnTo>
                    <a:pt x="19" y="31"/>
                  </a:lnTo>
                  <a:lnTo>
                    <a:pt x="21" y="27"/>
                  </a:lnTo>
                  <a:lnTo>
                    <a:pt x="22" y="24"/>
                  </a:lnTo>
                  <a:lnTo>
                    <a:pt x="24" y="22"/>
                  </a:lnTo>
                  <a:lnTo>
                    <a:pt x="24" y="19"/>
                  </a:lnTo>
                  <a:lnTo>
                    <a:pt x="26" y="17"/>
                  </a:lnTo>
                  <a:lnTo>
                    <a:pt x="27" y="14"/>
                  </a:lnTo>
                  <a:lnTo>
                    <a:pt x="29" y="12"/>
                  </a:lnTo>
                  <a:lnTo>
                    <a:pt x="31" y="11"/>
                  </a:lnTo>
                  <a:lnTo>
                    <a:pt x="31" y="9"/>
                  </a:lnTo>
                  <a:lnTo>
                    <a:pt x="34" y="5"/>
                  </a:lnTo>
                  <a:lnTo>
                    <a:pt x="34" y="4"/>
                  </a:lnTo>
                  <a:lnTo>
                    <a:pt x="36" y="4"/>
                  </a:lnTo>
                  <a:lnTo>
                    <a:pt x="37" y="4"/>
                  </a:lnTo>
                  <a:lnTo>
                    <a:pt x="38" y="2"/>
                  </a:lnTo>
                  <a:lnTo>
                    <a:pt x="36" y="0"/>
                  </a:lnTo>
                  <a:lnTo>
                    <a:pt x="38" y="1"/>
                  </a:lnTo>
                  <a:lnTo>
                    <a:pt x="34" y="0"/>
                  </a:lnTo>
                  <a:lnTo>
                    <a:pt x="32" y="3"/>
                  </a:lnTo>
                  <a:lnTo>
                    <a:pt x="30" y="7"/>
                  </a:lnTo>
                  <a:lnTo>
                    <a:pt x="28" y="8"/>
                  </a:lnTo>
                  <a:lnTo>
                    <a:pt x="27" y="10"/>
                  </a:lnTo>
                  <a:lnTo>
                    <a:pt x="25" y="13"/>
                  </a:lnTo>
                  <a:lnTo>
                    <a:pt x="23" y="15"/>
                  </a:lnTo>
                  <a:lnTo>
                    <a:pt x="23" y="17"/>
                  </a:lnTo>
                  <a:lnTo>
                    <a:pt x="21" y="20"/>
                  </a:lnTo>
                  <a:lnTo>
                    <a:pt x="19" y="22"/>
                  </a:lnTo>
                  <a:lnTo>
                    <a:pt x="18" y="25"/>
                  </a:lnTo>
                  <a:lnTo>
                    <a:pt x="16" y="29"/>
                  </a:lnTo>
                  <a:lnTo>
                    <a:pt x="15" y="32"/>
                  </a:lnTo>
                  <a:lnTo>
                    <a:pt x="13" y="35"/>
                  </a:lnTo>
                  <a:lnTo>
                    <a:pt x="13" y="37"/>
                  </a:lnTo>
                  <a:lnTo>
                    <a:pt x="11" y="39"/>
                  </a:lnTo>
                  <a:lnTo>
                    <a:pt x="10" y="44"/>
                  </a:lnTo>
                  <a:lnTo>
                    <a:pt x="10" y="46"/>
                  </a:lnTo>
                  <a:lnTo>
                    <a:pt x="7" y="49"/>
                  </a:lnTo>
                  <a:lnTo>
                    <a:pt x="7" y="51"/>
                  </a:lnTo>
                  <a:lnTo>
                    <a:pt x="5" y="56"/>
                  </a:lnTo>
                  <a:lnTo>
                    <a:pt x="4" y="60"/>
                  </a:lnTo>
                  <a:lnTo>
                    <a:pt x="4" y="62"/>
                  </a:lnTo>
                  <a:lnTo>
                    <a:pt x="3" y="65"/>
                  </a:lnTo>
                  <a:lnTo>
                    <a:pt x="1" y="67"/>
                  </a:lnTo>
                  <a:lnTo>
                    <a:pt x="0" y="76"/>
                  </a:lnTo>
                  <a:lnTo>
                    <a:pt x="4" y="7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7CF3670D-C4E0-4CFD-9A84-5D159DBF5CA3}"/>
                </a:ext>
              </a:extLst>
            </p:cNvPr>
            <p:cNvSpPr>
              <a:spLocks/>
            </p:cNvSpPr>
            <p:nvPr/>
          </p:nvSpPr>
          <p:spPr bwMode="auto">
            <a:xfrm>
              <a:off x="1325" y="2161"/>
              <a:ext cx="62" cy="46"/>
            </a:xfrm>
            <a:custGeom>
              <a:avLst/>
              <a:gdLst>
                <a:gd name="T0" fmla="*/ 10816 w 37"/>
                <a:gd name="T1" fmla="*/ 2772 h 35"/>
                <a:gd name="T2" fmla="*/ 10816 w 37"/>
                <a:gd name="T3" fmla="*/ 2772 h 35"/>
                <a:gd name="T4" fmla="*/ 6455 w 37"/>
                <a:gd name="T5" fmla="*/ 2458 h 35"/>
                <a:gd name="T6" fmla="*/ 16755 w 37"/>
                <a:gd name="T7" fmla="*/ 2458 h 35"/>
                <a:gd name="T8" fmla="*/ 22999 w 37"/>
                <a:gd name="T9" fmla="*/ 2233 h 35"/>
                <a:gd name="T10" fmla="*/ 22999 w 37"/>
                <a:gd name="T11" fmla="*/ 2233 h 35"/>
                <a:gd name="T12" fmla="*/ 30370 w 37"/>
                <a:gd name="T13" fmla="*/ 2071 h 35"/>
                <a:gd name="T14" fmla="*/ 30370 w 37"/>
                <a:gd name="T15" fmla="*/ 1920 h 35"/>
                <a:gd name="T16" fmla="*/ 38539 w 37"/>
                <a:gd name="T17" fmla="*/ 1785 h 35"/>
                <a:gd name="T18" fmla="*/ 41121 w 37"/>
                <a:gd name="T19" fmla="*/ 1699 h 35"/>
                <a:gd name="T20" fmla="*/ 41121 w 37"/>
                <a:gd name="T21" fmla="*/ 1526 h 35"/>
                <a:gd name="T22" fmla="*/ 50890 w 37"/>
                <a:gd name="T23" fmla="*/ 1461 h 35"/>
                <a:gd name="T24" fmla="*/ 57310 w 37"/>
                <a:gd name="T25" fmla="*/ 1461 h 35"/>
                <a:gd name="T26" fmla="*/ 57310 w 37"/>
                <a:gd name="T27" fmla="*/ 1293 h 35"/>
                <a:gd name="T28" fmla="*/ 57310 w 37"/>
                <a:gd name="T29" fmla="*/ 1112 h 35"/>
                <a:gd name="T30" fmla="*/ 64579 w 37"/>
                <a:gd name="T31" fmla="*/ 1199 h 35"/>
                <a:gd name="T32" fmla="*/ 64579 w 37"/>
                <a:gd name="T33" fmla="*/ 1013 h 35"/>
                <a:gd name="T34" fmla="*/ 73954 w 37"/>
                <a:gd name="T35" fmla="*/ 846 h 35"/>
                <a:gd name="T36" fmla="*/ 81356 w 37"/>
                <a:gd name="T37" fmla="*/ 771 h 35"/>
                <a:gd name="T38" fmla="*/ 89706 w 37"/>
                <a:gd name="T39" fmla="*/ 644 h 35"/>
                <a:gd name="T40" fmla="*/ 92191 w 37"/>
                <a:gd name="T41" fmla="*/ 490 h 35"/>
                <a:gd name="T42" fmla="*/ 96033 w 37"/>
                <a:gd name="T43" fmla="*/ 570 h 35"/>
                <a:gd name="T44" fmla="*/ 108213 w 37"/>
                <a:gd name="T45" fmla="*/ 434 h 35"/>
                <a:gd name="T46" fmla="*/ 115462 w 37"/>
                <a:gd name="T47" fmla="*/ 330 h 35"/>
                <a:gd name="T48" fmla="*/ 120273 w 37"/>
                <a:gd name="T49" fmla="*/ 330 h 35"/>
                <a:gd name="T50" fmla="*/ 120273 w 37"/>
                <a:gd name="T51" fmla="*/ 330 h 35"/>
                <a:gd name="T52" fmla="*/ 142893 w 37"/>
                <a:gd name="T53" fmla="*/ 330 h 35"/>
                <a:gd name="T54" fmla="*/ 142893 w 37"/>
                <a:gd name="T55" fmla="*/ 1 h 35"/>
                <a:gd name="T56" fmla="*/ 123923 w 37"/>
                <a:gd name="T57" fmla="*/ 0 h 35"/>
                <a:gd name="T58" fmla="*/ 115462 w 37"/>
                <a:gd name="T59" fmla="*/ 191 h 35"/>
                <a:gd name="T60" fmla="*/ 108213 w 37"/>
                <a:gd name="T61" fmla="*/ 1 h 35"/>
                <a:gd name="T62" fmla="*/ 102064 w 37"/>
                <a:gd name="T63" fmla="*/ 251 h 35"/>
                <a:gd name="T64" fmla="*/ 92191 w 37"/>
                <a:gd name="T65" fmla="*/ 434 h 35"/>
                <a:gd name="T66" fmla="*/ 85275 w 37"/>
                <a:gd name="T67" fmla="*/ 490 h 35"/>
                <a:gd name="T68" fmla="*/ 78834 w 37"/>
                <a:gd name="T69" fmla="*/ 490 h 35"/>
                <a:gd name="T70" fmla="*/ 68905 w 37"/>
                <a:gd name="T71" fmla="*/ 749 h 35"/>
                <a:gd name="T72" fmla="*/ 68905 w 37"/>
                <a:gd name="T73" fmla="*/ 749 h 35"/>
                <a:gd name="T74" fmla="*/ 61807 w 37"/>
                <a:gd name="T75" fmla="*/ 846 h 35"/>
                <a:gd name="T76" fmla="*/ 61807 w 37"/>
                <a:gd name="T77" fmla="*/ 1013 h 35"/>
                <a:gd name="T78" fmla="*/ 53534 w 37"/>
                <a:gd name="T79" fmla="*/ 1112 h 35"/>
                <a:gd name="T80" fmla="*/ 53534 w 37"/>
                <a:gd name="T81" fmla="*/ 1112 h 35"/>
                <a:gd name="T82" fmla="*/ 41121 w 37"/>
                <a:gd name="T83" fmla="*/ 1293 h 35"/>
                <a:gd name="T84" fmla="*/ 41121 w 37"/>
                <a:gd name="T85" fmla="*/ 1293 h 35"/>
                <a:gd name="T86" fmla="*/ 34201 w 37"/>
                <a:gd name="T87" fmla="*/ 1526 h 35"/>
                <a:gd name="T88" fmla="*/ 34201 w 37"/>
                <a:gd name="T89" fmla="*/ 1526 h 35"/>
                <a:gd name="T90" fmla="*/ 28076 w 37"/>
                <a:gd name="T91" fmla="*/ 1576 h 35"/>
                <a:gd name="T92" fmla="*/ 28076 w 37"/>
                <a:gd name="T93" fmla="*/ 1749 h 35"/>
                <a:gd name="T94" fmla="*/ 18124 w 37"/>
                <a:gd name="T95" fmla="*/ 1920 h 35"/>
                <a:gd name="T96" fmla="*/ 10816 w 37"/>
                <a:gd name="T97" fmla="*/ 2006 h 35"/>
                <a:gd name="T98" fmla="*/ 10816 w 37"/>
                <a:gd name="T99" fmla="*/ 2109 h 35"/>
                <a:gd name="T100" fmla="*/ 6455 w 37"/>
                <a:gd name="T101" fmla="*/ 2299 h 35"/>
                <a:gd name="T102" fmla="*/ 3852 w 37"/>
                <a:gd name="T103" fmla="*/ 2299 h 35"/>
                <a:gd name="T104" fmla="*/ 0 w 37"/>
                <a:gd name="T105" fmla="*/ 2722 h 35"/>
                <a:gd name="T106" fmla="*/ 0 w 37"/>
                <a:gd name="T107" fmla="*/ 2523 h 35"/>
                <a:gd name="T108" fmla="*/ 10816 w 37"/>
                <a:gd name="T109" fmla="*/ 2772 h 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
                <a:gd name="T166" fmla="*/ 0 h 35"/>
                <a:gd name="T167" fmla="*/ 37 w 37"/>
                <a:gd name="T168" fmla="*/ 35 h 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 h="35">
                  <a:moveTo>
                    <a:pt x="3" y="35"/>
                  </a:moveTo>
                  <a:lnTo>
                    <a:pt x="3" y="35"/>
                  </a:lnTo>
                  <a:lnTo>
                    <a:pt x="2" y="31"/>
                  </a:lnTo>
                  <a:lnTo>
                    <a:pt x="4" y="31"/>
                  </a:lnTo>
                  <a:lnTo>
                    <a:pt x="6" y="28"/>
                  </a:lnTo>
                  <a:lnTo>
                    <a:pt x="8" y="26"/>
                  </a:lnTo>
                  <a:lnTo>
                    <a:pt x="8" y="24"/>
                  </a:lnTo>
                  <a:lnTo>
                    <a:pt x="10" y="23"/>
                  </a:lnTo>
                  <a:lnTo>
                    <a:pt x="11" y="21"/>
                  </a:lnTo>
                  <a:lnTo>
                    <a:pt x="11" y="19"/>
                  </a:lnTo>
                  <a:lnTo>
                    <a:pt x="13" y="18"/>
                  </a:lnTo>
                  <a:lnTo>
                    <a:pt x="15" y="18"/>
                  </a:lnTo>
                  <a:lnTo>
                    <a:pt x="15" y="16"/>
                  </a:lnTo>
                  <a:lnTo>
                    <a:pt x="15" y="14"/>
                  </a:lnTo>
                  <a:lnTo>
                    <a:pt x="17" y="15"/>
                  </a:lnTo>
                  <a:lnTo>
                    <a:pt x="17" y="13"/>
                  </a:lnTo>
                  <a:lnTo>
                    <a:pt x="19" y="11"/>
                  </a:lnTo>
                  <a:lnTo>
                    <a:pt x="21" y="10"/>
                  </a:lnTo>
                  <a:lnTo>
                    <a:pt x="23" y="8"/>
                  </a:lnTo>
                  <a:lnTo>
                    <a:pt x="24" y="6"/>
                  </a:lnTo>
                  <a:lnTo>
                    <a:pt x="25" y="7"/>
                  </a:lnTo>
                  <a:lnTo>
                    <a:pt x="28" y="5"/>
                  </a:lnTo>
                  <a:lnTo>
                    <a:pt x="30" y="4"/>
                  </a:lnTo>
                  <a:lnTo>
                    <a:pt x="31" y="4"/>
                  </a:lnTo>
                  <a:lnTo>
                    <a:pt x="37" y="4"/>
                  </a:lnTo>
                  <a:lnTo>
                    <a:pt x="37" y="1"/>
                  </a:lnTo>
                  <a:lnTo>
                    <a:pt x="32" y="0"/>
                  </a:lnTo>
                  <a:lnTo>
                    <a:pt x="30" y="2"/>
                  </a:lnTo>
                  <a:lnTo>
                    <a:pt x="28" y="1"/>
                  </a:lnTo>
                  <a:lnTo>
                    <a:pt x="26" y="3"/>
                  </a:lnTo>
                  <a:lnTo>
                    <a:pt x="24" y="5"/>
                  </a:lnTo>
                  <a:lnTo>
                    <a:pt x="22" y="6"/>
                  </a:lnTo>
                  <a:lnTo>
                    <a:pt x="20" y="6"/>
                  </a:lnTo>
                  <a:lnTo>
                    <a:pt x="18" y="9"/>
                  </a:lnTo>
                  <a:lnTo>
                    <a:pt x="16" y="11"/>
                  </a:lnTo>
                  <a:lnTo>
                    <a:pt x="16" y="13"/>
                  </a:lnTo>
                  <a:lnTo>
                    <a:pt x="14" y="14"/>
                  </a:lnTo>
                  <a:lnTo>
                    <a:pt x="11" y="16"/>
                  </a:lnTo>
                  <a:lnTo>
                    <a:pt x="9" y="19"/>
                  </a:lnTo>
                  <a:lnTo>
                    <a:pt x="7" y="20"/>
                  </a:lnTo>
                  <a:lnTo>
                    <a:pt x="7" y="22"/>
                  </a:lnTo>
                  <a:lnTo>
                    <a:pt x="5" y="24"/>
                  </a:lnTo>
                  <a:lnTo>
                    <a:pt x="3" y="25"/>
                  </a:lnTo>
                  <a:lnTo>
                    <a:pt x="3" y="27"/>
                  </a:lnTo>
                  <a:lnTo>
                    <a:pt x="2" y="29"/>
                  </a:lnTo>
                  <a:lnTo>
                    <a:pt x="1" y="29"/>
                  </a:lnTo>
                  <a:lnTo>
                    <a:pt x="0" y="34"/>
                  </a:lnTo>
                  <a:lnTo>
                    <a:pt x="0" y="32"/>
                  </a:lnTo>
                  <a:lnTo>
                    <a:pt x="3" y="3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629B677C-B1B4-49ED-8FF8-EA9EF38CD0B7}"/>
                </a:ext>
              </a:extLst>
            </p:cNvPr>
            <p:cNvSpPr>
              <a:spLocks/>
            </p:cNvSpPr>
            <p:nvPr/>
          </p:nvSpPr>
          <p:spPr bwMode="auto">
            <a:xfrm>
              <a:off x="1384" y="2157"/>
              <a:ext cx="25" cy="9"/>
            </a:xfrm>
            <a:custGeom>
              <a:avLst/>
              <a:gdLst>
                <a:gd name="T0" fmla="*/ 6147 w 15"/>
                <a:gd name="T1" fmla="*/ 382 h 7"/>
                <a:gd name="T2" fmla="*/ 53758 w 15"/>
                <a:gd name="T3" fmla="*/ 208 h 7"/>
                <a:gd name="T4" fmla="*/ 48325 w 15"/>
                <a:gd name="T5" fmla="*/ 0 h 7"/>
                <a:gd name="T6" fmla="*/ 0 w 15"/>
                <a:gd name="T7" fmla="*/ 208 h 7"/>
                <a:gd name="T8" fmla="*/ 6147 w 15"/>
                <a:gd name="T9" fmla="*/ 382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2" y="7"/>
                  </a:moveTo>
                  <a:lnTo>
                    <a:pt x="15" y="4"/>
                  </a:lnTo>
                  <a:lnTo>
                    <a:pt x="14" y="0"/>
                  </a:lnTo>
                  <a:lnTo>
                    <a:pt x="0" y="4"/>
                  </a:lnTo>
                  <a:lnTo>
                    <a:pt x="2" y="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A30EA853-B37E-47F3-AADB-5CC52F01836F}"/>
                </a:ext>
              </a:extLst>
            </p:cNvPr>
            <p:cNvSpPr>
              <a:spLocks/>
            </p:cNvSpPr>
            <p:nvPr/>
          </p:nvSpPr>
          <p:spPr bwMode="auto">
            <a:xfrm>
              <a:off x="1409" y="2157"/>
              <a:ext cx="29" cy="34"/>
            </a:xfrm>
            <a:custGeom>
              <a:avLst/>
              <a:gdLst>
                <a:gd name="T0" fmla="*/ 0 w 17"/>
                <a:gd name="T1" fmla="*/ 298 h 26"/>
                <a:gd name="T2" fmla="*/ 0 w 17"/>
                <a:gd name="T3" fmla="*/ 298 h 26"/>
                <a:gd name="T4" fmla="*/ 9169 w 17"/>
                <a:gd name="T5" fmla="*/ 298 h 26"/>
                <a:gd name="T6" fmla="*/ 0 w 17"/>
                <a:gd name="T7" fmla="*/ 298 h 26"/>
                <a:gd name="T8" fmla="*/ 5375 w 17"/>
                <a:gd name="T9" fmla="*/ 424 h 26"/>
                <a:gd name="T10" fmla="*/ 15641 w 17"/>
                <a:gd name="T11" fmla="*/ 554 h 26"/>
                <a:gd name="T12" fmla="*/ 26682 w 17"/>
                <a:gd name="T13" fmla="*/ 554 h 26"/>
                <a:gd name="T14" fmla="*/ 26682 w 17"/>
                <a:gd name="T15" fmla="*/ 554 h 26"/>
                <a:gd name="T16" fmla="*/ 26682 w 17"/>
                <a:gd name="T17" fmla="*/ 724 h 26"/>
                <a:gd name="T18" fmla="*/ 29846 w 17"/>
                <a:gd name="T19" fmla="*/ 872 h 26"/>
                <a:gd name="T20" fmla="*/ 42280 w 17"/>
                <a:gd name="T21" fmla="*/ 872 h 26"/>
                <a:gd name="T22" fmla="*/ 42280 w 17"/>
                <a:gd name="T23" fmla="*/ 872 h 26"/>
                <a:gd name="T24" fmla="*/ 45516 w 17"/>
                <a:gd name="T25" fmla="*/ 1045 h 26"/>
                <a:gd name="T26" fmla="*/ 45516 w 17"/>
                <a:gd name="T27" fmla="*/ 1140 h 26"/>
                <a:gd name="T28" fmla="*/ 56999 w 17"/>
                <a:gd name="T29" fmla="*/ 1367 h 26"/>
                <a:gd name="T30" fmla="*/ 56999 w 17"/>
                <a:gd name="T31" fmla="*/ 1367 h 26"/>
                <a:gd name="T32" fmla="*/ 50914 w 17"/>
                <a:gd name="T33" fmla="*/ 1445 h 26"/>
                <a:gd name="T34" fmla="*/ 60107 w 17"/>
                <a:gd name="T35" fmla="*/ 1445 h 26"/>
                <a:gd name="T36" fmla="*/ 60107 w 17"/>
                <a:gd name="T37" fmla="*/ 1788 h 26"/>
                <a:gd name="T38" fmla="*/ 77645 w 17"/>
                <a:gd name="T39" fmla="*/ 1890 h 26"/>
                <a:gd name="T40" fmla="*/ 67169 w 17"/>
                <a:gd name="T41" fmla="*/ 1890 h 26"/>
                <a:gd name="T42" fmla="*/ 86853 w 17"/>
                <a:gd name="T43" fmla="*/ 1788 h 26"/>
                <a:gd name="T44" fmla="*/ 86853 w 17"/>
                <a:gd name="T45" fmla="*/ 1788 h 26"/>
                <a:gd name="T46" fmla="*/ 80753 w 17"/>
                <a:gd name="T47" fmla="*/ 1619 h 26"/>
                <a:gd name="T48" fmla="*/ 80753 w 17"/>
                <a:gd name="T49" fmla="*/ 1491 h 26"/>
                <a:gd name="T50" fmla="*/ 72125 w 17"/>
                <a:gd name="T51" fmla="*/ 1384 h 26"/>
                <a:gd name="T52" fmla="*/ 72125 w 17"/>
                <a:gd name="T53" fmla="*/ 1384 h 26"/>
                <a:gd name="T54" fmla="*/ 67169 w 17"/>
                <a:gd name="T55" fmla="*/ 1238 h 26"/>
                <a:gd name="T56" fmla="*/ 56999 w 17"/>
                <a:gd name="T57" fmla="*/ 1105 h 26"/>
                <a:gd name="T58" fmla="*/ 56999 w 17"/>
                <a:gd name="T59" fmla="*/ 947 h 26"/>
                <a:gd name="T60" fmla="*/ 50914 w 17"/>
                <a:gd name="T61" fmla="*/ 799 h 26"/>
                <a:gd name="T62" fmla="*/ 50914 w 17"/>
                <a:gd name="T63" fmla="*/ 799 h 26"/>
                <a:gd name="T64" fmla="*/ 42280 w 17"/>
                <a:gd name="T65" fmla="*/ 667 h 26"/>
                <a:gd name="T66" fmla="*/ 42280 w 17"/>
                <a:gd name="T67" fmla="*/ 667 h 26"/>
                <a:gd name="T68" fmla="*/ 42280 w 17"/>
                <a:gd name="T69" fmla="*/ 667 h 26"/>
                <a:gd name="T70" fmla="*/ 35235 w 17"/>
                <a:gd name="T71" fmla="*/ 390 h 26"/>
                <a:gd name="T72" fmla="*/ 26682 w 17"/>
                <a:gd name="T73" fmla="*/ 390 h 26"/>
                <a:gd name="T74" fmla="*/ 20655 w 17"/>
                <a:gd name="T75" fmla="*/ 228 h 26"/>
                <a:gd name="T76" fmla="*/ 20655 w 17"/>
                <a:gd name="T77" fmla="*/ 228 h 26"/>
                <a:gd name="T78" fmla="*/ 9169 w 17"/>
                <a:gd name="T79" fmla="*/ 174 h 26"/>
                <a:gd name="T80" fmla="*/ 9169 w 17"/>
                <a:gd name="T81" fmla="*/ 174 h 26"/>
                <a:gd name="T82" fmla="*/ 9169 w 17"/>
                <a:gd name="T83" fmla="*/ 1 h 26"/>
                <a:gd name="T84" fmla="*/ 0 w 17"/>
                <a:gd name="T85" fmla="*/ 0 h 26"/>
                <a:gd name="T86" fmla="*/ 0 w 17"/>
                <a:gd name="T87" fmla="*/ 298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26"/>
                <a:gd name="T134" fmla="*/ 17 w 17"/>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26">
                  <a:moveTo>
                    <a:pt x="0" y="4"/>
                  </a:moveTo>
                  <a:lnTo>
                    <a:pt x="0" y="4"/>
                  </a:lnTo>
                  <a:lnTo>
                    <a:pt x="2" y="4"/>
                  </a:lnTo>
                  <a:lnTo>
                    <a:pt x="0" y="4"/>
                  </a:lnTo>
                  <a:lnTo>
                    <a:pt x="1" y="6"/>
                  </a:lnTo>
                  <a:lnTo>
                    <a:pt x="3" y="8"/>
                  </a:lnTo>
                  <a:lnTo>
                    <a:pt x="5" y="8"/>
                  </a:lnTo>
                  <a:lnTo>
                    <a:pt x="5" y="10"/>
                  </a:lnTo>
                  <a:lnTo>
                    <a:pt x="6" y="12"/>
                  </a:lnTo>
                  <a:lnTo>
                    <a:pt x="8" y="12"/>
                  </a:lnTo>
                  <a:lnTo>
                    <a:pt x="9" y="14"/>
                  </a:lnTo>
                  <a:lnTo>
                    <a:pt x="9" y="16"/>
                  </a:lnTo>
                  <a:lnTo>
                    <a:pt x="11" y="18"/>
                  </a:lnTo>
                  <a:lnTo>
                    <a:pt x="10" y="20"/>
                  </a:lnTo>
                  <a:lnTo>
                    <a:pt x="12" y="20"/>
                  </a:lnTo>
                  <a:lnTo>
                    <a:pt x="12" y="24"/>
                  </a:lnTo>
                  <a:lnTo>
                    <a:pt x="15" y="26"/>
                  </a:lnTo>
                  <a:lnTo>
                    <a:pt x="13" y="26"/>
                  </a:lnTo>
                  <a:lnTo>
                    <a:pt x="17" y="24"/>
                  </a:lnTo>
                  <a:lnTo>
                    <a:pt x="16" y="22"/>
                  </a:lnTo>
                  <a:lnTo>
                    <a:pt x="16" y="21"/>
                  </a:lnTo>
                  <a:lnTo>
                    <a:pt x="14" y="19"/>
                  </a:lnTo>
                  <a:lnTo>
                    <a:pt x="13" y="17"/>
                  </a:lnTo>
                  <a:lnTo>
                    <a:pt x="11" y="15"/>
                  </a:lnTo>
                  <a:lnTo>
                    <a:pt x="11" y="13"/>
                  </a:lnTo>
                  <a:lnTo>
                    <a:pt x="10" y="11"/>
                  </a:lnTo>
                  <a:lnTo>
                    <a:pt x="8" y="9"/>
                  </a:lnTo>
                  <a:lnTo>
                    <a:pt x="7" y="5"/>
                  </a:lnTo>
                  <a:lnTo>
                    <a:pt x="5" y="5"/>
                  </a:lnTo>
                  <a:lnTo>
                    <a:pt x="4" y="3"/>
                  </a:lnTo>
                  <a:lnTo>
                    <a:pt x="2" y="2"/>
                  </a:lnTo>
                  <a:lnTo>
                    <a:pt x="2" y="1"/>
                  </a:lnTo>
                  <a:lnTo>
                    <a:pt x="0" y="0"/>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1">
              <a:extLst>
                <a:ext uri="{FF2B5EF4-FFF2-40B4-BE49-F238E27FC236}">
                  <a16:creationId xmlns:a16="http://schemas.microsoft.com/office/drawing/2014/main" id="{83F8A601-FAD7-46E0-A90B-3F3596696DED}"/>
                </a:ext>
              </a:extLst>
            </p:cNvPr>
            <p:cNvSpPr>
              <a:spLocks/>
            </p:cNvSpPr>
            <p:nvPr/>
          </p:nvSpPr>
          <p:spPr bwMode="auto">
            <a:xfrm>
              <a:off x="1413" y="2188"/>
              <a:ext cx="28" cy="97"/>
            </a:xfrm>
            <a:custGeom>
              <a:avLst/>
              <a:gdLst>
                <a:gd name="T0" fmla="*/ 32220 w 17"/>
                <a:gd name="T1" fmla="*/ 189 h 74"/>
                <a:gd name="T2" fmla="*/ 35576 w 17"/>
                <a:gd name="T3" fmla="*/ 0 h 74"/>
                <a:gd name="T4" fmla="*/ 32220 w 17"/>
                <a:gd name="T5" fmla="*/ 426 h 74"/>
                <a:gd name="T6" fmla="*/ 38172 w 17"/>
                <a:gd name="T7" fmla="*/ 440 h 74"/>
                <a:gd name="T8" fmla="*/ 35576 w 17"/>
                <a:gd name="T9" fmla="*/ 811 h 74"/>
                <a:gd name="T10" fmla="*/ 38172 w 17"/>
                <a:gd name="T11" fmla="*/ 1155 h 74"/>
                <a:gd name="T12" fmla="*/ 38172 w 17"/>
                <a:gd name="T13" fmla="*/ 1299 h 74"/>
                <a:gd name="T14" fmla="*/ 41364 w 17"/>
                <a:gd name="T15" fmla="*/ 1514 h 74"/>
                <a:gd name="T16" fmla="*/ 41364 w 17"/>
                <a:gd name="T17" fmla="*/ 1826 h 74"/>
                <a:gd name="T18" fmla="*/ 38172 w 17"/>
                <a:gd name="T19" fmla="*/ 2158 h 74"/>
                <a:gd name="T20" fmla="*/ 35576 w 17"/>
                <a:gd name="T21" fmla="*/ 2660 h 74"/>
                <a:gd name="T22" fmla="*/ 35576 w 17"/>
                <a:gd name="T23" fmla="*/ 2926 h 74"/>
                <a:gd name="T24" fmla="*/ 35576 w 17"/>
                <a:gd name="T25" fmla="*/ 3002 h 74"/>
                <a:gd name="T26" fmla="*/ 32220 w 17"/>
                <a:gd name="T27" fmla="*/ 3572 h 74"/>
                <a:gd name="T28" fmla="*/ 28366 w 17"/>
                <a:gd name="T29" fmla="*/ 3708 h 74"/>
                <a:gd name="T30" fmla="*/ 23176 w 17"/>
                <a:gd name="T31" fmla="*/ 3935 h 74"/>
                <a:gd name="T32" fmla="*/ 14071 w 17"/>
                <a:gd name="T33" fmla="*/ 4816 h 74"/>
                <a:gd name="T34" fmla="*/ 8543 w 17"/>
                <a:gd name="T35" fmla="*/ 4881 h 74"/>
                <a:gd name="T36" fmla="*/ 0 w 17"/>
                <a:gd name="T37" fmla="*/ 5158 h 74"/>
                <a:gd name="T38" fmla="*/ 0 w 17"/>
                <a:gd name="T39" fmla="*/ 5391 h 74"/>
                <a:gd name="T40" fmla="*/ 0 w 17"/>
                <a:gd name="T41" fmla="*/ 5391 h 74"/>
                <a:gd name="T42" fmla="*/ 8543 w 17"/>
                <a:gd name="T43" fmla="*/ 5617 h 74"/>
                <a:gd name="T44" fmla="*/ 8543 w 17"/>
                <a:gd name="T45" fmla="*/ 5440 h 74"/>
                <a:gd name="T46" fmla="*/ 13114 w 17"/>
                <a:gd name="T47" fmla="*/ 5158 h 74"/>
                <a:gd name="T48" fmla="*/ 17222 w 17"/>
                <a:gd name="T49" fmla="*/ 5108 h 74"/>
                <a:gd name="T50" fmla="*/ 21600 w 17"/>
                <a:gd name="T51" fmla="*/ 4816 h 74"/>
                <a:gd name="T52" fmla="*/ 35576 w 17"/>
                <a:gd name="T53" fmla="*/ 3982 h 74"/>
                <a:gd name="T54" fmla="*/ 35576 w 17"/>
                <a:gd name="T55" fmla="*/ 3708 h 74"/>
                <a:gd name="T56" fmla="*/ 41364 w 17"/>
                <a:gd name="T57" fmla="*/ 3674 h 74"/>
                <a:gd name="T58" fmla="*/ 44525 w 17"/>
                <a:gd name="T59" fmla="*/ 3138 h 74"/>
                <a:gd name="T60" fmla="*/ 44525 w 17"/>
                <a:gd name="T61" fmla="*/ 2973 h 74"/>
                <a:gd name="T62" fmla="*/ 46720 w 17"/>
                <a:gd name="T63" fmla="*/ 2660 h 74"/>
                <a:gd name="T64" fmla="*/ 49794 w 17"/>
                <a:gd name="T65" fmla="*/ 2158 h 74"/>
                <a:gd name="T66" fmla="*/ 46720 w 17"/>
                <a:gd name="T67" fmla="*/ 1826 h 74"/>
                <a:gd name="T68" fmla="*/ 46720 w 17"/>
                <a:gd name="T69" fmla="*/ 1646 h 74"/>
                <a:gd name="T70" fmla="*/ 49794 w 17"/>
                <a:gd name="T71" fmla="*/ 1299 h 74"/>
                <a:gd name="T72" fmla="*/ 49794 w 17"/>
                <a:gd name="T73" fmla="*/ 1155 h 74"/>
                <a:gd name="T74" fmla="*/ 44525 w 17"/>
                <a:gd name="T75" fmla="*/ 811 h 74"/>
                <a:gd name="T76" fmla="*/ 46720 w 17"/>
                <a:gd name="T77" fmla="*/ 440 h 74"/>
                <a:gd name="T78" fmla="*/ 44525 w 17"/>
                <a:gd name="T79" fmla="*/ 325 h 74"/>
                <a:gd name="T80" fmla="*/ 44525 w 17"/>
                <a:gd name="T81" fmla="*/ 0 h 74"/>
                <a:gd name="T82" fmla="*/ 44525 w 17"/>
                <a:gd name="T83" fmla="*/ 0 h 74"/>
                <a:gd name="T84" fmla="*/ 32220 w 17"/>
                <a:gd name="T85" fmla="*/ 189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74"/>
                <a:gd name="T131" fmla="*/ 17 w 17"/>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74">
                  <a:moveTo>
                    <a:pt x="11" y="2"/>
                  </a:moveTo>
                  <a:lnTo>
                    <a:pt x="12" y="0"/>
                  </a:lnTo>
                  <a:lnTo>
                    <a:pt x="11" y="5"/>
                  </a:lnTo>
                  <a:lnTo>
                    <a:pt x="13" y="6"/>
                  </a:lnTo>
                  <a:lnTo>
                    <a:pt x="12" y="11"/>
                  </a:lnTo>
                  <a:lnTo>
                    <a:pt x="13" y="15"/>
                  </a:lnTo>
                  <a:lnTo>
                    <a:pt x="13" y="17"/>
                  </a:lnTo>
                  <a:lnTo>
                    <a:pt x="14" y="20"/>
                  </a:lnTo>
                  <a:lnTo>
                    <a:pt x="14" y="24"/>
                  </a:lnTo>
                  <a:lnTo>
                    <a:pt x="13" y="28"/>
                  </a:lnTo>
                  <a:lnTo>
                    <a:pt x="12" y="35"/>
                  </a:lnTo>
                  <a:lnTo>
                    <a:pt x="12" y="38"/>
                  </a:lnTo>
                  <a:lnTo>
                    <a:pt x="12" y="40"/>
                  </a:lnTo>
                  <a:lnTo>
                    <a:pt x="11" y="47"/>
                  </a:lnTo>
                  <a:lnTo>
                    <a:pt x="10" y="49"/>
                  </a:lnTo>
                  <a:lnTo>
                    <a:pt x="8" y="52"/>
                  </a:lnTo>
                  <a:lnTo>
                    <a:pt x="5" y="63"/>
                  </a:lnTo>
                  <a:lnTo>
                    <a:pt x="3" y="65"/>
                  </a:lnTo>
                  <a:lnTo>
                    <a:pt x="0" y="68"/>
                  </a:lnTo>
                  <a:lnTo>
                    <a:pt x="0" y="71"/>
                  </a:lnTo>
                  <a:lnTo>
                    <a:pt x="3" y="74"/>
                  </a:lnTo>
                  <a:lnTo>
                    <a:pt x="3" y="72"/>
                  </a:lnTo>
                  <a:lnTo>
                    <a:pt x="4" y="68"/>
                  </a:lnTo>
                  <a:lnTo>
                    <a:pt x="6" y="67"/>
                  </a:lnTo>
                  <a:lnTo>
                    <a:pt x="7" y="63"/>
                  </a:lnTo>
                  <a:lnTo>
                    <a:pt x="12" y="53"/>
                  </a:lnTo>
                  <a:lnTo>
                    <a:pt x="12" y="49"/>
                  </a:lnTo>
                  <a:lnTo>
                    <a:pt x="14" y="48"/>
                  </a:lnTo>
                  <a:lnTo>
                    <a:pt x="15" y="41"/>
                  </a:lnTo>
                  <a:lnTo>
                    <a:pt x="15" y="39"/>
                  </a:lnTo>
                  <a:lnTo>
                    <a:pt x="16" y="35"/>
                  </a:lnTo>
                  <a:lnTo>
                    <a:pt x="17" y="28"/>
                  </a:lnTo>
                  <a:lnTo>
                    <a:pt x="16" y="24"/>
                  </a:lnTo>
                  <a:lnTo>
                    <a:pt x="16" y="21"/>
                  </a:lnTo>
                  <a:lnTo>
                    <a:pt x="17" y="17"/>
                  </a:lnTo>
                  <a:lnTo>
                    <a:pt x="17" y="15"/>
                  </a:lnTo>
                  <a:lnTo>
                    <a:pt x="15" y="11"/>
                  </a:lnTo>
                  <a:lnTo>
                    <a:pt x="16" y="6"/>
                  </a:lnTo>
                  <a:lnTo>
                    <a:pt x="15" y="4"/>
                  </a:lnTo>
                  <a:lnTo>
                    <a:pt x="15" y="0"/>
                  </a:lnTo>
                  <a:lnTo>
                    <a:pt x="1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2">
              <a:extLst>
                <a:ext uri="{FF2B5EF4-FFF2-40B4-BE49-F238E27FC236}">
                  <a16:creationId xmlns:a16="http://schemas.microsoft.com/office/drawing/2014/main" id="{07877B64-D226-442E-9138-95CCFED8C96B}"/>
                </a:ext>
              </a:extLst>
            </p:cNvPr>
            <p:cNvSpPr>
              <a:spLocks/>
            </p:cNvSpPr>
            <p:nvPr/>
          </p:nvSpPr>
          <p:spPr bwMode="auto">
            <a:xfrm>
              <a:off x="1195" y="2281"/>
              <a:ext cx="223" cy="170"/>
            </a:xfrm>
            <a:custGeom>
              <a:avLst/>
              <a:gdLst>
                <a:gd name="T0" fmla="*/ 575269 w 132"/>
                <a:gd name="T1" fmla="*/ 1 h 129"/>
                <a:gd name="T2" fmla="*/ 548588 w 132"/>
                <a:gd name="T3" fmla="*/ 448 h 129"/>
                <a:gd name="T4" fmla="*/ 528473 w 132"/>
                <a:gd name="T5" fmla="*/ 1137 h 129"/>
                <a:gd name="T6" fmla="*/ 498371 w 132"/>
                <a:gd name="T7" fmla="*/ 1629 h 129"/>
                <a:gd name="T8" fmla="*/ 460941 w 132"/>
                <a:gd name="T9" fmla="*/ 2346 h 129"/>
                <a:gd name="T10" fmla="*/ 422717 w 132"/>
                <a:gd name="T11" fmla="*/ 3168 h 129"/>
                <a:gd name="T12" fmla="*/ 377759 w 132"/>
                <a:gd name="T13" fmla="*/ 3889 h 129"/>
                <a:gd name="T14" fmla="*/ 339322 w 132"/>
                <a:gd name="T15" fmla="*/ 4688 h 129"/>
                <a:gd name="T16" fmla="*/ 295000 w 132"/>
                <a:gd name="T17" fmla="*/ 5688 h 129"/>
                <a:gd name="T18" fmla="*/ 230227 w 132"/>
                <a:gd name="T19" fmla="*/ 6726 h 129"/>
                <a:gd name="T20" fmla="*/ 185166 w 132"/>
                <a:gd name="T21" fmla="*/ 7517 h 129"/>
                <a:gd name="T22" fmla="*/ 136278 w 132"/>
                <a:gd name="T23" fmla="*/ 8290 h 129"/>
                <a:gd name="T24" fmla="*/ 102107 w 132"/>
                <a:gd name="T25" fmla="*/ 8737 h 129"/>
                <a:gd name="T26" fmla="*/ 49264 w 132"/>
                <a:gd name="T27" fmla="*/ 9687 h 129"/>
                <a:gd name="T28" fmla="*/ 4609 w 132"/>
                <a:gd name="T29" fmla="*/ 10340 h 129"/>
                <a:gd name="T30" fmla="*/ 0 w 132"/>
                <a:gd name="T31" fmla="*/ 10477 h 129"/>
                <a:gd name="T32" fmla="*/ 7786 w 132"/>
                <a:gd name="T33" fmla="*/ 10678 h 129"/>
                <a:gd name="T34" fmla="*/ 26549 w 132"/>
                <a:gd name="T35" fmla="*/ 10233 h 129"/>
                <a:gd name="T36" fmla="*/ 71401 w 132"/>
                <a:gd name="T37" fmla="*/ 9643 h 129"/>
                <a:gd name="T38" fmla="*/ 102107 w 132"/>
                <a:gd name="T39" fmla="*/ 8901 h 129"/>
                <a:gd name="T40" fmla="*/ 145839 w 132"/>
                <a:gd name="T41" fmla="*/ 8442 h 129"/>
                <a:gd name="T42" fmla="*/ 189780 w 132"/>
                <a:gd name="T43" fmla="*/ 7705 h 129"/>
                <a:gd name="T44" fmla="*/ 237402 w 132"/>
                <a:gd name="T45" fmla="*/ 6862 h 129"/>
                <a:gd name="T46" fmla="*/ 307135 w 132"/>
                <a:gd name="T47" fmla="*/ 5892 h 129"/>
                <a:gd name="T48" fmla="*/ 347167 w 132"/>
                <a:gd name="T49" fmla="*/ 4913 h 129"/>
                <a:gd name="T50" fmla="*/ 389769 w 132"/>
                <a:gd name="T51" fmla="*/ 4175 h 129"/>
                <a:gd name="T52" fmla="*/ 441182 w 132"/>
                <a:gd name="T53" fmla="*/ 3168 h 129"/>
                <a:gd name="T54" fmla="*/ 474123 w 132"/>
                <a:gd name="T55" fmla="*/ 2521 h 129"/>
                <a:gd name="T56" fmla="*/ 515079 w 132"/>
                <a:gd name="T57" fmla="*/ 1824 h 129"/>
                <a:gd name="T58" fmla="*/ 541642 w 132"/>
                <a:gd name="T59" fmla="*/ 1137 h 129"/>
                <a:gd name="T60" fmla="*/ 563040 w 132"/>
                <a:gd name="T61" fmla="*/ 655 h 129"/>
                <a:gd name="T62" fmla="*/ 573249 w 132"/>
                <a:gd name="T63" fmla="*/ 196 h 129"/>
                <a:gd name="T64" fmla="*/ 568116 w 132"/>
                <a:gd name="T65" fmla="*/ 0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29"/>
                <a:gd name="T101" fmla="*/ 132 w 132"/>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29">
                  <a:moveTo>
                    <a:pt x="129" y="0"/>
                  </a:moveTo>
                  <a:lnTo>
                    <a:pt x="131" y="1"/>
                  </a:lnTo>
                  <a:lnTo>
                    <a:pt x="127" y="2"/>
                  </a:lnTo>
                  <a:lnTo>
                    <a:pt x="125" y="5"/>
                  </a:lnTo>
                  <a:lnTo>
                    <a:pt x="122" y="9"/>
                  </a:lnTo>
                  <a:lnTo>
                    <a:pt x="120" y="14"/>
                  </a:lnTo>
                  <a:lnTo>
                    <a:pt x="118" y="15"/>
                  </a:lnTo>
                  <a:lnTo>
                    <a:pt x="113" y="20"/>
                  </a:lnTo>
                  <a:lnTo>
                    <a:pt x="109" y="25"/>
                  </a:lnTo>
                  <a:lnTo>
                    <a:pt x="105" y="28"/>
                  </a:lnTo>
                  <a:lnTo>
                    <a:pt x="101" y="33"/>
                  </a:lnTo>
                  <a:lnTo>
                    <a:pt x="96" y="38"/>
                  </a:lnTo>
                  <a:lnTo>
                    <a:pt x="92" y="43"/>
                  </a:lnTo>
                  <a:lnTo>
                    <a:pt x="86" y="47"/>
                  </a:lnTo>
                  <a:lnTo>
                    <a:pt x="82" y="52"/>
                  </a:lnTo>
                  <a:lnTo>
                    <a:pt x="77" y="57"/>
                  </a:lnTo>
                  <a:lnTo>
                    <a:pt x="71" y="62"/>
                  </a:lnTo>
                  <a:lnTo>
                    <a:pt x="67" y="68"/>
                  </a:lnTo>
                  <a:lnTo>
                    <a:pt x="63" y="72"/>
                  </a:lnTo>
                  <a:lnTo>
                    <a:pt x="52" y="81"/>
                  </a:lnTo>
                  <a:lnTo>
                    <a:pt x="46" y="88"/>
                  </a:lnTo>
                  <a:lnTo>
                    <a:pt x="42" y="91"/>
                  </a:lnTo>
                  <a:lnTo>
                    <a:pt x="36" y="95"/>
                  </a:lnTo>
                  <a:lnTo>
                    <a:pt x="31" y="100"/>
                  </a:lnTo>
                  <a:lnTo>
                    <a:pt x="27" y="105"/>
                  </a:lnTo>
                  <a:lnTo>
                    <a:pt x="23" y="106"/>
                  </a:lnTo>
                  <a:lnTo>
                    <a:pt x="17" y="111"/>
                  </a:lnTo>
                  <a:lnTo>
                    <a:pt x="11" y="117"/>
                  </a:lnTo>
                  <a:lnTo>
                    <a:pt x="3" y="122"/>
                  </a:lnTo>
                  <a:lnTo>
                    <a:pt x="1" y="125"/>
                  </a:lnTo>
                  <a:lnTo>
                    <a:pt x="0" y="127"/>
                  </a:lnTo>
                  <a:lnTo>
                    <a:pt x="2" y="129"/>
                  </a:lnTo>
                  <a:lnTo>
                    <a:pt x="4" y="127"/>
                  </a:lnTo>
                  <a:lnTo>
                    <a:pt x="6" y="124"/>
                  </a:lnTo>
                  <a:lnTo>
                    <a:pt x="12" y="119"/>
                  </a:lnTo>
                  <a:lnTo>
                    <a:pt x="16" y="116"/>
                  </a:lnTo>
                  <a:lnTo>
                    <a:pt x="20" y="113"/>
                  </a:lnTo>
                  <a:lnTo>
                    <a:pt x="23" y="108"/>
                  </a:lnTo>
                  <a:lnTo>
                    <a:pt x="29" y="105"/>
                  </a:lnTo>
                  <a:lnTo>
                    <a:pt x="33" y="102"/>
                  </a:lnTo>
                  <a:lnTo>
                    <a:pt x="39" y="98"/>
                  </a:lnTo>
                  <a:lnTo>
                    <a:pt x="43" y="93"/>
                  </a:lnTo>
                  <a:lnTo>
                    <a:pt x="49" y="88"/>
                  </a:lnTo>
                  <a:lnTo>
                    <a:pt x="54" y="83"/>
                  </a:lnTo>
                  <a:lnTo>
                    <a:pt x="62" y="73"/>
                  </a:lnTo>
                  <a:lnTo>
                    <a:pt x="70" y="71"/>
                  </a:lnTo>
                  <a:lnTo>
                    <a:pt x="75" y="64"/>
                  </a:lnTo>
                  <a:lnTo>
                    <a:pt x="79" y="59"/>
                  </a:lnTo>
                  <a:lnTo>
                    <a:pt x="85" y="55"/>
                  </a:lnTo>
                  <a:lnTo>
                    <a:pt x="89" y="50"/>
                  </a:lnTo>
                  <a:lnTo>
                    <a:pt x="94" y="45"/>
                  </a:lnTo>
                  <a:lnTo>
                    <a:pt x="100" y="38"/>
                  </a:lnTo>
                  <a:lnTo>
                    <a:pt x="102" y="35"/>
                  </a:lnTo>
                  <a:lnTo>
                    <a:pt x="108" y="30"/>
                  </a:lnTo>
                  <a:lnTo>
                    <a:pt x="111" y="25"/>
                  </a:lnTo>
                  <a:lnTo>
                    <a:pt x="117" y="22"/>
                  </a:lnTo>
                  <a:lnTo>
                    <a:pt x="119" y="17"/>
                  </a:lnTo>
                  <a:lnTo>
                    <a:pt x="123" y="14"/>
                  </a:lnTo>
                  <a:lnTo>
                    <a:pt x="124" y="11"/>
                  </a:lnTo>
                  <a:lnTo>
                    <a:pt x="128" y="8"/>
                  </a:lnTo>
                  <a:lnTo>
                    <a:pt x="130" y="4"/>
                  </a:lnTo>
                  <a:lnTo>
                    <a:pt x="130" y="2"/>
                  </a:lnTo>
                  <a:lnTo>
                    <a:pt x="132" y="3"/>
                  </a:lnTo>
                  <a:lnTo>
                    <a:pt x="12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F21F82C4-8C5C-4B20-B400-B0E43DC7D206}"/>
                </a:ext>
              </a:extLst>
            </p:cNvPr>
            <p:cNvSpPr>
              <a:spLocks/>
            </p:cNvSpPr>
            <p:nvPr/>
          </p:nvSpPr>
          <p:spPr bwMode="auto">
            <a:xfrm>
              <a:off x="1081" y="2448"/>
              <a:ext cx="117" cy="87"/>
            </a:xfrm>
            <a:custGeom>
              <a:avLst/>
              <a:gdLst>
                <a:gd name="T0" fmla="*/ 312805 w 69"/>
                <a:gd name="T1" fmla="*/ 0 h 66"/>
                <a:gd name="T2" fmla="*/ 312805 w 69"/>
                <a:gd name="T3" fmla="*/ 0 h 66"/>
                <a:gd name="T4" fmla="*/ 308504 w 69"/>
                <a:gd name="T5" fmla="*/ 0 h 66"/>
                <a:gd name="T6" fmla="*/ 300514 w 69"/>
                <a:gd name="T7" fmla="*/ 1 h 66"/>
                <a:gd name="T8" fmla="*/ 284997 w 69"/>
                <a:gd name="T9" fmla="*/ 448 h 66"/>
                <a:gd name="T10" fmla="*/ 275499 w 69"/>
                <a:gd name="T11" fmla="*/ 504 h 66"/>
                <a:gd name="T12" fmla="*/ 266339 w 69"/>
                <a:gd name="T13" fmla="*/ 656 h 66"/>
                <a:gd name="T14" fmla="*/ 256705 w 69"/>
                <a:gd name="T15" fmla="*/ 779 h 66"/>
                <a:gd name="T16" fmla="*/ 248035 w 69"/>
                <a:gd name="T17" fmla="*/ 1027 h 66"/>
                <a:gd name="T18" fmla="*/ 237914 w 69"/>
                <a:gd name="T19" fmla="*/ 1354 h 66"/>
                <a:gd name="T20" fmla="*/ 206244 w 69"/>
                <a:gd name="T21" fmla="*/ 1632 h 66"/>
                <a:gd name="T22" fmla="*/ 194349 w 69"/>
                <a:gd name="T23" fmla="*/ 1828 h 66"/>
                <a:gd name="T24" fmla="*/ 186934 w 69"/>
                <a:gd name="T25" fmla="*/ 2088 h 66"/>
                <a:gd name="T26" fmla="*/ 158567 w 69"/>
                <a:gd name="T27" fmla="*/ 2524 h 66"/>
                <a:gd name="T28" fmla="*/ 140308 w 69"/>
                <a:gd name="T29" fmla="*/ 2752 h 66"/>
                <a:gd name="T30" fmla="*/ 130757 w 69"/>
                <a:gd name="T31" fmla="*/ 2953 h 66"/>
                <a:gd name="T32" fmla="*/ 114616 w 69"/>
                <a:gd name="T33" fmla="*/ 3327 h 66"/>
                <a:gd name="T34" fmla="*/ 107297 w 69"/>
                <a:gd name="T35" fmla="*/ 3406 h 66"/>
                <a:gd name="T36" fmla="*/ 88132 w 69"/>
                <a:gd name="T37" fmla="*/ 3628 h 66"/>
                <a:gd name="T38" fmla="*/ 79609 w 69"/>
                <a:gd name="T39" fmla="*/ 3960 h 66"/>
                <a:gd name="T40" fmla="*/ 67594 w 69"/>
                <a:gd name="T41" fmla="*/ 4089 h 66"/>
                <a:gd name="T42" fmla="*/ 51975 w 69"/>
                <a:gd name="T43" fmla="*/ 4339 h 66"/>
                <a:gd name="T44" fmla="*/ 51975 w 69"/>
                <a:gd name="T45" fmla="*/ 4490 h 66"/>
                <a:gd name="T46" fmla="*/ 39863 w 69"/>
                <a:gd name="T47" fmla="*/ 4678 h 66"/>
                <a:gd name="T48" fmla="*/ 23471 w 69"/>
                <a:gd name="T49" fmla="*/ 4926 h 66"/>
                <a:gd name="T50" fmla="*/ 13842 w 69"/>
                <a:gd name="T51" fmla="*/ 4981 h 66"/>
                <a:gd name="T52" fmla="*/ 0 w 69"/>
                <a:gd name="T53" fmla="*/ 5132 h 66"/>
                <a:gd name="T54" fmla="*/ 0 w 69"/>
                <a:gd name="T55" fmla="*/ 5277 h 66"/>
                <a:gd name="T56" fmla="*/ 8163 w 69"/>
                <a:gd name="T57" fmla="*/ 5521 h 66"/>
                <a:gd name="T58" fmla="*/ 8163 w 69"/>
                <a:gd name="T59" fmla="*/ 5277 h 66"/>
                <a:gd name="T60" fmla="*/ 19181 w 69"/>
                <a:gd name="T61" fmla="*/ 5277 h 66"/>
                <a:gd name="T62" fmla="*/ 19181 w 69"/>
                <a:gd name="T63" fmla="*/ 5277 h 66"/>
                <a:gd name="T64" fmla="*/ 27688 w 69"/>
                <a:gd name="T65" fmla="*/ 5220 h 66"/>
                <a:gd name="T66" fmla="*/ 27688 w 69"/>
                <a:gd name="T67" fmla="*/ 5017 h 66"/>
                <a:gd name="T68" fmla="*/ 46949 w 69"/>
                <a:gd name="T69" fmla="*/ 4782 h 66"/>
                <a:gd name="T70" fmla="*/ 55149 w 69"/>
                <a:gd name="T71" fmla="*/ 4678 h 66"/>
                <a:gd name="T72" fmla="*/ 67485 w 69"/>
                <a:gd name="T73" fmla="*/ 4528 h 66"/>
                <a:gd name="T74" fmla="*/ 79609 w 69"/>
                <a:gd name="T75" fmla="*/ 4220 h 66"/>
                <a:gd name="T76" fmla="*/ 88132 w 69"/>
                <a:gd name="T77" fmla="*/ 3960 h 66"/>
                <a:gd name="T78" fmla="*/ 99121 w 69"/>
                <a:gd name="T79" fmla="*/ 3806 h 66"/>
                <a:gd name="T80" fmla="*/ 114616 w 69"/>
                <a:gd name="T81" fmla="*/ 3562 h 66"/>
                <a:gd name="T82" fmla="*/ 126550 w 69"/>
                <a:gd name="T83" fmla="*/ 3435 h 66"/>
                <a:gd name="T84" fmla="*/ 134989 w 69"/>
                <a:gd name="T85" fmla="*/ 3177 h 66"/>
                <a:gd name="T86" fmla="*/ 154240 w 69"/>
                <a:gd name="T87" fmla="*/ 2887 h 66"/>
                <a:gd name="T88" fmla="*/ 168075 w 69"/>
                <a:gd name="T89" fmla="*/ 2606 h 66"/>
                <a:gd name="T90" fmla="*/ 186934 w 69"/>
                <a:gd name="T91" fmla="*/ 2410 h 66"/>
                <a:gd name="T92" fmla="*/ 186934 w 69"/>
                <a:gd name="T93" fmla="*/ 2088 h 66"/>
                <a:gd name="T94" fmla="*/ 206244 w 69"/>
                <a:gd name="T95" fmla="*/ 1977 h 66"/>
                <a:gd name="T96" fmla="*/ 221752 w 69"/>
                <a:gd name="T97" fmla="*/ 1785 h 66"/>
                <a:gd name="T98" fmla="*/ 242356 w 69"/>
                <a:gd name="T99" fmla="*/ 1354 h 66"/>
                <a:gd name="T100" fmla="*/ 261537 w 69"/>
                <a:gd name="T101" fmla="*/ 1238 h 66"/>
                <a:gd name="T102" fmla="*/ 266339 w 69"/>
                <a:gd name="T103" fmla="*/ 865 h 66"/>
                <a:gd name="T104" fmla="*/ 280803 w 69"/>
                <a:gd name="T105" fmla="*/ 798 h 66"/>
                <a:gd name="T106" fmla="*/ 294157 w 69"/>
                <a:gd name="T107" fmla="*/ 656 h 66"/>
                <a:gd name="T108" fmla="*/ 294157 w 69"/>
                <a:gd name="T109" fmla="*/ 448 h 66"/>
                <a:gd name="T110" fmla="*/ 312805 w 69"/>
                <a:gd name="T111" fmla="*/ 258 h 66"/>
                <a:gd name="T112" fmla="*/ 312805 w 69"/>
                <a:gd name="T113" fmla="*/ 196 h 66"/>
                <a:gd name="T114" fmla="*/ 312805 w 69"/>
                <a:gd name="T115" fmla="*/ 258 h 66"/>
                <a:gd name="T116" fmla="*/ 322315 w 69"/>
                <a:gd name="T117" fmla="*/ 196 h 66"/>
                <a:gd name="T118" fmla="*/ 312805 w 69"/>
                <a:gd name="T119" fmla="*/ 0 h 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66"/>
                <a:gd name="T182" fmla="*/ 69 w 69"/>
                <a:gd name="T183" fmla="*/ 66 h 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66">
                  <a:moveTo>
                    <a:pt x="67" y="0"/>
                  </a:moveTo>
                  <a:lnTo>
                    <a:pt x="67" y="0"/>
                  </a:lnTo>
                  <a:lnTo>
                    <a:pt x="66" y="0"/>
                  </a:lnTo>
                  <a:lnTo>
                    <a:pt x="64" y="1"/>
                  </a:lnTo>
                  <a:lnTo>
                    <a:pt x="61" y="5"/>
                  </a:lnTo>
                  <a:lnTo>
                    <a:pt x="59" y="6"/>
                  </a:lnTo>
                  <a:lnTo>
                    <a:pt x="57" y="8"/>
                  </a:lnTo>
                  <a:lnTo>
                    <a:pt x="55" y="9"/>
                  </a:lnTo>
                  <a:lnTo>
                    <a:pt x="53" y="12"/>
                  </a:lnTo>
                  <a:lnTo>
                    <a:pt x="51" y="16"/>
                  </a:lnTo>
                  <a:lnTo>
                    <a:pt x="44" y="20"/>
                  </a:lnTo>
                  <a:lnTo>
                    <a:pt x="42" y="22"/>
                  </a:lnTo>
                  <a:lnTo>
                    <a:pt x="40" y="25"/>
                  </a:lnTo>
                  <a:lnTo>
                    <a:pt x="34" y="30"/>
                  </a:lnTo>
                  <a:lnTo>
                    <a:pt x="30" y="33"/>
                  </a:lnTo>
                  <a:lnTo>
                    <a:pt x="28" y="36"/>
                  </a:lnTo>
                  <a:lnTo>
                    <a:pt x="25" y="40"/>
                  </a:lnTo>
                  <a:lnTo>
                    <a:pt x="23" y="41"/>
                  </a:lnTo>
                  <a:lnTo>
                    <a:pt x="19" y="44"/>
                  </a:lnTo>
                  <a:lnTo>
                    <a:pt x="17" y="48"/>
                  </a:lnTo>
                  <a:lnTo>
                    <a:pt x="15" y="49"/>
                  </a:lnTo>
                  <a:lnTo>
                    <a:pt x="11" y="52"/>
                  </a:lnTo>
                  <a:lnTo>
                    <a:pt x="11" y="54"/>
                  </a:lnTo>
                  <a:lnTo>
                    <a:pt x="9" y="56"/>
                  </a:lnTo>
                  <a:lnTo>
                    <a:pt x="5" y="59"/>
                  </a:lnTo>
                  <a:lnTo>
                    <a:pt x="3" y="60"/>
                  </a:lnTo>
                  <a:lnTo>
                    <a:pt x="0" y="62"/>
                  </a:lnTo>
                  <a:lnTo>
                    <a:pt x="0" y="64"/>
                  </a:lnTo>
                  <a:lnTo>
                    <a:pt x="2" y="66"/>
                  </a:lnTo>
                  <a:lnTo>
                    <a:pt x="2" y="64"/>
                  </a:lnTo>
                  <a:lnTo>
                    <a:pt x="4" y="64"/>
                  </a:lnTo>
                  <a:lnTo>
                    <a:pt x="6" y="63"/>
                  </a:lnTo>
                  <a:lnTo>
                    <a:pt x="6" y="61"/>
                  </a:lnTo>
                  <a:lnTo>
                    <a:pt x="10" y="58"/>
                  </a:lnTo>
                  <a:lnTo>
                    <a:pt x="12" y="56"/>
                  </a:lnTo>
                  <a:lnTo>
                    <a:pt x="14" y="55"/>
                  </a:lnTo>
                  <a:lnTo>
                    <a:pt x="17" y="51"/>
                  </a:lnTo>
                  <a:lnTo>
                    <a:pt x="19" y="48"/>
                  </a:lnTo>
                  <a:lnTo>
                    <a:pt x="21" y="46"/>
                  </a:lnTo>
                  <a:lnTo>
                    <a:pt x="25" y="43"/>
                  </a:lnTo>
                  <a:lnTo>
                    <a:pt x="27" y="42"/>
                  </a:lnTo>
                  <a:lnTo>
                    <a:pt x="29" y="38"/>
                  </a:lnTo>
                  <a:lnTo>
                    <a:pt x="33" y="35"/>
                  </a:lnTo>
                  <a:lnTo>
                    <a:pt x="36" y="32"/>
                  </a:lnTo>
                  <a:lnTo>
                    <a:pt x="40" y="29"/>
                  </a:lnTo>
                  <a:lnTo>
                    <a:pt x="40" y="25"/>
                  </a:lnTo>
                  <a:lnTo>
                    <a:pt x="44" y="24"/>
                  </a:lnTo>
                  <a:lnTo>
                    <a:pt x="48" y="21"/>
                  </a:lnTo>
                  <a:lnTo>
                    <a:pt x="52" y="16"/>
                  </a:lnTo>
                  <a:lnTo>
                    <a:pt x="56" y="15"/>
                  </a:lnTo>
                  <a:lnTo>
                    <a:pt x="57" y="11"/>
                  </a:lnTo>
                  <a:lnTo>
                    <a:pt x="60" y="10"/>
                  </a:lnTo>
                  <a:lnTo>
                    <a:pt x="63" y="8"/>
                  </a:lnTo>
                  <a:lnTo>
                    <a:pt x="63" y="5"/>
                  </a:lnTo>
                  <a:lnTo>
                    <a:pt x="67" y="3"/>
                  </a:lnTo>
                  <a:lnTo>
                    <a:pt x="67" y="2"/>
                  </a:lnTo>
                  <a:lnTo>
                    <a:pt x="67" y="3"/>
                  </a:lnTo>
                  <a:lnTo>
                    <a:pt x="69" y="2"/>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5803B2A1-C4DC-4FF3-BEF5-3E18AFECF800}"/>
                </a:ext>
              </a:extLst>
            </p:cNvPr>
            <p:cNvSpPr>
              <a:spLocks/>
            </p:cNvSpPr>
            <p:nvPr/>
          </p:nvSpPr>
          <p:spPr bwMode="auto">
            <a:xfrm>
              <a:off x="980" y="2531"/>
              <a:ext cx="105" cy="122"/>
            </a:xfrm>
            <a:custGeom>
              <a:avLst/>
              <a:gdLst>
                <a:gd name="T0" fmla="*/ 284008 w 62"/>
                <a:gd name="T1" fmla="*/ 248 h 93"/>
                <a:gd name="T2" fmla="*/ 284008 w 62"/>
                <a:gd name="T3" fmla="*/ 1 h 93"/>
                <a:gd name="T4" fmla="*/ 276133 w 62"/>
                <a:gd name="T5" fmla="*/ 1 h 93"/>
                <a:gd name="T6" fmla="*/ 264901 w 62"/>
                <a:gd name="T7" fmla="*/ 0 h 93"/>
                <a:gd name="T8" fmla="*/ 256930 w 62"/>
                <a:gd name="T9" fmla="*/ 325 h 93"/>
                <a:gd name="T10" fmla="*/ 256930 w 62"/>
                <a:gd name="T11" fmla="*/ 426 h 93"/>
                <a:gd name="T12" fmla="*/ 246049 w 62"/>
                <a:gd name="T13" fmla="*/ 559 h 93"/>
                <a:gd name="T14" fmla="*/ 237585 w 62"/>
                <a:gd name="T15" fmla="*/ 733 h 93"/>
                <a:gd name="T16" fmla="*/ 229793 w 62"/>
                <a:gd name="T17" fmla="*/ 962 h 93"/>
                <a:gd name="T18" fmla="*/ 215993 w 62"/>
                <a:gd name="T19" fmla="*/ 1158 h 93"/>
                <a:gd name="T20" fmla="*/ 198135 w 62"/>
                <a:gd name="T21" fmla="*/ 1519 h 93"/>
                <a:gd name="T22" fmla="*/ 159134 w 62"/>
                <a:gd name="T23" fmla="*/ 2172 h 93"/>
                <a:gd name="T24" fmla="*/ 145286 w 62"/>
                <a:gd name="T25" fmla="*/ 2482 h 93"/>
                <a:gd name="T26" fmla="*/ 127539 w 62"/>
                <a:gd name="T27" fmla="*/ 2752 h 93"/>
                <a:gd name="T28" fmla="*/ 97057 w 62"/>
                <a:gd name="T29" fmla="*/ 3730 h 93"/>
                <a:gd name="T30" fmla="*/ 85788 w 62"/>
                <a:gd name="T31" fmla="*/ 3922 h 93"/>
                <a:gd name="T32" fmla="*/ 73558 w 62"/>
                <a:gd name="T33" fmla="*/ 4172 h 93"/>
                <a:gd name="T34" fmla="*/ 64976 w 62"/>
                <a:gd name="T35" fmla="*/ 4463 h 93"/>
                <a:gd name="T36" fmla="*/ 39451 w 62"/>
                <a:gd name="T37" fmla="*/ 5145 h 93"/>
                <a:gd name="T38" fmla="*/ 32203 w 62"/>
                <a:gd name="T39" fmla="*/ 5423 h 93"/>
                <a:gd name="T40" fmla="*/ 22655 w 62"/>
                <a:gd name="T41" fmla="*/ 5603 h 93"/>
                <a:gd name="T42" fmla="*/ 7899 w 62"/>
                <a:gd name="T43" fmla="*/ 6341 h 93"/>
                <a:gd name="T44" fmla="*/ 4664 w 62"/>
                <a:gd name="T45" fmla="*/ 6431 h 93"/>
                <a:gd name="T46" fmla="*/ 0 w 62"/>
                <a:gd name="T47" fmla="*/ 7153 h 93"/>
                <a:gd name="T48" fmla="*/ 19015 w 62"/>
                <a:gd name="T49" fmla="*/ 7153 h 93"/>
                <a:gd name="T50" fmla="*/ 22655 w 62"/>
                <a:gd name="T51" fmla="*/ 6431 h 93"/>
                <a:gd name="T52" fmla="*/ 22655 w 62"/>
                <a:gd name="T53" fmla="*/ 6341 h 93"/>
                <a:gd name="T54" fmla="*/ 27419 w 62"/>
                <a:gd name="T55" fmla="*/ 5901 h 93"/>
                <a:gd name="T56" fmla="*/ 38367 w 62"/>
                <a:gd name="T57" fmla="*/ 5855 h 93"/>
                <a:gd name="T58" fmla="*/ 38367 w 62"/>
                <a:gd name="T59" fmla="*/ 5473 h 93"/>
                <a:gd name="T60" fmla="*/ 59621 w 62"/>
                <a:gd name="T61" fmla="*/ 5321 h 93"/>
                <a:gd name="T62" fmla="*/ 73558 w 62"/>
                <a:gd name="T63" fmla="*/ 4636 h 93"/>
                <a:gd name="T64" fmla="*/ 81165 w 62"/>
                <a:gd name="T65" fmla="*/ 4395 h 93"/>
                <a:gd name="T66" fmla="*/ 92361 w 62"/>
                <a:gd name="T67" fmla="*/ 4157 h 93"/>
                <a:gd name="T68" fmla="*/ 110040 w 62"/>
                <a:gd name="T69" fmla="*/ 3737 h 93"/>
                <a:gd name="T70" fmla="*/ 145286 w 62"/>
                <a:gd name="T71" fmla="*/ 2849 h 93"/>
                <a:gd name="T72" fmla="*/ 159134 w 62"/>
                <a:gd name="T73" fmla="*/ 2752 h 93"/>
                <a:gd name="T74" fmla="*/ 172566 w 62"/>
                <a:gd name="T75" fmla="*/ 2279 h 93"/>
                <a:gd name="T76" fmla="*/ 205372 w 62"/>
                <a:gd name="T77" fmla="*/ 1721 h 93"/>
                <a:gd name="T78" fmla="*/ 225548 w 62"/>
                <a:gd name="T79" fmla="*/ 1262 h 93"/>
                <a:gd name="T80" fmla="*/ 242245 w 62"/>
                <a:gd name="T81" fmla="*/ 1070 h 93"/>
                <a:gd name="T82" fmla="*/ 242245 w 62"/>
                <a:gd name="T83" fmla="*/ 816 h 93"/>
                <a:gd name="T84" fmla="*/ 252686 w 62"/>
                <a:gd name="T85" fmla="*/ 733 h 93"/>
                <a:gd name="T86" fmla="*/ 262239 w 62"/>
                <a:gd name="T87" fmla="*/ 581 h 93"/>
                <a:gd name="T88" fmla="*/ 269501 w 62"/>
                <a:gd name="T89" fmla="*/ 443 h 93"/>
                <a:gd name="T90" fmla="*/ 284008 w 62"/>
                <a:gd name="T91" fmla="*/ 248 h 93"/>
                <a:gd name="T92" fmla="*/ 284008 w 62"/>
                <a:gd name="T93" fmla="*/ 248 h 93"/>
                <a:gd name="T94" fmla="*/ 284008 w 62"/>
                <a:gd name="T95" fmla="*/ 1 h 93"/>
                <a:gd name="T96" fmla="*/ 284008 w 62"/>
                <a:gd name="T97" fmla="*/ 248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3"/>
                <a:gd name="T149" fmla="*/ 62 w 6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3">
                  <a:moveTo>
                    <a:pt x="62" y="3"/>
                  </a:moveTo>
                  <a:lnTo>
                    <a:pt x="62" y="1"/>
                  </a:lnTo>
                  <a:lnTo>
                    <a:pt x="60" y="1"/>
                  </a:lnTo>
                  <a:lnTo>
                    <a:pt x="58" y="0"/>
                  </a:lnTo>
                  <a:lnTo>
                    <a:pt x="56" y="4"/>
                  </a:lnTo>
                  <a:lnTo>
                    <a:pt x="56" y="5"/>
                  </a:lnTo>
                  <a:lnTo>
                    <a:pt x="54" y="7"/>
                  </a:lnTo>
                  <a:lnTo>
                    <a:pt x="52" y="9"/>
                  </a:lnTo>
                  <a:lnTo>
                    <a:pt x="50" y="12"/>
                  </a:lnTo>
                  <a:lnTo>
                    <a:pt x="47" y="15"/>
                  </a:lnTo>
                  <a:lnTo>
                    <a:pt x="43" y="20"/>
                  </a:lnTo>
                  <a:lnTo>
                    <a:pt x="35" y="28"/>
                  </a:lnTo>
                  <a:lnTo>
                    <a:pt x="32" y="33"/>
                  </a:lnTo>
                  <a:lnTo>
                    <a:pt x="28" y="36"/>
                  </a:lnTo>
                  <a:lnTo>
                    <a:pt x="21" y="48"/>
                  </a:lnTo>
                  <a:lnTo>
                    <a:pt x="19" y="51"/>
                  </a:lnTo>
                  <a:lnTo>
                    <a:pt x="16" y="55"/>
                  </a:lnTo>
                  <a:lnTo>
                    <a:pt x="14" y="58"/>
                  </a:lnTo>
                  <a:lnTo>
                    <a:pt x="9" y="67"/>
                  </a:lnTo>
                  <a:lnTo>
                    <a:pt x="7" y="70"/>
                  </a:lnTo>
                  <a:lnTo>
                    <a:pt x="5" y="73"/>
                  </a:lnTo>
                  <a:lnTo>
                    <a:pt x="2" y="82"/>
                  </a:lnTo>
                  <a:lnTo>
                    <a:pt x="1" y="84"/>
                  </a:lnTo>
                  <a:lnTo>
                    <a:pt x="0" y="93"/>
                  </a:lnTo>
                  <a:lnTo>
                    <a:pt x="4" y="93"/>
                  </a:lnTo>
                  <a:lnTo>
                    <a:pt x="5" y="84"/>
                  </a:lnTo>
                  <a:lnTo>
                    <a:pt x="5" y="82"/>
                  </a:lnTo>
                  <a:lnTo>
                    <a:pt x="6" y="77"/>
                  </a:lnTo>
                  <a:lnTo>
                    <a:pt x="8" y="76"/>
                  </a:lnTo>
                  <a:lnTo>
                    <a:pt x="8" y="72"/>
                  </a:lnTo>
                  <a:lnTo>
                    <a:pt x="13" y="69"/>
                  </a:lnTo>
                  <a:lnTo>
                    <a:pt x="16" y="60"/>
                  </a:lnTo>
                  <a:lnTo>
                    <a:pt x="18" y="57"/>
                  </a:lnTo>
                  <a:lnTo>
                    <a:pt x="20" y="54"/>
                  </a:lnTo>
                  <a:lnTo>
                    <a:pt x="24" y="49"/>
                  </a:lnTo>
                  <a:lnTo>
                    <a:pt x="32" y="37"/>
                  </a:lnTo>
                  <a:lnTo>
                    <a:pt x="35" y="36"/>
                  </a:lnTo>
                  <a:lnTo>
                    <a:pt x="38" y="30"/>
                  </a:lnTo>
                  <a:lnTo>
                    <a:pt x="45" y="22"/>
                  </a:lnTo>
                  <a:lnTo>
                    <a:pt x="49" y="16"/>
                  </a:lnTo>
                  <a:lnTo>
                    <a:pt x="53" y="14"/>
                  </a:lnTo>
                  <a:lnTo>
                    <a:pt x="53" y="11"/>
                  </a:lnTo>
                  <a:lnTo>
                    <a:pt x="55" y="9"/>
                  </a:lnTo>
                  <a:lnTo>
                    <a:pt x="57" y="8"/>
                  </a:lnTo>
                  <a:lnTo>
                    <a:pt x="59" y="6"/>
                  </a:lnTo>
                  <a:lnTo>
                    <a:pt x="62" y="3"/>
                  </a:lnTo>
                  <a:lnTo>
                    <a:pt x="62" y="1"/>
                  </a:lnTo>
                  <a:lnTo>
                    <a:pt x="62"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B30C8C9D-280C-4408-A254-69BD15541FDB}"/>
                </a:ext>
              </a:extLst>
            </p:cNvPr>
            <p:cNvSpPr>
              <a:spLocks/>
            </p:cNvSpPr>
            <p:nvPr/>
          </p:nvSpPr>
          <p:spPr bwMode="auto">
            <a:xfrm>
              <a:off x="965" y="2650"/>
              <a:ext cx="18" cy="122"/>
            </a:xfrm>
            <a:custGeom>
              <a:avLst/>
              <a:gdLst>
                <a:gd name="T0" fmla="*/ 28335 w 11"/>
                <a:gd name="T1" fmla="*/ 325 h 93"/>
                <a:gd name="T2" fmla="*/ 28335 w 11"/>
                <a:gd name="T3" fmla="*/ 0 h 93"/>
                <a:gd name="T4" fmla="*/ 24830 w 11"/>
                <a:gd name="T5" fmla="*/ 0 h 93"/>
                <a:gd name="T6" fmla="*/ 15838 w 11"/>
                <a:gd name="T7" fmla="*/ 733 h 93"/>
                <a:gd name="T8" fmla="*/ 15838 w 11"/>
                <a:gd name="T9" fmla="*/ 733 h 93"/>
                <a:gd name="T10" fmla="*/ 15838 w 11"/>
                <a:gd name="T11" fmla="*/ 962 h 93"/>
                <a:gd name="T12" fmla="*/ 15838 w 11"/>
                <a:gd name="T13" fmla="*/ 1070 h 93"/>
                <a:gd name="T14" fmla="*/ 7760 w 11"/>
                <a:gd name="T15" fmla="*/ 1312 h 93"/>
                <a:gd name="T16" fmla="*/ 12698 w 11"/>
                <a:gd name="T17" fmla="*/ 1442 h 93"/>
                <a:gd name="T18" fmla="*/ 7760 w 11"/>
                <a:gd name="T19" fmla="*/ 1737 h 93"/>
                <a:gd name="T20" fmla="*/ 4742 w 11"/>
                <a:gd name="T21" fmla="*/ 1892 h 93"/>
                <a:gd name="T22" fmla="*/ 10582 w 11"/>
                <a:gd name="T23" fmla="*/ 2172 h 93"/>
                <a:gd name="T24" fmla="*/ 2898 w 11"/>
                <a:gd name="T25" fmla="*/ 2424 h 93"/>
                <a:gd name="T26" fmla="*/ 7760 w 11"/>
                <a:gd name="T27" fmla="*/ 2752 h 93"/>
                <a:gd name="T28" fmla="*/ 0 w 11"/>
                <a:gd name="T29" fmla="*/ 2990 h 93"/>
                <a:gd name="T30" fmla="*/ 4742 w 11"/>
                <a:gd name="T31" fmla="*/ 3256 h 93"/>
                <a:gd name="T32" fmla="*/ 2898 w 11"/>
                <a:gd name="T33" fmla="*/ 3534 h 93"/>
                <a:gd name="T34" fmla="*/ 2898 w 11"/>
                <a:gd name="T35" fmla="*/ 3886 h 93"/>
                <a:gd name="T36" fmla="*/ 0 w 11"/>
                <a:gd name="T37" fmla="*/ 4134 h 93"/>
                <a:gd name="T38" fmla="*/ 4742 w 11"/>
                <a:gd name="T39" fmla="*/ 4395 h 93"/>
                <a:gd name="T40" fmla="*/ 4742 w 11"/>
                <a:gd name="T41" fmla="*/ 5423 h 93"/>
                <a:gd name="T42" fmla="*/ 7760 w 11"/>
                <a:gd name="T43" fmla="*/ 6419 h 93"/>
                <a:gd name="T44" fmla="*/ 12698 w 11"/>
                <a:gd name="T45" fmla="*/ 6688 h 93"/>
                <a:gd name="T46" fmla="*/ 15838 w 11"/>
                <a:gd name="T47" fmla="*/ 7153 h 93"/>
                <a:gd name="T48" fmla="*/ 24830 w 11"/>
                <a:gd name="T49" fmla="*/ 7153 h 93"/>
                <a:gd name="T50" fmla="*/ 20779 w 11"/>
                <a:gd name="T51" fmla="*/ 6688 h 93"/>
                <a:gd name="T52" fmla="*/ 17316 w 11"/>
                <a:gd name="T53" fmla="*/ 6341 h 93"/>
                <a:gd name="T54" fmla="*/ 7760 w 11"/>
                <a:gd name="T55" fmla="*/ 5423 h 93"/>
                <a:gd name="T56" fmla="*/ 7760 w 11"/>
                <a:gd name="T57" fmla="*/ 4463 h 93"/>
                <a:gd name="T58" fmla="*/ 10582 w 11"/>
                <a:gd name="T59" fmla="*/ 4157 h 93"/>
                <a:gd name="T60" fmla="*/ 4742 w 11"/>
                <a:gd name="T61" fmla="*/ 3886 h 93"/>
                <a:gd name="T62" fmla="*/ 7760 w 11"/>
                <a:gd name="T63" fmla="*/ 3610 h 93"/>
                <a:gd name="T64" fmla="*/ 7760 w 11"/>
                <a:gd name="T65" fmla="*/ 3256 h 93"/>
                <a:gd name="T66" fmla="*/ 10582 w 11"/>
                <a:gd name="T67" fmla="*/ 2990 h 93"/>
                <a:gd name="T68" fmla="*/ 10582 w 11"/>
                <a:gd name="T69" fmla="*/ 2752 h 93"/>
                <a:gd name="T70" fmla="*/ 12698 w 11"/>
                <a:gd name="T71" fmla="*/ 2424 h 93"/>
                <a:gd name="T72" fmla="*/ 12698 w 11"/>
                <a:gd name="T73" fmla="*/ 2258 h 93"/>
                <a:gd name="T74" fmla="*/ 15838 w 11"/>
                <a:gd name="T75" fmla="*/ 1892 h 93"/>
                <a:gd name="T76" fmla="*/ 15838 w 11"/>
                <a:gd name="T77" fmla="*/ 1737 h 93"/>
                <a:gd name="T78" fmla="*/ 17316 w 11"/>
                <a:gd name="T79" fmla="*/ 1519 h 93"/>
                <a:gd name="T80" fmla="*/ 17316 w 11"/>
                <a:gd name="T81" fmla="*/ 1404 h 93"/>
                <a:gd name="T82" fmla="*/ 17316 w 11"/>
                <a:gd name="T83" fmla="*/ 1070 h 93"/>
                <a:gd name="T84" fmla="*/ 20779 w 11"/>
                <a:gd name="T85" fmla="*/ 962 h 93"/>
                <a:gd name="T86" fmla="*/ 20779 w 11"/>
                <a:gd name="T87" fmla="*/ 816 h 93"/>
                <a:gd name="T88" fmla="*/ 25917 w 11"/>
                <a:gd name="T89" fmla="*/ 733 h 93"/>
                <a:gd name="T90" fmla="*/ 24830 w 11"/>
                <a:gd name="T91" fmla="*/ 189 h 93"/>
                <a:gd name="T92" fmla="*/ 28335 w 11"/>
                <a:gd name="T93" fmla="*/ 325 h 93"/>
                <a:gd name="T94" fmla="*/ 28335 w 11"/>
                <a:gd name="T95" fmla="*/ 0 h 93"/>
                <a:gd name="T96" fmla="*/ 28335 w 11"/>
                <a:gd name="T97" fmla="*/ 325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93"/>
                <a:gd name="T149" fmla="*/ 11 w 11"/>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93">
                  <a:moveTo>
                    <a:pt x="11" y="4"/>
                  </a:moveTo>
                  <a:lnTo>
                    <a:pt x="11" y="0"/>
                  </a:lnTo>
                  <a:lnTo>
                    <a:pt x="9" y="0"/>
                  </a:lnTo>
                  <a:lnTo>
                    <a:pt x="6" y="9"/>
                  </a:lnTo>
                  <a:lnTo>
                    <a:pt x="6" y="12"/>
                  </a:lnTo>
                  <a:lnTo>
                    <a:pt x="6" y="14"/>
                  </a:lnTo>
                  <a:lnTo>
                    <a:pt x="3" y="17"/>
                  </a:lnTo>
                  <a:lnTo>
                    <a:pt x="5" y="19"/>
                  </a:lnTo>
                  <a:lnTo>
                    <a:pt x="3" y="23"/>
                  </a:lnTo>
                  <a:lnTo>
                    <a:pt x="2" y="25"/>
                  </a:lnTo>
                  <a:lnTo>
                    <a:pt x="4" y="28"/>
                  </a:lnTo>
                  <a:lnTo>
                    <a:pt x="1" y="32"/>
                  </a:lnTo>
                  <a:lnTo>
                    <a:pt x="3" y="36"/>
                  </a:lnTo>
                  <a:lnTo>
                    <a:pt x="0" y="39"/>
                  </a:lnTo>
                  <a:lnTo>
                    <a:pt x="2" y="43"/>
                  </a:lnTo>
                  <a:lnTo>
                    <a:pt x="1" y="46"/>
                  </a:lnTo>
                  <a:lnTo>
                    <a:pt x="1" y="50"/>
                  </a:lnTo>
                  <a:lnTo>
                    <a:pt x="0" y="53"/>
                  </a:lnTo>
                  <a:lnTo>
                    <a:pt x="2" y="57"/>
                  </a:lnTo>
                  <a:lnTo>
                    <a:pt x="2" y="70"/>
                  </a:lnTo>
                  <a:lnTo>
                    <a:pt x="3" y="83"/>
                  </a:lnTo>
                  <a:lnTo>
                    <a:pt x="5" y="87"/>
                  </a:lnTo>
                  <a:lnTo>
                    <a:pt x="6" y="93"/>
                  </a:lnTo>
                  <a:lnTo>
                    <a:pt x="9" y="93"/>
                  </a:lnTo>
                  <a:lnTo>
                    <a:pt x="8" y="87"/>
                  </a:lnTo>
                  <a:lnTo>
                    <a:pt x="7" y="82"/>
                  </a:lnTo>
                  <a:lnTo>
                    <a:pt x="3" y="70"/>
                  </a:lnTo>
                  <a:lnTo>
                    <a:pt x="3" y="58"/>
                  </a:lnTo>
                  <a:lnTo>
                    <a:pt x="4" y="54"/>
                  </a:lnTo>
                  <a:lnTo>
                    <a:pt x="2" y="50"/>
                  </a:lnTo>
                  <a:lnTo>
                    <a:pt x="3" y="47"/>
                  </a:lnTo>
                  <a:lnTo>
                    <a:pt x="3" y="43"/>
                  </a:lnTo>
                  <a:lnTo>
                    <a:pt x="4" y="39"/>
                  </a:lnTo>
                  <a:lnTo>
                    <a:pt x="4" y="36"/>
                  </a:lnTo>
                  <a:lnTo>
                    <a:pt x="5" y="32"/>
                  </a:lnTo>
                  <a:lnTo>
                    <a:pt x="5" y="29"/>
                  </a:lnTo>
                  <a:lnTo>
                    <a:pt x="6" y="25"/>
                  </a:lnTo>
                  <a:lnTo>
                    <a:pt x="6" y="23"/>
                  </a:lnTo>
                  <a:lnTo>
                    <a:pt x="7" y="20"/>
                  </a:lnTo>
                  <a:lnTo>
                    <a:pt x="7" y="18"/>
                  </a:lnTo>
                  <a:lnTo>
                    <a:pt x="7" y="14"/>
                  </a:lnTo>
                  <a:lnTo>
                    <a:pt x="8" y="12"/>
                  </a:lnTo>
                  <a:lnTo>
                    <a:pt x="8" y="11"/>
                  </a:lnTo>
                  <a:lnTo>
                    <a:pt x="10" y="9"/>
                  </a:lnTo>
                  <a:lnTo>
                    <a:pt x="9" y="2"/>
                  </a:lnTo>
                  <a:lnTo>
                    <a:pt x="11" y="4"/>
                  </a:lnTo>
                  <a:lnTo>
                    <a:pt x="11" y="0"/>
                  </a:lnTo>
                  <a:lnTo>
                    <a:pt x="1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A667925E-F2CE-40DD-A781-EE39986C51E6}"/>
                </a:ext>
              </a:extLst>
            </p:cNvPr>
            <p:cNvSpPr>
              <a:spLocks/>
            </p:cNvSpPr>
            <p:nvPr/>
          </p:nvSpPr>
          <p:spPr bwMode="auto">
            <a:xfrm>
              <a:off x="973" y="2772"/>
              <a:ext cx="95" cy="136"/>
            </a:xfrm>
            <a:custGeom>
              <a:avLst/>
              <a:gdLst>
                <a:gd name="T0" fmla="*/ 4818 w 56"/>
                <a:gd name="T1" fmla="*/ 0 h 104"/>
                <a:gd name="T2" fmla="*/ 4818 w 56"/>
                <a:gd name="T3" fmla="*/ 0 h 104"/>
                <a:gd name="T4" fmla="*/ 0 w 56"/>
                <a:gd name="T5" fmla="*/ 228 h 104"/>
                <a:gd name="T6" fmla="*/ 19327 w 56"/>
                <a:gd name="T7" fmla="*/ 947 h 104"/>
                <a:gd name="T8" fmla="*/ 27760 w 56"/>
                <a:gd name="T9" fmla="*/ 1238 h 104"/>
                <a:gd name="T10" fmla="*/ 39902 w 56"/>
                <a:gd name="T11" fmla="*/ 1890 h 104"/>
                <a:gd name="T12" fmla="*/ 40282 w 56"/>
                <a:gd name="T13" fmla="*/ 2189 h 104"/>
                <a:gd name="T14" fmla="*/ 52325 w 56"/>
                <a:gd name="T15" fmla="*/ 2472 h 104"/>
                <a:gd name="T16" fmla="*/ 68336 w 56"/>
                <a:gd name="T17" fmla="*/ 3086 h 104"/>
                <a:gd name="T18" fmla="*/ 75052 w 56"/>
                <a:gd name="T19" fmla="*/ 3335 h 104"/>
                <a:gd name="T20" fmla="*/ 88766 w 56"/>
                <a:gd name="T21" fmla="*/ 3744 h 104"/>
                <a:gd name="T22" fmla="*/ 103416 w 56"/>
                <a:gd name="T23" fmla="*/ 4036 h 104"/>
                <a:gd name="T24" fmla="*/ 107767 w 56"/>
                <a:gd name="T25" fmla="*/ 4326 h 104"/>
                <a:gd name="T26" fmla="*/ 127320 w 56"/>
                <a:gd name="T27" fmla="*/ 4578 h 104"/>
                <a:gd name="T28" fmla="*/ 142817 w 56"/>
                <a:gd name="T29" fmla="*/ 4784 h 104"/>
                <a:gd name="T30" fmla="*/ 147655 w 56"/>
                <a:gd name="T31" fmla="*/ 5228 h 104"/>
                <a:gd name="T32" fmla="*/ 160070 w 56"/>
                <a:gd name="T33" fmla="*/ 5457 h 104"/>
                <a:gd name="T34" fmla="*/ 202335 w 56"/>
                <a:gd name="T35" fmla="*/ 6402 h 104"/>
                <a:gd name="T36" fmla="*/ 202335 w 56"/>
                <a:gd name="T37" fmla="*/ 6503 h 104"/>
                <a:gd name="T38" fmla="*/ 215989 w 56"/>
                <a:gd name="T39" fmla="*/ 6837 h 104"/>
                <a:gd name="T40" fmla="*/ 223694 w 56"/>
                <a:gd name="T41" fmla="*/ 6902 h 104"/>
                <a:gd name="T42" fmla="*/ 229914 w 56"/>
                <a:gd name="T43" fmla="*/ 7059 h 104"/>
                <a:gd name="T44" fmla="*/ 255457 w 56"/>
                <a:gd name="T45" fmla="*/ 7634 h 104"/>
                <a:gd name="T46" fmla="*/ 255457 w 56"/>
                <a:gd name="T47" fmla="*/ 7634 h 104"/>
                <a:gd name="T48" fmla="*/ 262989 w 56"/>
                <a:gd name="T49" fmla="*/ 7458 h 104"/>
                <a:gd name="T50" fmla="*/ 262989 w 56"/>
                <a:gd name="T51" fmla="*/ 7458 h 104"/>
                <a:gd name="T52" fmla="*/ 242279 w 56"/>
                <a:gd name="T53" fmla="*/ 7059 h 104"/>
                <a:gd name="T54" fmla="*/ 235088 w 56"/>
                <a:gd name="T55" fmla="*/ 6902 h 104"/>
                <a:gd name="T56" fmla="*/ 223694 w 56"/>
                <a:gd name="T57" fmla="*/ 6584 h 104"/>
                <a:gd name="T58" fmla="*/ 222707 w 56"/>
                <a:gd name="T59" fmla="*/ 6584 h 104"/>
                <a:gd name="T60" fmla="*/ 211170 w 56"/>
                <a:gd name="T61" fmla="*/ 6256 h 104"/>
                <a:gd name="T62" fmla="*/ 168727 w 56"/>
                <a:gd name="T63" fmla="*/ 5420 h 104"/>
                <a:gd name="T64" fmla="*/ 163897 w 56"/>
                <a:gd name="T65" fmla="*/ 5122 h 104"/>
                <a:gd name="T66" fmla="*/ 142817 w 56"/>
                <a:gd name="T67" fmla="*/ 4714 h 104"/>
                <a:gd name="T68" fmla="*/ 135528 w 56"/>
                <a:gd name="T69" fmla="*/ 4551 h 104"/>
                <a:gd name="T70" fmla="*/ 127320 w 56"/>
                <a:gd name="T71" fmla="*/ 4228 h 104"/>
                <a:gd name="T72" fmla="*/ 122155 w 56"/>
                <a:gd name="T73" fmla="*/ 4047 h 104"/>
                <a:gd name="T74" fmla="*/ 107767 w 56"/>
                <a:gd name="T75" fmla="*/ 3803 h 104"/>
                <a:gd name="T76" fmla="*/ 94357 w 56"/>
                <a:gd name="T77" fmla="*/ 3233 h 104"/>
                <a:gd name="T78" fmla="*/ 79890 w 56"/>
                <a:gd name="T79" fmla="*/ 2908 h 104"/>
                <a:gd name="T80" fmla="*/ 67691 w 56"/>
                <a:gd name="T81" fmla="*/ 2360 h 104"/>
                <a:gd name="T82" fmla="*/ 60961 w 56"/>
                <a:gd name="T83" fmla="*/ 2117 h 104"/>
                <a:gd name="T84" fmla="*/ 55621 w 56"/>
                <a:gd name="T85" fmla="*/ 1810 h 104"/>
                <a:gd name="T86" fmla="*/ 39902 w 56"/>
                <a:gd name="T87" fmla="*/ 1105 h 104"/>
                <a:gd name="T88" fmla="*/ 27760 w 56"/>
                <a:gd name="T89" fmla="*/ 799 h 104"/>
                <a:gd name="T90" fmla="*/ 19327 w 56"/>
                <a:gd name="T91" fmla="*/ 298 h 104"/>
                <a:gd name="T92" fmla="*/ 19327 w 56"/>
                <a:gd name="T93" fmla="*/ 0 h 104"/>
                <a:gd name="T94" fmla="*/ 19327 w 56"/>
                <a:gd name="T95" fmla="*/ 0 h 104"/>
                <a:gd name="T96" fmla="*/ 4818 w 56"/>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104"/>
                <a:gd name="T149" fmla="*/ 56 w 5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104">
                  <a:moveTo>
                    <a:pt x="1" y="0"/>
                  </a:moveTo>
                  <a:lnTo>
                    <a:pt x="1" y="0"/>
                  </a:lnTo>
                  <a:lnTo>
                    <a:pt x="0" y="3"/>
                  </a:lnTo>
                  <a:lnTo>
                    <a:pt x="4" y="13"/>
                  </a:lnTo>
                  <a:lnTo>
                    <a:pt x="6" y="17"/>
                  </a:lnTo>
                  <a:lnTo>
                    <a:pt x="8" y="26"/>
                  </a:lnTo>
                  <a:lnTo>
                    <a:pt x="9" y="30"/>
                  </a:lnTo>
                  <a:lnTo>
                    <a:pt x="11" y="34"/>
                  </a:lnTo>
                  <a:lnTo>
                    <a:pt x="15" y="42"/>
                  </a:lnTo>
                  <a:lnTo>
                    <a:pt x="16" y="46"/>
                  </a:lnTo>
                  <a:lnTo>
                    <a:pt x="19" y="51"/>
                  </a:lnTo>
                  <a:lnTo>
                    <a:pt x="22" y="55"/>
                  </a:lnTo>
                  <a:lnTo>
                    <a:pt x="23" y="59"/>
                  </a:lnTo>
                  <a:lnTo>
                    <a:pt x="27" y="63"/>
                  </a:lnTo>
                  <a:lnTo>
                    <a:pt x="30" y="66"/>
                  </a:lnTo>
                  <a:lnTo>
                    <a:pt x="31" y="71"/>
                  </a:lnTo>
                  <a:lnTo>
                    <a:pt x="34" y="75"/>
                  </a:lnTo>
                  <a:lnTo>
                    <a:pt x="43" y="88"/>
                  </a:lnTo>
                  <a:lnTo>
                    <a:pt x="43" y="89"/>
                  </a:lnTo>
                  <a:lnTo>
                    <a:pt x="46" y="93"/>
                  </a:lnTo>
                  <a:lnTo>
                    <a:pt x="48" y="94"/>
                  </a:lnTo>
                  <a:lnTo>
                    <a:pt x="49" y="96"/>
                  </a:lnTo>
                  <a:lnTo>
                    <a:pt x="54" y="104"/>
                  </a:lnTo>
                  <a:lnTo>
                    <a:pt x="56" y="102"/>
                  </a:lnTo>
                  <a:lnTo>
                    <a:pt x="51" y="96"/>
                  </a:lnTo>
                  <a:lnTo>
                    <a:pt x="50" y="94"/>
                  </a:lnTo>
                  <a:lnTo>
                    <a:pt x="48" y="90"/>
                  </a:lnTo>
                  <a:lnTo>
                    <a:pt x="47" y="90"/>
                  </a:lnTo>
                  <a:lnTo>
                    <a:pt x="45" y="86"/>
                  </a:lnTo>
                  <a:lnTo>
                    <a:pt x="36" y="74"/>
                  </a:lnTo>
                  <a:lnTo>
                    <a:pt x="35" y="70"/>
                  </a:lnTo>
                  <a:lnTo>
                    <a:pt x="30" y="64"/>
                  </a:lnTo>
                  <a:lnTo>
                    <a:pt x="29" y="62"/>
                  </a:lnTo>
                  <a:lnTo>
                    <a:pt x="27" y="58"/>
                  </a:lnTo>
                  <a:lnTo>
                    <a:pt x="26" y="56"/>
                  </a:lnTo>
                  <a:lnTo>
                    <a:pt x="23" y="52"/>
                  </a:lnTo>
                  <a:lnTo>
                    <a:pt x="20" y="44"/>
                  </a:lnTo>
                  <a:lnTo>
                    <a:pt x="17" y="40"/>
                  </a:lnTo>
                  <a:lnTo>
                    <a:pt x="14" y="32"/>
                  </a:lnTo>
                  <a:lnTo>
                    <a:pt x="13" y="29"/>
                  </a:lnTo>
                  <a:lnTo>
                    <a:pt x="12" y="25"/>
                  </a:lnTo>
                  <a:lnTo>
                    <a:pt x="8" y="15"/>
                  </a:lnTo>
                  <a:lnTo>
                    <a:pt x="6" y="11"/>
                  </a:lnTo>
                  <a:lnTo>
                    <a:pt x="4" y="4"/>
                  </a:lnTo>
                  <a:lnTo>
                    <a:pt x="4" y="0"/>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C34B35CE-9A35-4CF7-83FF-200849FEA56C}"/>
                </a:ext>
              </a:extLst>
            </p:cNvPr>
            <p:cNvSpPr>
              <a:spLocks/>
            </p:cNvSpPr>
            <p:nvPr/>
          </p:nvSpPr>
          <p:spPr bwMode="auto">
            <a:xfrm>
              <a:off x="1064" y="2906"/>
              <a:ext cx="151" cy="56"/>
            </a:xfrm>
            <a:custGeom>
              <a:avLst/>
              <a:gdLst>
                <a:gd name="T0" fmla="*/ 0 w 89"/>
                <a:gd name="T1" fmla="*/ 173 h 43"/>
                <a:gd name="T2" fmla="*/ 8181 w 89"/>
                <a:gd name="T3" fmla="*/ 173 h 43"/>
                <a:gd name="T4" fmla="*/ 23549 w 89"/>
                <a:gd name="T5" fmla="*/ 293 h 43"/>
                <a:gd name="T6" fmla="*/ 32830 w 89"/>
                <a:gd name="T7" fmla="*/ 293 h 43"/>
                <a:gd name="T8" fmla="*/ 39954 w 89"/>
                <a:gd name="T9" fmla="*/ 531 h 43"/>
                <a:gd name="T10" fmla="*/ 47182 w 89"/>
                <a:gd name="T11" fmla="*/ 647 h 43"/>
                <a:gd name="T12" fmla="*/ 61043 w 89"/>
                <a:gd name="T13" fmla="*/ 711 h 43"/>
                <a:gd name="T14" fmla="*/ 94502 w 89"/>
                <a:gd name="T15" fmla="*/ 1033 h 43"/>
                <a:gd name="T16" fmla="*/ 107860 w 89"/>
                <a:gd name="T17" fmla="*/ 1098 h 43"/>
                <a:gd name="T18" fmla="*/ 131967 w 89"/>
                <a:gd name="T19" fmla="*/ 1345 h 43"/>
                <a:gd name="T20" fmla="*/ 150813 w 89"/>
                <a:gd name="T21" fmla="*/ 1430 h 43"/>
                <a:gd name="T22" fmla="*/ 155343 w 89"/>
                <a:gd name="T23" fmla="*/ 1571 h 43"/>
                <a:gd name="T24" fmla="*/ 175715 w 89"/>
                <a:gd name="T25" fmla="*/ 1571 h 43"/>
                <a:gd name="T26" fmla="*/ 188623 w 89"/>
                <a:gd name="T27" fmla="*/ 1862 h 43"/>
                <a:gd name="T28" fmla="*/ 196833 w 89"/>
                <a:gd name="T29" fmla="*/ 1886 h 43"/>
                <a:gd name="T30" fmla="*/ 222939 w 89"/>
                <a:gd name="T31" fmla="*/ 2046 h 43"/>
                <a:gd name="T32" fmla="*/ 263559 w 89"/>
                <a:gd name="T33" fmla="*/ 2265 h 43"/>
                <a:gd name="T34" fmla="*/ 270115 w 89"/>
                <a:gd name="T35" fmla="*/ 2265 h 43"/>
                <a:gd name="T36" fmla="*/ 286786 w 89"/>
                <a:gd name="T37" fmla="*/ 2456 h 43"/>
                <a:gd name="T38" fmla="*/ 303189 w 89"/>
                <a:gd name="T39" fmla="*/ 2456 h 43"/>
                <a:gd name="T40" fmla="*/ 320023 w 89"/>
                <a:gd name="T41" fmla="*/ 2542 h 43"/>
                <a:gd name="T42" fmla="*/ 325933 w 89"/>
                <a:gd name="T43" fmla="*/ 2665 h 43"/>
                <a:gd name="T44" fmla="*/ 343656 w 89"/>
                <a:gd name="T45" fmla="*/ 2665 h 43"/>
                <a:gd name="T46" fmla="*/ 364237 w 89"/>
                <a:gd name="T47" fmla="*/ 2771 h 43"/>
                <a:gd name="T48" fmla="*/ 399439 w 89"/>
                <a:gd name="T49" fmla="*/ 2778 h 43"/>
                <a:gd name="T50" fmla="*/ 418769 w 89"/>
                <a:gd name="T51" fmla="*/ 2950 h 43"/>
                <a:gd name="T52" fmla="*/ 418769 w 89"/>
                <a:gd name="T53" fmla="*/ 2950 h 43"/>
                <a:gd name="T54" fmla="*/ 418769 w 89"/>
                <a:gd name="T55" fmla="*/ 2771 h 43"/>
                <a:gd name="T56" fmla="*/ 418769 w 89"/>
                <a:gd name="T57" fmla="*/ 2771 h 43"/>
                <a:gd name="T58" fmla="*/ 406175 w 89"/>
                <a:gd name="T59" fmla="*/ 2665 h 43"/>
                <a:gd name="T60" fmla="*/ 364237 w 89"/>
                <a:gd name="T61" fmla="*/ 2592 h 43"/>
                <a:gd name="T62" fmla="*/ 343656 w 89"/>
                <a:gd name="T63" fmla="*/ 2456 h 43"/>
                <a:gd name="T64" fmla="*/ 331060 w 89"/>
                <a:gd name="T65" fmla="*/ 2425 h 43"/>
                <a:gd name="T66" fmla="*/ 320023 w 89"/>
                <a:gd name="T67" fmla="*/ 2425 h 43"/>
                <a:gd name="T68" fmla="*/ 306140 w 89"/>
                <a:gd name="T69" fmla="*/ 2265 h 43"/>
                <a:gd name="T70" fmla="*/ 286786 w 89"/>
                <a:gd name="T71" fmla="*/ 2233 h 43"/>
                <a:gd name="T72" fmla="*/ 272029 w 89"/>
                <a:gd name="T73" fmla="*/ 2233 h 43"/>
                <a:gd name="T74" fmla="*/ 263559 w 89"/>
                <a:gd name="T75" fmla="*/ 2046 h 43"/>
                <a:gd name="T76" fmla="*/ 230428 w 89"/>
                <a:gd name="T77" fmla="*/ 1990 h 43"/>
                <a:gd name="T78" fmla="*/ 222939 w 89"/>
                <a:gd name="T79" fmla="*/ 1862 h 43"/>
                <a:gd name="T80" fmla="*/ 196833 w 89"/>
                <a:gd name="T81" fmla="*/ 1634 h 43"/>
                <a:gd name="T82" fmla="*/ 188623 w 89"/>
                <a:gd name="T83" fmla="*/ 1634 h 43"/>
                <a:gd name="T84" fmla="*/ 182998 w 89"/>
                <a:gd name="T85" fmla="*/ 1528 h 43"/>
                <a:gd name="T86" fmla="*/ 169033 w 89"/>
                <a:gd name="T87" fmla="*/ 1335 h 43"/>
                <a:gd name="T88" fmla="*/ 150813 w 89"/>
                <a:gd name="T89" fmla="*/ 1335 h 43"/>
                <a:gd name="T90" fmla="*/ 135815 w 89"/>
                <a:gd name="T91" fmla="*/ 1173 h 43"/>
                <a:gd name="T92" fmla="*/ 115009 w 89"/>
                <a:gd name="T93" fmla="*/ 926 h 43"/>
                <a:gd name="T94" fmla="*/ 103567 w 89"/>
                <a:gd name="T95" fmla="*/ 843 h 43"/>
                <a:gd name="T96" fmla="*/ 67787 w 89"/>
                <a:gd name="T97" fmla="*/ 497 h 43"/>
                <a:gd name="T98" fmla="*/ 55700 w 89"/>
                <a:gd name="T99" fmla="*/ 382 h 43"/>
                <a:gd name="T100" fmla="*/ 47182 w 89"/>
                <a:gd name="T101" fmla="*/ 382 h 43"/>
                <a:gd name="T102" fmla="*/ 40303 w 89"/>
                <a:gd name="T103" fmla="*/ 225 h 43"/>
                <a:gd name="T104" fmla="*/ 23549 w 89"/>
                <a:gd name="T105" fmla="*/ 173 h 43"/>
                <a:gd name="T106" fmla="*/ 19350 w 89"/>
                <a:gd name="T107" fmla="*/ 0 h 43"/>
                <a:gd name="T108" fmla="*/ 8181 w 89"/>
                <a:gd name="T109" fmla="*/ 0 h 43"/>
                <a:gd name="T110" fmla="*/ 8181 w 89"/>
                <a:gd name="T111" fmla="*/ 0 h 43"/>
                <a:gd name="T112" fmla="*/ 0 w 89"/>
                <a:gd name="T113" fmla="*/ 173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43"/>
                <a:gd name="T173" fmla="*/ 89 w 89"/>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43">
                  <a:moveTo>
                    <a:pt x="0" y="2"/>
                  </a:moveTo>
                  <a:lnTo>
                    <a:pt x="2" y="2"/>
                  </a:lnTo>
                  <a:lnTo>
                    <a:pt x="5" y="4"/>
                  </a:lnTo>
                  <a:lnTo>
                    <a:pt x="7" y="4"/>
                  </a:lnTo>
                  <a:lnTo>
                    <a:pt x="8" y="8"/>
                  </a:lnTo>
                  <a:lnTo>
                    <a:pt x="10" y="9"/>
                  </a:lnTo>
                  <a:lnTo>
                    <a:pt x="13" y="11"/>
                  </a:lnTo>
                  <a:lnTo>
                    <a:pt x="20" y="15"/>
                  </a:lnTo>
                  <a:lnTo>
                    <a:pt x="23" y="16"/>
                  </a:lnTo>
                  <a:lnTo>
                    <a:pt x="28" y="20"/>
                  </a:lnTo>
                  <a:lnTo>
                    <a:pt x="32" y="21"/>
                  </a:lnTo>
                  <a:lnTo>
                    <a:pt x="33" y="23"/>
                  </a:lnTo>
                  <a:lnTo>
                    <a:pt x="37" y="23"/>
                  </a:lnTo>
                  <a:lnTo>
                    <a:pt x="40" y="27"/>
                  </a:lnTo>
                  <a:lnTo>
                    <a:pt x="42" y="28"/>
                  </a:lnTo>
                  <a:lnTo>
                    <a:pt x="47" y="30"/>
                  </a:lnTo>
                  <a:lnTo>
                    <a:pt x="56" y="33"/>
                  </a:lnTo>
                  <a:lnTo>
                    <a:pt x="57" y="33"/>
                  </a:lnTo>
                  <a:lnTo>
                    <a:pt x="61" y="36"/>
                  </a:lnTo>
                  <a:lnTo>
                    <a:pt x="64" y="36"/>
                  </a:lnTo>
                  <a:lnTo>
                    <a:pt x="68" y="37"/>
                  </a:lnTo>
                  <a:lnTo>
                    <a:pt x="69" y="39"/>
                  </a:lnTo>
                  <a:lnTo>
                    <a:pt x="73" y="39"/>
                  </a:lnTo>
                  <a:lnTo>
                    <a:pt x="77" y="40"/>
                  </a:lnTo>
                  <a:lnTo>
                    <a:pt x="85" y="41"/>
                  </a:lnTo>
                  <a:lnTo>
                    <a:pt x="89" y="43"/>
                  </a:lnTo>
                  <a:lnTo>
                    <a:pt x="89" y="40"/>
                  </a:lnTo>
                  <a:lnTo>
                    <a:pt x="86" y="39"/>
                  </a:lnTo>
                  <a:lnTo>
                    <a:pt x="77" y="38"/>
                  </a:lnTo>
                  <a:lnTo>
                    <a:pt x="73" y="36"/>
                  </a:lnTo>
                  <a:lnTo>
                    <a:pt x="70" y="35"/>
                  </a:lnTo>
                  <a:lnTo>
                    <a:pt x="68" y="35"/>
                  </a:lnTo>
                  <a:lnTo>
                    <a:pt x="65" y="33"/>
                  </a:lnTo>
                  <a:lnTo>
                    <a:pt x="61" y="32"/>
                  </a:lnTo>
                  <a:lnTo>
                    <a:pt x="58" y="32"/>
                  </a:lnTo>
                  <a:lnTo>
                    <a:pt x="56" y="30"/>
                  </a:lnTo>
                  <a:lnTo>
                    <a:pt x="49" y="29"/>
                  </a:lnTo>
                  <a:lnTo>
                    <a:pt x="47" y="27"/>
                  </a:lnTo>
                  <a:lnTo>
                    <a:pt x="42" y="24"/>
                  </a:lnTo>
                  <a:lnTo>
                    <a:pt x="40" y="24"/>
                  </a:lnTo>
                  <a:lnTo>
                    <a:pt x="39" y="22"/>
                  </a:lnTo>
                  <a:lnTo>
                    <a:pt x="36" y="19"/>
                  </a:lnTo>
                  <a:lnTo>
                    <a:pt x="32" y="19"/>
                  </a:lnTo>
                  <a:lnTo>
                    <a:pt x="29" y="17"/>
                  </a:lnTo>
                  <a:lnTo>
                    <a:pt x="24" y="14"/>
                  </a:lnTo>
                  <a:lnTo>
                    <a:pt x="22" y="12"/>
                  </a:lnTo>
                  <a:lnTo>
                    <a:pt x="14" y="7"/>
                  </a:lnTo>
                  <a:lnTo>
                    <a:pt x="12" y="5"/>
                  </a:lnTo>
                  <a:lnTo>
                    <a:pt x="10" y="5"/>
                  </a:lnTo>
                  <a:lnTo>
                    <a:pt x="9" y="3"/>
                  </a:lnTo>
                  <a:lnTo>
                    <a:pt x="5" y="2"/>
                  </a:lnTo>
                  <a:lnTo>
                    <a:pt x="4" y="0"/>
                  </a:lnTo>
                  <a:lnTo>
                    <a:pt x="2"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8660A87A-0A06-4496-8892-AC40DEA92272}"/>
                </a:ext>
              </a:extLst>
            </p:cNvPr>
            <p:cNvSpPr>
              <a:spLocks/>
            </p:cNvSpPr>
            <p:nvPr/>
          </p:nvSpPr>
          <p:spPr bwMode="auto">
            <a:xfrm>
              <a:off x="1215" y="2941"/>
              <a:ext cx="135" cy="22"/>
            </a:xfrm>
            <a:custGeom>
              <a:avLst/>
              <a:gdLst>
                <a:gd name="T0" fmla="*/ 0 w 80"/>
                <a:gd name="T1" fmla="*/ 990 h 17"/>
                <a:gd name="T2" fmla="*/ 0 w 80"/>
                <a:gd name="T3" fmla="*/ 990 h 17"/>
                <a:gd name="T4" fmla="*/ 17972 w 80"/>
                <a:gd name="T5" fmla="*/ 907 h 17"/>
                <a:gd name="T6" fmla="*/ 77353 w 80"/>
                <a:gd name="T7" fmla="*/ 1038 h 17"/>
                <a:gd name="T8" fmla="*/ 94584 w 80"/>
                <a:gd name="T9" fmla="*/ 1038 h 17"/>
                <a:gd name="T10" fmla="*/ 103422 w 80"/>
                <a:gd name="T11" fmla="*/ 990 h 17"/>
                <a:gd name="T12" fmla="*/ 118790 w 80"/>
                <a:gd name="T13" fmla="*/ 990 h 17"/>
                <a:gd name="T14" fmla="*/ 189867 w 80"/>
                <a:gd name="T15" fmla="*/ 907 h 17"/>
                <a:gd name="T16" fmla="*/ 207844 w 80"/>
                <a:gd name="T17" fmla="*/ 855 h 17"/>
                <a:gd name="T18" fmla="*/ 220274 w 80"/>
                <a:gd name="T19" fmla="*/ 855 h 17"/>
                <a:gd name="T20" fmla="*/ 220274 w 80"/>
                <a:gd name="T21" fmla="*/ 855 h 17"/>
                <a:gd name="T22" fmla="*/ 238238 w 80"/>
                <a:gd name="T23" fmla="*/ 802 h 17"/>
                <a:gd name="T24" fmla="*/ 256605 w 80"/>
                <a:gd name="T25" fmla="*/ 765 h 17"/>
                <a:gd name="T26" fmla="*/ 264408 w 80"/>
                <a:gd name="T27" fmla="*/ 620 h 17"/>
                <a:gd name="T28" fmla="*/ 272125 w 80"/>
                <a:gd name="T29" fmla="*/ 620 h 17"/>
                <a:gd name="T30" fmla="*/ 282504 w 80"/>
                <a:gd name="T31" fmla="*/ 591 h 17"/>
                <a:gd name="T32" fmla="*/ 284087 w 80"/>
                <a:gd name="T33" fmla="*/ 591 h 17"/>
                <a:gd name="T34" fmla="*/ 294511 w 80"/>
                <a:gd name="T35" fmla="*/ 457 h 17"/>
                <a:gd name="T36" fmla="*/ 302341 w 80"/>
                <a:gd name="T37" fmla="*/ 479 h 17"/>
                <a:gd name="T38" fmla="*/ 315719 w 80"/>
                <a:gd name="T39" fmla="*/ 221 h 17"/>
                <a:gd name="T40" fmla="*/ 320401 w 80"/>
                <a:gd name="T41" fmla="*/ 286 h 17"/>
                <a:gd name="T42" fmla="*/ 324901 w 80"/>
                <a:gd name="T43" fmla="*/ 171 h 17"/>
                <a:gd name="T44" fmla="*/ 327326 w 80"/>
                <a:gd name="T45" fmla="*/ 171 h 17"/>
                <a:gd name="T46" fmla="*/ 338210 w 80"/>
                <a:gd name="T47" fmla="*/ 132 h 17"/>
                <a:gd name="T48" fmla="*/ 346705 w 80"/>
                <a:gd name="T49" fmla="*/ 132 h 17"/>
                <a:gd name="T50" fmla="*/ 346705 w 80"/>
                <a:gd name="T51" fmla="*/ 132 h 17"/>
                <a:gd name="T52" fmla="*/ 340244 w 80"/>
                <a:gd name="T53" fmla="*/ 0 h 17"/>
                <a:gd name="T54" fmla="*/ 346705 w 80"/>
                <a:gd name="T55" fmla="*/ 0 h 17"/>
                <a:gd name="T56" fmla="*/ 332785 w 80"/>
                <a:gd name="T57" fmla="*/ 0 h 17"/>
                <a:gd name="T58" fmla="*/ 324901 w 80"/>
                <a:gd name="T59" fmla="*/ 1 h 17"/>
                <a:gd name="T60" fmla="*/ 324901 w 80"/>
                <a:gd name="T61" fmla="*/ 1 h 17"/>
                <a:gd name="T62" fmla="*/ 315719 w 80"/>
                <a:gd name="T63" fmla="*/ 171 h 17"/>
                <a:gd name="T64" fmla="*/ 306485 w 80"/>
                <a:gd name="T65" fmla="*/ 132 h 17"/>
                <a:gd name="T66" fmla="*/ 297965 w 80"/>
                <a:gd name="T67" fmla="*/ 221 h 17"/>
                <a:gd name="T68" fmla="*/ 289533 w 80"/>
                <a:gd name="T69" fmla="*/ 221 h 17"/>
                <a:gd name="T70" fmla="*/ 289533 w 80"/>
                <a:gd name="T71" fmla="*/ 286 h 17"/>
                <a:gd name="T72" fmla="*/ 272125 w 80"/>
                <a:gd name="T73" fmla="*/ 457 h 17"/>
                <a:gd name="T74" fmla="*/ 264408 w 80"/>
                <a:gd name="T75" fmla="*/ 370 h 17"/>
                <a:gd name="T76" fmla="*/ 256605 w 80"/>
                <a:gd name="T77" fmla="*/ 479 h 17"/>
                <a:gd name="T78" fmla="*/ 245938 w 80"/>
                <a:gd name="T79" fmla="*/ 479 h 17"/>
                <a:gd name="T80" fmla="*/ 234038 w 80"/>
                <a:gd name="T81" fmla="*/ 591 h 17"/>
                <a:gd name="T82" fmla="*/ 224971 w 80"/>
                <a:gd name="T83" fmla="*/ 661 h 17"/>
                <a:gd name="T84" fmla="*/ 215966 w 80"/>
                <a:gd name="T85" fmla="*/ 765 h 17"/>
                <a:gd name="T86" fmla="*/ 207844 w 80"/>
                <a:gd name="T87" fmla="*/ 765 h 17"/>
                <a:gd name="T88" fmla="*/ 189867 w 80"/>
                <a:gd name="T89" fmla="*/ 802 h 17"/>
                <a:gd name="T90" fmla="*/ 118790 w 80"/>
                <a:gd name="T91" fmla="*/ 907 h 17"/>
                <a:gd name="T92" fmla="*/ 103422 w 80"/>
                <a:gd name="T93" fmla="*/ 855 h 17"/>
                <a:gd name="T94" fmla="*/ 94584 w 80"/>
                <a:gd name="T95" fmla="*/ 855 h 17"/>
                <a:gd name="T96" fmla="*/ 77353 w 80"/>
                <a:gd name="T97" fmla="*/ 907 h 17"/>
                <a:gd name="T98" fmla="*/ 7558 w 80"/>
                <a:gd name="T99" fmla="*/ 802 h 17"/>
                <a:gd name="T100" fmla="*/ 0 w 80"/>
                <a:gd name="T101" fmla="*/ 802 h 17"/>
                <a:gd name="T102" fmla="*/ 0 w 80"/>
                <a:gd name="T103" fmla="*/ 802 h 17"/>
                <a:gd name="T104" fmla="*/ 0 w 80"/>
                <a:gd name="T105" fmla="*/ 990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7"/>
                <a:gd name="T161" fmla="*/ 80 w 80"/>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7">
                  <a:moveTo>
                    <a:pt x="0" y="16"/>
                  </a:moveTo>
                  <a:lnTo>
                    <a:pt x="0" y="16"/>
                  </a:lnTo>
                  <a:lnTo>
                    <a:pt x="4" y="15"/>
                  </a:lnTo>
                  <a:lnTo>
                    <a:pt x="18" y="17"/>
                  </a:lnTo>
                  <a:lnTo>
                    <a:pt x="22" y="17"/>
                  </a:lnTo>
                  <a:lnTo>
                    <a:pt x="24" y="16"/>
                  </a:lnTo>
                  <a:lnTo>
                    <a:pt x="27" y="16"/>
                  </a:lnTo>
                  <a:lnTo>
                    <a:pt x="44" y="15"/>
                  </a:lnTo>
                  <a:lnTo>
                    <a:pt x="48" y="14"/>
                  </a:lnTo>
                  <a:lnTo>
                    <a:pt x="51" y="14"/>
                  </a:lnTo>
                  <a:lnTo>
                    <a:pt x="55" y="13"/>
                  </a:lnTo>
                  <a:lnTo>
                    <a:pt x="59" y="12"/>
                  </a:lnTo>
                  <a:lnTo>
                    <a:pt x="61" y="10"/>
                  </a:lnTo>
                  <a:lnTo>
                    <a:pt x="63" y="10"/>
                  </a:lnTo>
                  <a:lnTo>
                    <a:pt x="65" y="9"/>
                  </a:lnTo>
                  <a:lnTo>
                    <a:pt x="66" y="9"/>
                  </a:lnTo>
                  <a:lnTo>
                    <a:pt x="68" y="7"/>
                  </a:lnTo>
                  <a:lnTo>
                    <a:pt x="70" y="8"/>
                  </a:lnTo>
                  <a:lnTo>
                    <a:pt x="73" y="4"/>
                  </a:lnTo>
                  <a:lnTo>
                    <a:pt x="74" y="5"/>
                  </a:lnTo>
                  <a:lnTo>
                    <a:pt x="75" y="3"/>
                  </a:lnTo>
                  <a:lnTo>
                    <a:pt x="76" y="3"/>
                  </a:lnTo>
                  <a:lnTo>
                    <a:pt x="78" y="2"/>
                  </a:lnTo>
                  <a:lnTo>
                    <a:pt x="80" y="2"/>
                  </a:lnTo>
                  <a:lnTo>
                    <a:pt x="79" y="0"/>
                  </a:lnTo>
                  <a:lnTo>
                    <a:pt x="80" y="0"/>
                  </a:lnTo>
                  <a:lnTo>
                    <a:pt x="77" y="0"/>
                  </a:lnTo>
                  <a:lnTo>
                    <a:pt x="75" y="1"/>
                  </a:lnTo>
                  <a:lnTo>
                    <a:pt x="73" y="3"/>
                  </a:lnTo>
                  <a:lnTo>
                    <a:pt x="71" y="2"/>
                  </a:lnTo>
                  <a:lnTo>
                    <a:pt x="69" y="4"/>
                  </a:lnTo>
                  <a:lnTo>
                    <a:pt x="67" y="4"/>
                  </a:lnTo>
                  <a:lnTo>
                    <a:pt x="67" y="5"/>
                  </a:lnTo>
                  <a:lnTo>
                    <a:pt x="63" y="7"/>
                  </a:lnTo>
                  <a:lnTo>
                    <a:pt x="61" y="6"/>
                  </a:lnTo>
                  <a:lnTo>
                    <a:pt x="59" y="8"/>
                  </a:lnTo>
                  <a:lnTo>
                    <a:pt x="57" y="8"/>
                  </a:lnTo>
                  <a:lnTo>
                    <a:pt x="54" y="9"/>
                  </a:lnTo>
                  <a:lnTo>
                    <a:pt x="52" y="11"/>
                  </a:lnTo>
                  <a:lnTo>
                    <a:pt x="50" y="12"/>
                  </a:lnTo>
                  <a:lnTo>
                    <a:pt x="48" y="12"/>
                  </a:lnTo>
                  <a:lnTo>
                    <a:pt x="44" y="13"/>
                  </a:lnTo>
                  <a:lnTo>
                    <a:pt x="27" y="15"/>
                  </a:lnTo>
                  <a:lnTo>
                    <a:pt x="24" y="14"/>
                  </a:lnTo>
                  <a:lnTo>
                    <a:pt x="22" y="14"/>
                  </a:lnTo>
                  <a:lnTo>
                    <a:pt x="18" y="15"/>
                  </a:lnTo>
                  <a:lnTo>
                    <a:pt x="2" y="13"/>
                  </a:lnTo>
                  <a:lnTo>
                    <a:pt x="0" y="13"/>
                  </a:lnTo>
                  <a:lnTo>
                    <a:pt x="0" y="1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944FA2EB-E058-467B-93F5-A8E91EDD19A4}"/>
                </a:ext>
              </a:extLst>
            </p:cNvPr>
            <p:cNvSpPr>
              <a:spLocks/>
            </p:cNvSpPr>
            <p:nvPr/>
          </p:nvSpPr>
          <p:spPr bwMode="auto">
            <a:xfrm>
              <a:off x="1348" y="2869"/>
              <a:ext cx="117" cy="75"/>
            </a:xfrm>
            <a:custGeom>
              <a:avLst/>
              <a:gdLst>
                <a:gd name="T0" fmla="*/ 4814 w 69"/>
                <a:gd name="T1" fmla="*/ 4604 h 57"/>
                <a:gd name="T2" fmla="*/ 13842 w 69"/>
                <a:gd name="T3" fmla="*/ 4417 h 57"/>
                <a:gd name="T4" fmla="*/ 4814 w 69"/>
                <a:gd name="T5" fmla="*/ 4417 h 57"/>
                <a:gd name="T6" fmla="*/ 13842 w 69"/>
                <a:gd name="T7" fmla="*/ 4417 h 57"/>
                <a:gd name="T8" fmla="*/ 23471 w 69"/>
                <a:gd name="T9" fmla="*/ 4343 h 57"/>
                <a:gd name="T10" fmla="*/ 32524 w 69"/>
                <a:gd name="T11" fmla="*/ 4343 h 57"/>
                <a:gd name="T12" fmla="*/ 39863 w 69"/>
                <a:gd name="T13" fmla="*/ 4155 h 57"/>
                <a:gd name="T14" fmla="*/ 51975 w 69"/>
                <a:gd name="T15" fmla="*/ 4272 h 57"/>
                <a:gd name="T16" fmla="*/ 60335 w 69"/>
                <a:gd name="T17" fmla="*/ 4107 h 57"/>
                <a:gd name="T18" fmla="*/ 67594 w 69"/>
                <a:gd name="T19" fmla="*/ 4037 h 57"/>
                <a:gd name="T20" fmla="*/ 88132 w 69"/>
                <a:gd name="T21" fmla="*/ 3703 h 57"/>
                <a:gd name="T22" fmla="*/ 99121 w 69"/>
                <a:gd name="T23" fmla="*/ 3674 h 57"/>
                <a:gd name="T24" fmla="*/ 114616 w 69"/>
                <a:gd name="T25" fmla="*/ 3562 h 57"/>
                <a:gd name="T26" fmla="*/ 126550 w 69"/>
                <a:gd name="T27" fmla="*/ 3357 h 57"/>
                <a:gd name="T28" fmla="*/ 134989 w 69"/>
                <a:gd name="T29" fmla="*/ 3121 h 57"/>
                <a:gd name="T30" fmla="*/ 146277 w 69"/>
                <a:gd name="T31" fmla="*/ 3121 h 57"/>
                <a:gd name="T32" fmla="*/ 154240 w 69"/>
                <a:gd name="T33" fmla="*/ 2912 h 57"/>
                <a:gd name="T34" fmla="*/ 162474 w 69"/>
                <a:gd name="T35" fmla="*/ 2792 h 57"/>
                <a:gd name="T36" fmla="*/ 173477 w 69"/>
                <a:gd name="T37" fmla="*/ 2659 h 57"/>
                <a:gd name="T38" fmla="*/ 194035 w 69"/>
                <a:gd name="T39" fmla="*/ 2509 h 57"/>
                <a:gd name="T40" fmla="*/ 228894 w 69"/>
                <a:gd name="T41" fmla="*/ 2021 h 57"/>
                <a:gd name="T42" fmla="*/ 233890 w 69"/>
                <a:gd name="T43" fmla="*/ 1772 h 57"/>
                <a:gd name="T44" fmla="*/ 253400 w 69"/>
                <a:gd name="T45" fmla="*/ 1613 h 57"/>
                <a:gd name="T46" fmla="*/ 253400 w 69"/>
                <a:gd name="T47" fmla="*/ 1347 h 57"/>
                <a:gd name="T48" fmla="*/ 268874 w 69"/>
                <a:gd name="T49" fmla="*/ 1226 h 57"/>
                <a:gd name="T50" fmla="*/ 280803 w 69"/>
                <a:gd name="T51" fmla="*/ 997 h 57"/>
                <a:gd name="T52" fmla="*/ 280803 w 69"/>
                <a:gd name="T53" fmla="*/ 778 h 57"/>
                <a:gd name="T54" fmla="*/ 289229 w 69"/>
                <a:gd name="T55" fmla="*/ 758 h 57"/>
                <a:gd name="T56" fmla="*/ 303695 w 69"/>
                <a:gd name="T57" fmla="*/ 438 h 57"/>
                <a:gd name="T58" fmla="*/ 322315 w 69"/>
                <a:gd name="T59" fmla="*/ 0 h 57"/>
                <a:gd name="T60" fmla="*/ 322315 w 69"/>
                <a:gd name="T61" fmla="*/ 0 h 57"/>
                <a:gd name="T62" fmla="*/ 312805 w 69"/>
                <a:gd name="T63" fmla="*/ 0 h 57"/>
                <a:gd name="T64" fmla="*/ 312805 w 69"/>
                <a:gd name="T65" fmla="*/ 0 h 57"/>
                <a:gd name="T66" fmla="*/ 284997 w 69"/>
                <a:gd name="T67" fmla="*/ 253 h 57"/>
                <a:gd name="T68" fmla="*/ 284997 w 69"/>
                <a:gd name="T69" fmla="*/ 576 h 57"/>
                <a:gd name="T70" fmla="*/ 275499 w 69"/>
                <a:gd name="T71" fmla="*/ 647 h 57"/>
                <a:gd name="T72" fmla="*/ 266339 w 69"/>
                <a:gd name="T73" fmla="*/ 778 h 57"/>
                <a:gd name="T74" fmla="*/ 256705 w 69"/>
                <a:gd name="T75" fmla="*/ 1024 h 57"/>
                <a:gd name="T76" fmla="*/ 242356 w 69"/>
                <a:gd name="T77" fmla="*/ 1312 h 57"/>
                <a:gd name="T78" fmla="*/ 233890 w 69"/>
                <a:gd name="T79" fmla="*/ 1474 h 57"/>
                <a:gd name="T80" fmla="*/ 221752 w 69"/>
                <a:gd name="T81" fmla="*/ 1536 h 57"/>
                <a:gd name="T82" fmla="*/ 214585 w 69"/>
                <a:gd name="T83" fmla="*/ 1803 h 57"/>
                <a:gd name="T84" fmla="*/ 177226 w 69"/>
                <a:gd name="T85" fmla="*/ 2332 h 57"/>
                <a:gd name="T86" fmla="*/ 177226 w 69"/>
                <a:gd name="T87" fmla="*/ 2509 h 57"/>
                <a:gd name="T88" fmla="*/ 158567 w 69"/>
                <a:gd name="T89" fmla="*/ 2551 h 57"/>
                <a:gd name="T90" fmla="*/ 146277 w 69"/>
                <a:gd name="T91" fmla="*/ 2814 h 57"/>
                <a:gd name="T92" fmla="*/ 140308 w 69"/>
                <a:gd name="T93" fmla="*/ 2814 h 57"/>
                <a:gd name="T94" fmla="*/ 126550 w 69"/>
                <a:gd name="T95" fmla="*/ 3121 h 57"/>
                <a:gd name="T96" fmla="*/ 114616 w 69"/>
                <a:gd name="T97" fmla="*/ 3247 h 57"/>
                <a:gd name="T98" fmla="*/ 107297 w 69"/>
                <a:gd name="T99" fmla="*/ 3357 h 57"/>
                <a:gd name="T100" fmla="*/ 99121 w 69"/>
                <a:gd name="T101" fmla="*/ 3499 h 57"/>
                <a:gd name="T102" fmla="*/ 86266 w 69"/>
                <a:gd name="T103" fmla="*/ 3499 h 57"/>
                <a:gd name="T104" fmla="*/ 67485 w 69"/>
                <a:gd name="T105" fmla="*/ 3703 h 57"/>
                <a:gd name="T106" fmla="*/ 55149 w 69"/>
                <a:gd name="T107" fmla="*/ 3832 h 57"/>
                <a:gd name="T108" fmla="*/ 46949 w 69"/>
                <a:gd name="T109" fmla="*/ 3932 h 57"/>
                <a:gd name="T110" fmla="*/ 39799 w 69"/>
                <a:gd name="T111" fmla="*/ 4037 h 57"/>
                <a:gd name="T112" fmla="*/ 27688 w 69"/>
                <a:gd name="T113" fmla="*/ 4037 h 57"/>
                <a:gd name="T114" fmla="*/ 19181 w 69"/>
                <a:gd name="T115" fmla="*/ 4155 h 57"/>
                <a:gd name="T116" fmla="*/ 19181 w 69"/>
                <a:gd name="T117" fmla="*/ 4155 h 57"/>
                <a:gd name="T118" fmla="*/ 0 w 69"/>
                <a:gd name="T119" fmla="*/ 4272 h 57"/>
                <a:gd name="T120" fmla="*/ 0 w 69"/>
                <a:gd name="T121" fmla="*/ 4417 h 57"/>
                <a:gd name="T122" fmla="*/ 0 w 69"/>
                <a:gd name="T123" fmla="*/ 4417 h 57"/>
                <a:gd name="T124" fmla="*/ 4814 w 69"/>
                <a:gd name="T125" fmla="*/ 4604 h 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57"/>
                <a:gd name="T191" fmla="*/ 69 w 69"/>
                <a:gd name="T192" fmla="*/ 57 h 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57">
                  <a:moveTo>
                    <a:pt x="1" y="57"/>
                  </a:moveTo>
                  <a:lnTo>
                    <a:pt x="3" y="55"/>
                  </a:lnTo>
                  <a:lnTo>
                    <a:pt x="1" y="55"/>
                  </a:lnTo>
                  <a:lnTo>
                    <a:pt x="3" y="55"/>
                  </a:lnTo>
                  <a:lnTo>
                    <a:pt x="5" y="54"/>
                  </a:lnTo>
                  <a:lnTo>
                    <a:pt x="7" y="54"/>
                  </a:lnTo>
                  <a:lnTo>
                    <a:pt x="9" y="52"/>
                  </a:lnTo>
                  <a:lnTo>
                    <a:pt x="11" y="53"/>
                  </a:lnTo>
                  <a:lnTo>
                    <a:pt x="13" y="51"/>
                  </a:lnTo>
                  <a:lnTo>
                    <a:pt x="15" y="50"/>
                  </a:lnTo>
                  <a:lnTo>
                    <a:pt x="19" y="46"/>
                  </a:lnTo>
                  <a:lnTo>
                    <a:pt x="21" y="45"/>
                  </a:lnTo>
                  <a:lnTo>
                    <a:pt x="25" y="44"/>
                  </a:lnTo>
                  <a:lnTo>
                    <a:pt x="27" y="42"/>
                  </a:lnTo>
                  <a:lnTo>
                    <a:pt x="29" y="39"/>
                  </a:lnTo>
                  <a:lnTo>
                    <a:pt x="31" y="39"/>
                  </a:lnTo>
                  <a:lnTo>
                    <a:pt x="33" y="36"/>
                  </a:lnTo>
                  <a:lnTo>
                    <a:pt x="35" y="34"/>
                  </a:lnTo>
                  <a:lnTo>
                    <a:pt x="37" y="33"/>
                  </a:lnTo>
                  <a:lnTo>
                    <a:pt x="41" y="31"/>
                  </a:lnTo>
                  <a:lnTo>
                    <a:pt x="49" y="25"/>
                  </a:lnTo>
                  <a:lnTo>
                    <a:pt x="50" y="22"/>
                  </a:lnTo>
                  <a:lnTo>
                    <a:pt x="54" y="20"/>
                  </a:lnTo>
                  <a:lnTo>
                    <a:pt x="54" y="17"/>
                  </a:lnTo>
                  <a:lnTo>
                    <a:pt x="58" y="15"/>
                  </a:lnTo>
                  <a:lnTo>
                    <a:pt x="60" y="12"/>
                  </a:lnTo>
                  <a:lnTo>
                    <a:pt x="60" y="10"/>
                  </a:lnTo>
                  <a:lnTo>
                    <a:pt x="62" y="9"/>
                  </a:lnTo>
                  <a:lnTo>
                    <a:pt x="65" y="5"/>
                  </a:lnTo>
                  <a:lnTo>
                    <a:pt x="69" y="0"/>
                  </a:lnTo>
                  <a:lnTo>
                    <a:pt x="67" y="0"/>
                  </a:lnTo>
                  <a:lnTo>
                    <a:pt x="61" y="3"/>
                  </a:lnTo>
                  <a:lnTo>
                    <a:pt x="61" y="7"/>
                  </a:lnTo>
                  <a:lnTo>
                    <a:pt x="59" y="8"/>
                  </a:lnTo>
                  <a:lnTo>
                    <a:pt x="57" y="10"/>
                  </a:lnTo>
                  <a:lnTo>
                    <a:pt x="55" y="13"/>
                  </a:lnTo>
                  <a:lnTo>
                    <a:pt x="52" y="16"/>
                  </a:lnTo>
                  <a:lnTo>
                    <a:pt x="50" y="18"/>
                  </a:lnTo>
                  <a:lnTo>
                    <a:pt x="48" y="19"/>
                  </a:lnTo>
                  <a:lnTo>
                    <a:pt x="46" y="23"/>
                  </a:lnTo>
                  <a:lnTo>
                    <a:pt x="38" y="29"/>
                  </a:lnTo>
                  <a:lnTo>
                    <a:pt x="38" y="31"/>
                  </a:lnTo>
                  <a:lnTo>
                    <a:pt x="34" y="32"/>
                  </a:lnTo>
                  <a:lnTo>
                    <a:pt x="31" y="35"/>
                  </a:lnTo>
                  <a:lnTo>
                    <a:pt x="30" y="35"/>
                  </a:lnTo>
                  <a:lnTo>
                    <a:pt x="27" y="39"/>
                  </a:lnTo>
                  <a:lnTo>
                    <a:pt x="25" y="40"/>
                  </a:lnTo>
                  <a:lnTo>
                    <a:pt x="23" y="42"/>
                  </a:lnTo>
                  <a:lnTo>
                    <a:pt x="21" y="43"/>
                  </a:lnTo>
                  <a:lnTo>
                    <a:pt x="18" y="43"/>
                  </a:lnTo>
                  <a:lnTo>
                    <a:pt x="14" y="46"/>
                  </a:lnTo>
                  <a:lnTo>
                    <a:pt x="12" y="47"/>
                  </a:lnTo>
                  <a:lnTo>
                    <a:pt x="10" y="49"/>
                  </a:lnTo>
                  <a:lnTo>
                    <a:pt x="8" y="50"/>
                  </a:lnTo>
                  <a:lnTo>
                    <a:pt x="6" y="50"/>
                  </a:lnTo>
                  <a:lnTo>
                    <a:pt x="4" y="52"/>
                  </a:lnTo>
                  <a:lnTo>
                    <a:pt x="0" y="53"/>
                  </a:lnTo>
                  <a:lnTo>
                    <a:pt x="0" y="55"/>
                  </a:lnTo>
                  <a:lnTo>
                    <a:pt x="1" y="5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B0431D1C-4D7C-4953-9BC1-0B66C3032FAF}"/>
                </a:ext>
              </a:extLst>
            </p:cNvPr>
            <p:cNvSpPr>
              <a:spLocks/>
            </p:cNvSpPr>
            <p:nvPr/>
          </p:nvSpPr>
          <p:spPr bwMode="auto">
            <a:xfrm>
              <a:off x="1462" y="2727"/>
              <a:ext cx="32" cy="142"/>
            </a:xfrm>
            <a:custGeom>
              <a:avLst/>
              <a:gdLst>
                <a:gd name="T0" fmla="*/ 6737 w 19"/>
                <a:gd name="T1" fmla="*/ 8628 h 108"/>
                <a:gd name="T2" fmla="*/ 11347 w 19"/>
                <a:gd name="T3" fmla="*/ 8052 h 108"/>
                <a:gd name="T4" fmla="*/ 19111 w 19"/>
                <a:gd name="T5" fmla="*/ 7940 h 108"/>
                <a:gd name="T6" fmla="*/ 25721 w 19"/>
                <a:gd name="T7" fmla="*/ 7489 h 108"/>
                <a:gd name="T8" fmla="*/ 32187 w 19"/>
                <a:gd name="T9" fmla="*/ 7299 h 108"/>
                <a:gd name="T10" fmla="*/ 47473 w 19"/>
                <a:gd name="T11" fmla="*/ 6875 h 108"/>
                <a:gd name="T12" fmla="*/ 47473 w 19"/>
                <a:gd name="T13" fmla="*/ 6562 h 108"/>
                <a:gd name="T14" fmla="*/ 50168 w 19"/>
                <a:gd name="T15" fmla="*/ 6331 h 108"/>
                <a:gd name="T16" fmla="*/ 58765 w 19"/>
                <a:gd name="T17" fmla="*/ 5755 h 108"/>
                <a:gd name="T18" fmla="*/ 62469 w 19"/>
                <a:gd name="T19" fmla="*/ 5400 h 108"/>
                <a:gd name="T20" fmla="*/ 62469 w 19"/>
                <a:gd name="T21" fmla="*/ 5155 h 108"/>
                <a:gd name="T22" fmla="*/ 66808 w 19"/>
                <a:gd name="T23" fmla="*/ 4842 h 108"/>
                <a:gd name="T24" fmla="*/ 66808 w 19"/>
                <a:gd name="T25" fmla="*/ 4565 h 108"/>
                <a:gd name="T26" fmla="*/ 72960 w 19"/>
                <a:gd name="T27" fmla="*/ 4507 h 108"/>
                <a:gd name="T28" fmla="*/ 72960 w 19"/>
                <a:gd name="T29" fmla="*/ 4107 h 108"/>
                <a:gd name="T30" fmla="*/ 75416 w 19"/>
                <a:gd name="T31" fmla="*/ 3879 h 108"/>
                <a:gd name="T32" fmla="*/ 75416 w 19"/>
                <a:gd name="T33" fmla="*/ 3472 h 108"/>
                <a:gd name="T34" fmla="*/ 79955 w 19"/>
                <a:gd name="T35" fmla="*/ 3236 h 108"/>
                <a:gd name="T36" fmla="*/ 72960 w 19"/>
                <a:gd name="T37" fmla="*/ 3041 h 108"/>
                <a:gd name="T38" fmla="*/ 75416 w 19"/>
                <a:gd name="T39" fmla="*/ 2756 h 108"/>
                <a:gd name="T40" fmla="*/ 75416 w 19"/>
                <a:gd name="T41" fmla="*/ 2356 h 108"/>
                <a:gd name="T42" fmla="*/ 79955 w 19"/>
                <a:gd name="T43" fmla="*/ 2196 h 108"/>
                <a:gd name="T44" fmla="*/ 72960 w 19"/>
                <a:gd name="T45" fmla="*/ 1792 h 108"/>
                <a:gd name="T46" fmla="*/ 72960 w 19"/>
                <a:gd name="T47" fmla="*/ 1298 h 108"/>
                <a:gd name="T48" fmla="*/ 62469 w 19"/>
                <a:gd name="T49" fmla="*/ 1018 h 108"/>
                <a:gd name="T50" fmla="*/ 58765 w 19"/>
                <a:gd name="T51" fmla="*/ 644 h 108"/>
                <a:gd name="T52" fmla="*/ 54210 w 19"/>
                <a:gd name="T53" fmla="*/ 490 h 108"/>
                <a:gd name="T54" fmla="*/ 47473 w 19"/>
                <a:gd name="T55" fmla="*/ 191 h 108"/>
                <a:gd name="T56" fmla="*/ 50168 w 19"/>
                <a:gd name="T57" fmla="*/ 0 h 108"/>
                <a:gd name="T58" fmla="*/ 32187 w 19"/>
                <a:gd name="T59" fmla="*/ 191 h 108"/>
                <a:gd name="T60" fmla="*/ 32187 w 19"/>
                <a:gd name="T61" fmla="*/ 0 h 108"/>
                <a:gd name="T62" fmla="*/ 32187 w 19"/>
                <a:gd name="T63" fmla="*/ 191 h 108"/>
                <a:gd name="T64" fmla="*/ 37091 w 19"/>
                <a:gd name="T65" fmla="*/ 571 h 108"/>
                <a:gd name="T66" fmla="*/ 50168 w 19"/>
                <a:gd name="T67" fmla="*/ 751 h 108"/>
                <a:gd name="T68" fmla="*/ 50168 w 19"/>
                <a:gd name="T69" fmla="*/ 1018 h 108"/>
                <a:gd name="T70" fmla="*/ 54210 w 19"/>
                <a:gd name="T71" fmla="*/ 1338 h 108"/>
                <a:gd name="T72" fmla="*/ 62469 w 19"/>
                <a:gd name="T73" fmla="*/ 1926 h 108"/>
                <a:gd name="T74" fmla="*/ 62469 w 19"/>
                <a:gd name="T75" fmla="*/ 2096 h 108"/>
                <a:gd name="T76" fmla="*/ 62469 w 19"/>
                <a:gd name="T77" fmla="*/ 2356 h 108"/>
                <a:gd name="T78" fmla="*/ 66808 w 19"/>
                <a:gd name="T79" fmla="*/ 2756 h 108"/>
                <a:gd name="T80" fmla="*/ 66808 w 19"/>
                <a:gd name="T81" fmla="*/ 2950 h 108"/>
                <a:gd name="T82" fmla="*/ 72960 w 19"/>
                <a:gd name="T83" fmla="*/ 3236 h 108"/>
                <a:gd name="T84" fmla="*/ 72960 w 19"/>
                <a:gd name="T85" fmla="*/ 3472 h 108"/>
                <a:gd name="T86" fmla="*/ 66808 w 19"/>
                <a:gd name="T87" fmla="*/ 3810 h 108"/>
                <a:gd name="T88" fmla="*/ 62469 w 19"/>
                <a:gd name="T89" fmla="*/ 4107 h 108"/>
                <a:gd name="T90" fmla="*/ 62469 w 19"/>
                <a:gd name="T91" fmla="*/ 4377 h 108"/>
                <a:gd name="T92" fmla="*/ 62469 w 19"/>
                <a:gd name="T93" fmla="*/ 4565 h 108"/>
                <a:gd name="T94" fmla="*/ 58765 w 19"/>
                <a:gd name="T95" fmla="*/ 4842 h 108"/>
                <a:gd name="T96" fmla="*/ 58765 w 19"/>
                <a:gd name="T97" fmla="*/ 5100 h 108"/>
                <a:gd name="T98" fmla="*/ 47473 w 19"/>
                <a:gd name="T99" fmla="*/ 5400 h 108"/>
                <a:gd name="T100" fmla="*/ 54210 w 19"/>
                <a:gd name="T101" fmla="*/ 5755 h 108"/>
                <a:gd name="T102" fmla="*/ 43320 w 19"/>
                <a:gd name="T103" fmla="*/ 6265 h 108"/>
                <a:gd name="T104" fmla="*/ 37091 w 19"/>
                <a:gd name="T105" fmla="*/ 6562 h 108"/>
                <a:gd name="T106" fmla="*/ 29787 w 19"/>
                <a:gd name="T107" fmla="*/ 6706 h 108"/>
                <a:gd name="T108" fmla="*/ 29787 w 19"/>
                <a:gd name="T109" fmla="*/ 7100 h 108"/>
                <a:gd name="T110" fmla="*/ 19111 w 19"/>
                <a:gd name="T111" fmla="*/ 7299 h 108"/>
                <a:gd name="T112" fmla="*/ 17686 w 19"/>
                <a:gd name="T113" fmla="*/ 7489 h 108"/>
                <a:gd name="T114" fmla="*/ 17686 w 19"/>
                <a:gd name="T115" fmla="*/ 7878 h 108"/>
                <a:gd name="T116" fmla="*/ 6737 w 19"/>
                <a:gd name="T117" fmla="*/ 7892 h 108"/>
                <a:gd name="T118" fmla="*/ 0 w 19"/>
                <a:gd name="T119" fmla="*/ 8628 h 108"/>
                <a:gd name="T120" fmla="*/ 0 w 19"/>
                <a:gd name="T121" fmla="*/ 8628 h 108"/>
                <a:gd name="T122" fmla="*/ 6737 w 19"/>
                <a:gd name="T123" fmla="*/ 8628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
                <a:gd name="T187" fmla="*/ 0 h 108"/>
                <a:gd name="T188" fmla="*/ 19 w 19"/>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 h="108">
                  <a:moveTo>
                    <a:pt x="2" y="108"/>
                  </a:moveTo>
                  <a:lnTo>
                    <a:pt x="3" y="101"/>
                  </a:lnTo>
                  <a:lnTo>
                    <a:pt x="5" y="100"/>
                  </a:lnTo>
                  <a:lnTo>
                    <a:pt x="6" y="94"/>
                  </a:lnTo>
                  <a:lnTo>
                    <a:pt x="8" y="91"/>
                  </a:lnTo>
                  <a:lnTo>
                    <a:pt x="11" y="86"/>
                  </a:lnTo>
                  <a:lnTo>
                    <a:pt x="11" y="82"/>
                  </a:lnTo>
                  <a:lnTo>
                    <a:pt x="12" y="79"/>
                  </a:lnTo>
                  <a:lnTo>
                    <a:pt x="14" y="72"/>
                  </a:lnTo>
                  <a:lnTo>
                    <a:pt x="15" y="68"/>
                  </a:lnTo>
                  <a:lnTo>
                    <a:pt x="15" y="65"/>
                  </a:lnTo>
                  <a:lnTo>
                    <a:pt x="16" y="61"/>
                  </a:lnTo>
                  <a:lnTo>
                    <a:pt x="16" y="57"/>
                  </a:lnTo>
                  <a:lnTo>
                    <a:pt x="17" y="56"/>
                  </a:lnTo>
                  <a:lnTo>
                    <a:pt x="17" y="52"/>
                  </a:lnTo>
                  <a:lnTo>
                    <a:pt x="18" y="49"/>
                  </a:lnTo>
                  <a:lnTo>
                    <a:pt x="18" y="43"/>
                  </a:lnTo>
                  <a:lnTo>
                    <a:pt x="19" y="41"/>
                  </a:lnTo>
                  <a:lnTo>
                    <a:pt x="17" y="38"/>
                  </a:lnTo>
                  <a:lnTo>
                    <a:pt x="18" y="34"/>
                  </a:lnTo>
                  <a:lnTo>
                    <a:pt x="18" y="30"/>
                  </a:lnTo>
                  <a:lnTo>
                    <a:pt x="19" y="27"/>
                  </a:lnTo>
                  <a:lnTo>
                    <a:pt x="17" y="23"/>
                  </a:lnTo>
                  <a:lnTo>
                    <a:pt x="17" y="16"/>
                  </a:lnTo>
                  <a:lnTo>
                    <a:pt x="15" y="13"/>
                  </a:lnTo>
                  <a:lnTo>
                    <a:pt x="14" y="8"/>
                  </a:lnTo>
                  <a:lnTo>
                    <a:pt x="13" y="6"/>
                  </a:lnTo>
                  <a:lnTo>
                    <a:pt x="11" y="2"/>
                  </a:lnTo>
                  <a:lnTo>
                    <a:pt x="12" y="0"/>
                  </a:lnTo>
                  <a:lnTo>
                    <a:pt x="8" y="2"/>
                  </a:lnTo>
                  <a:lnTo>
                    <a:pt x="8" y="0"/>
                  </a:lnTo>
                  <a:lnTo>
                    <a:pt x="8" y="2"/>
                  </a:lnTo>
                  <a:lnTo>
                    <a:pt x="9" y="7"/>
                  </a:lnTo>
                  <a:lnTo>
                    <a:pt x="12" y="9"/>
                  </a:lnTo>
                  <a:lnTo>
                    <a:pt x="12" y="13"/>
                  </a:lnTo>
                  <a:lnTo>
                    <a:pt x="13" y="17"/>
                  </a:lnTo>
                  <a:lnTo>
                    <a:pt x="15" y="24"/>
                  </a:lnTo>
                  <a:lnTo>
                    <a:pt x="15" y="26"/>
                  </a:lnTo>
                  <a:lnTo>
                    <a:pt x="15" y="30"/>
                  </a:lnTo>
                  <a:lnTo>
                    <a:pt x="16" y="34"/>
                  </a:lnTo>
                  <a:lnTo>
                    <a:pt x="16" y="37"/>
                  </a:lnTo>
                  <a:lnTo>
                    <a:pt x="17" y="41"/>
                  </a:lnTo>
                  <a:lnTo>
                    <a:pt x="17" y="43"/>
                  </a:lnTo>
                  <a:lnTo>
                    <a:pt x="16" y="48"/>
                  </a:lnTo>
                  <a:lnTo>
                    <a:pt x="15" y="52"/>
                  </a:lnTo>
                  <a:lnTo>
                    <a:pt x="15" y="55"/>
                  </a:lnTo>
                  <a:lnTo>
                    <a:pt x="15" y="57"/>
                  </a:lnTo>
                  <a:lnTo>
                    <a:pt x="14" y="61"/>
                  </a:lnTo>
                  <a:lnTo>
                    <a:pt x="14" y="64"/>
                  </a:lnTo>
                  <a:lnTo>
                    <a:pt x="11" y="68"/>
                  </a:lnTo>
                  <a:lnTo>
                    <a:pt x="13" y="72"/>
                  </a:lnTo>
                  <a:lnTo>
                    <a:pt x="10" y="78"/>
                  </a:lnTo>
                  <a:lnTo>
                    <a:pt x="9" y="82"/>
                  </a:lnTo>
                  <a:lnTo>
                    <a:pt x="7" y="84"/>
                  </a:lnTo>
                  <a:lnTo>
                    <a:pt x="7" y="89"/>
                  </a:lnTo>
                  <a:lnTo>
                    <a:pt x="5" y="91"/>
                  </a:lnTo>
                  <a:lnTo>
                    <a:pt x="4" y="94"/>
                  </a:lnTo>
                  <a:lnTo>
                    <a:pt x="4" y="98"/>
                  </a:lnTo>
                  <a:lnTo>
                    <a:pt x="2" y="99"/>
                  </a:lnTo>
                  <a:lnTo>
                    <a:pt x="0" y="108"/>
                  </a:lnTo>
                  <a:lnTo>
                    <a:pt x="2" y="10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E4286EB8-3E6E-4CBB-B094-C2B45E12EA18}"/>
                </a:ext>
              </a:extLst>
            </p:cNvPr>
            <p:cNvSpPr>
              <a:spLocks/>
            </p:cNvSpPr>
            <p:nvPr/>
          </p:nvSpPr>
          <p:spPr bwMode="auto">
            <a:xfrm>
              <a:off x="1380" y="2632"/>
              <a:ext cx="102" cy="98"/>
            </a:xfrm>
            <a:custGeom>
              <a:avLst/>
              <a:gdLst>
                <a:gd name="T0" fmla="*/ 291382 w 60"/>
                <a:gd name="T1" fmla="*/ 5257 h 75"/>
                <a:gd name="T2" fmla="*/ 283096 w 60"/>
                <a:gd name="T3" fmla="*/ 5257 h 75"/>
                <a:gd name="T4" fmla="*/ 283096 w 60"/>
                <a:gd name="T5" fmla="*/ 5151 h 75"/>
                <a:gd name="T6" fmla="*/ 283096 w 60"/>
                <a:gd name="T7" fmla="*/ 4984 h 75"/>
                <a:gd name="T8" fmla="*/ 278554 w 60"/>
                <a:gd name="T9" fmla="*/ 4743 h 75"/>
                <a:gd name="T10" fmla="*/ 278554 w 60"/>
                <a:gd name="T11" fmla="*/ 4648 h 75"/>
                <a:gd name="T12" fmla="*/ 272755 w 60"/>
                <a:gd name="T13" fmla="*/ 4513 h 75"/>
                <a:gd name="T14" fmla="*/ 262900 w 60"/>
                <a:gd name="T15" fmla="*/ 4305 h 75"/>
                <a:gd name="T16" fmla="*/ 257504 w 60"/>
                <a:gd name="T17" fmla="*/ 4198 h 75"/>
                <a:gd name="T18" fmla="*/ 249655 w 60"/>
                <a:gd name="T19" fmla="*/ 4023 h 75"/>
                <a:gd name="T20" fmla="*/ 252243 w 60"/>
                <a:gd name="T21" fmla="*/ 3774 h 75"/>
                <a:gd name="T22" fmla="*/ 244786 w 60"/>
                <a:gd name="T23" fmla="*/ 3585 h 75"/>
                <a:gd name="T24" fmla="*/ 233607 w 60"/>
                <a:gd name="T25" fmla="*/ 3463 h 75"/>
                <a:gd name="T26" fmla="*/ 229024 w 60"/>
                <a:gd name="T27" fmla="*/ 3156 h 75"/>
                <a:gd name="T28" fmla="*/ 216320 w 60"/>
                <a:gd name="T29" fmla="*/ 3046 h 75"/>
                <a:gd name="T30" fmla="*/ 199889 w 60"/>
                <a:gd name="T31" fmla="*/ 2602 h 75"/>
                <a:gd name="T32" fmla="*/ 188064 w 60"/>
                <a:gd name="T33" fmla="*/ 2415 h 75"/>
                <a:gd name="T34" fmla="*/ 146856 w 60"/>
                <a:gd name="T35" fmla="*/ 1414 h 75"/>
                <a:gd name="T36" fmla="*/ 131645 w 60"/>
                <a:gd name="T37" fmla="*/ 1352 h 75"/>
                <a:gd name="T38" fmla="*/ 127247 w 60"/>
                <a:gd name="T39" fmla="*/ 1130 h 75"/>
                <a:gd name="T40" fmla="*/ 105919 w 60"/>
                <a:gd name="T41" fmla="*/ 941 h 75"/>
                <a:gd name="T42" fmla="*/ 103165 w 60"/>
                <a:gd name="T43" fmla="*/ 792 h 75"/>
                <a:gd name="T44" fmla="*/ 77438 w 60"/>
                <a:gd name="T45" fmla="*/ 507 h 75"/>
                <a:gd name="T46" fmla="*/ 57622 w 60"/>
                <a:gd name="T47" fmla="*/ 388 h 75"/>
                <a:gd name="T48" fmla="*/ 44030 w 60"/>
                <a:gd name="T49" fmla="*/ 174 h 75"/>
                <a:gd name="T50" fmla="*/ 28482 w 60"/>
                <a:gd name="T51" fmla="*/ 174 h 75"/>
                <a:gd name="T52" fmla="*/ 19938 w 60"/>
                <a:gd name="T53" fmla="*/ 0 h 75"/>
                <a:gd name="T54" fmla="*/ 8962 w 60"/>
                <a:gd name="T55" fmla="*/ 0 h 75"/>
                <a:gd name="T56" fmla="*/ 8962 w 60"/>
                <a:gd name="T57" fmla="*/ 0 h 75"/>
                <a:gd name="T58" fmla="*/ 0 w 60"/>
                <a:gd name="T59" fmla="*/ 227 h 75"/>
                <a:gd name="T60" fmla="*/ 8962 w 60"/>
                <a:gd name="T61" fmla="*/ 227 h 75"/>
                <a:gd name="T62" fmla="*/ 8962 w 60"/>
                <a:gd name="T63" fmla="*/ 227 h 75"/>
                <a:gd name="T64" fmla="*/ 19938 w 60"/>
                <a:gd name="T65" fmla="*/ 227 h 75"/>
                <a:gd name="T66" fmla="*/ 44030 w 60"/>
                <a:gd name="T67" fmla="*/ 422 h 75"/>
                <a:gd name="T68" fmla="*/ 48419 w 60"/>
                <a:gd name="T69" fmla="*/ 551 h 75"/>
                <a:gd name="T70" fmla="*/ 69166 w 60"/>
                <a:gd name="T71" fmla="*/ 551 h 75"/>
                <a:gd name="T72" fmla="*/ 89102 w 60"/>
                <a:gd name="T73" fmla="*/ 1082 h 75"/>
                <a:gd name="T74" fmla="*/ 97957 w 60"/>
                <a:gd name="T75" fmla="*/ 1082 h 75"/>
                <a:gd name="T76" fmla="*/ 117582 w 60"/>
                <a:gd name="T77" fmla="*/ 1230 h 75"/>
                <a:gd name="T78" fmla="*/ 122987 w 60"/>
                <a:gd name="T79" fmla="*/ 1477 h 75"/>
                <a:gd name="T80" fmla="*/ 137416 w 60"/>
                <a:gd name="T81" fmla="*/ 1666 h 75"/>
                <a:gd name="T82" fmla="*/ 180062 w 60"/>
                <a:gd name="T83" fmla="*/ 2522 h 75"/>
                <a:gd name="T84" fmla="*/ 188064 w 60"/>
                <a:gd name="T85" fmla="*/ 2650 h 75"/>
                <a:gd name="T86" fmla="*/ 203993 w 60"/>
                <a:gd name="T87" fmla="*/ 3046 h 75"/>
                <a:gd name="T88" fmla="*/ 220816 w 60"/>
                <a:gd name="T89" fmla="*/ 3295 h 75"/>
                <a:gd name="T90" fmla="*/ 220816 w 60"/>
                <a:gd name="T91" fmla="*/ 3400 h 75"/>
                <a:gd name="T92" fmla="*/ 223797 w 60"/>
                <a:gd name="T93" fmla="*/ 3717 h 75"/>
                <a:gd name="T94" fmla="*/ 233607 w 60"/>
                <a:gd name="T95" fmla="*/ 3814 h 75"/>
                <a:gd name="T96" fmla="*/ 237881 w 60"/>
                <a:gd name="T97" fmla="*/ 4124 h 75"/>
                <a:gd name="T98" fmla="*/ 249655 w 60"/>
                <a:gd name="T99" fmla="*/ 4265 h 75"/>
                <a:gd name="T100" fmla="*/ 252243 w 60"/>
                <a:gd name="T101" fmla="*/ 4443 h 75"/>
                <a:gd name="T102" fmla="*/ 252243 w 60"/>
                <a:gd name="T103" fmla="*/ 4525 h 75"/>
                <a:gd name="T104" fmla="*/ 257504 w 60"/>
                <a:gd name="T105" fmla="*/ 4684 h 75"/>
                <a:gd name="T106" fmla="*/ 257504 w 60"/>
                <a:gd name="T107" fmla="*/ 4857 h 75"/>
                <a:gd name="T108" fmla="*/ 269178 w 60"/>
                <a:gd name="T109" fmla="*/ 4984 h 75"/>
                <a:gd name="T110" fmla="*/ 262900 w 60"/>
                <a:gd name="T111" fmla="*/ 5201 h 75"/>
                <a:gd name="T112" fmla="*/ 278554 w 60"/>
                <a:gd name="T113" fmla="*/ 5400 h 75"/>
                <a:gd name="T114" fmla="*/ 272755 w 60"/>
                <a:gd name="T115" fmla="*/ 5400 h 75"/>
                <a:gd name="T116" fmla="*/ 291382 w 60"/>
                <a:gd name="T117" fmla="*/ 525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75"/>
                <a:gd name="T179" fmla="*/ 60 w 6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75">
                  <a:moveTo>
                    <a:pt x="60" y="73"/>
                  </a:moveTo>
                  <a:lnTo>
                    <a:pt x="58" y="73"/>
                  </a:lnTo>
                  <a:lnTo>
                    <a:pt x="58" y="71"/>
                  </a:lnTo>
                  <a:lnTo>
                    <a:pt x="58" y="69"/>
                  </a:lnTo>
                  <a:lnTo>
                    <a:pt x="57" y="66"/>
                  </a:lnTo>
                  <a:lnTo>
                    <a:pt x="57" y="64"/>
                  </a:lnTo>
                  <a:lnTo>
                    <a:pt x="56" y="62"/>
                  </a:lnTo>
                  <a:lnTo>
                    <a:pt x="54" y="60"/>
                  </a:lnTo>
                  <a:lnTo>
                    <a:pt x="53" y="58"/>
                  </a:lnTo>
                  <a:lnTo>
                    <a:pt x="51" y="56"/>
                  </a:lnTo>
                  <a:lnTo>
                    <a:pt x="52" y="52"/>
                  </a:lnTo>
                  <a:lnTo>
                    <a:pt x="50" y="50"/>
                  </a:lnTo>
                  <a:lnTo>
                    <a:pt x="48" y="48"/>
                  </a:lnTo>
                  <a:lnTo>
                    <a:pt x="47" y="44"/>
                  </a:lnTo>
                  <a:lnTo>
                    <a:pt x="44" y="42"/>
                  </a:lnTo>
                  <a:lnTo>
                    <a:pt x="41" y="36"/>
                  </a:lnTo>
                  <a:lnTo>
                    <a:pt x="39" y="34"/>
                  </a:lnTo>
                  <a:lnTo>
                    <a:pt x="30" y="20"/>
                  </a:lnTo>
                  <a:lnTo>
                    <a:pt x="27" y="18"/>
                  </a:lnTo>
                  <a:lnTo>
                    <a:pt x="26" y="16"/>
                  </a:lnTo>
                  <a:lnTo>
                    <a:pt x="22" y="13"/>
                  </a:lnTo>
                  <a:lnTo>
                    <a:pt x="21" y="11"/>
                  </a:lnTo>
                  <a:lnTo>
                    <a:pt x="16" y="7"/>
                  </a:lnTo>
                  <a:lnTo>
                    <a:pt x="12" y="5"/>
                  </a:lnTo>
                  <a:lnTo>
                    <a:pt x="9" y="2"/>
                  </a:lnTo>
                  <a:lnTo>
                    <a:pt x="6" y="2"/>
                  </a:lnTo>
                  <a:lnTo>
                    <a:pt x="4" y="0"/>
                  </a:lnTo>
                  <a:lnTo>
                    <a:pt x="2" y="0"/>
                  </a:lnTo>
                  <a:lnTo>
                    <a:pt x="0" y="3"/>
                  </a:lnTo>
                  <a:lnTo>
                    <a:pt x="2" y="3"/>
                  </a:lnTo>
                  <a:lnTo>
                    <a:pt x="4" y="3"/>
                  </a:lnTo>
                  <a:lnTo>
                    <a:pt x="9" y="6"/>
                  </a:lnTo>
                  <a:lnTo>
                    <a:pt x="10" y="8"/>
                  </a:lnTo>
                  <a:lnTo>
                    <a:pt x="14" y="8"/>
                  </a:lnTo>
                  <a:lnTo>
                    <a:pt x="18" y="15"/>
                  </a:lnTo>
                  <a:lnTo>
                    <a:pt x="20" y="15"/>
                  </a:lnTo>
                  <a:lnTo>
                    <a:pt x="24" y="17"/>
                  </a:lnTo>
                  <a:lnTo>
                    <a:pt x="25" y="21"/>
                  </a:lnTo>
                  <a:lnTo>
                    <a:pt x="28" y="23"/>
                  </a:lnTo>
                  <a:lnTo>
                    <a:pt x="37" y="35"/>
                  </a:lnTo>
                  <a:lnTo>
                    <a:pt x="39" y="37"/>
                  </a:lnTo>
                  <a:lnTo>
                    <a:pt x="42" y="42"/>
                  </a:lnTo>
                  <a:lnTo>
                    <a:pt x="45" y="46"/>
                  </a:lnTo>
                  <a:lnTo>
                    <a:pt x="45" y="47"/>
                  </a:lnTo>
                  <a:lnTo>
                    <a:pt x="46" y="51"/>
                  </a:lnTo>
                  <a:lnTo>
                    <a:pt x="48" y="53"/>
                  </a:lnTo>
                  <a:lnTo>
                    <a:pt x="49" y="57"/>
                  </a:lnTo>
                  <a:lnTo>
                    <a:pt x="51" y="59"/>
                  </a:lnTo>
                  <a:lnTo>
                    <a:pt x="52" y="61"/>
                  </a:lnTo>
                  <a:lnTo>
                    <a:pt x="52" y="63"/>
                  </a:lnTo>
                  <a:lnTo>
                    <a:pt x="53" y="65"/>
                  </a:lnTo>
                  <a:lnTo>
                    <a:pt x="53" y="67"/>
                  </a:lnTo>
                  <a:lnTo>
                    <a:pt x="55" y="69"/>
                  </a:lnTo>
                  <a:lnTo>
                    <a:pt x="54" y="72"/>
                  </a:lnTo>
                  <a:lnTo>
                    <a:pt x="57" y="75"/>
                  </a:lnTo>
                  <a:lnTo>
                    <a:pt x="56" y="75"/>
                  </a:lnTo>
                  <a:lnTo>
                    <a:pt x="60" y="7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2">
              <a:extLst>
                <a:ext uri="{FF2B5EF4-FFF2-40B4-BE49-F238E27FC236}">
                  <a16:creationId xmlns:a16="http://schemas.microsoft.com/office/drawing/2014/main" id="{938A46D2-3FC4-4F3E-B294-9D4C8A7F6FBF}"/>
                </a:ext>
              </a:extLst>
            </p:cNvPr>
            <p:cNvSpPr>
              <a:spLocks/>
            </p:cNvSpPr>
            <p:nvPr/>
          </p:nvSpPr>
          <p:spPr bwMode="auto">
            <a:xfrm>
              <a:off x="1227" y="2621"/>
              <a:ext cx="157" cy="20"/>
            </a:xfrm>
            <a:custGeom>
              <a:avLst/>
              <a:gdLst>
                <a:gd name="T0" fmla="*/ 404601 w 93"/>
                <a:gd name="T1" fmla="*/ 847 h 15"/>
                <a:gd name="T2" fmla="*/ 404601 w 93"/>
                <a:gd name="T3" fmla="*/ 847 h 15"/>
                <a:gd name="T4" fmla="*/ 384125 w 93"/>
                <a:gd name="T5" fmla="*/ 491 h 15"/>
                <a:gd name="T6" fmla="*/ 314486 w 93"/>
                <a:gd name="T7" fmla="*/ 276 h 15"/>
                <a:gd name="T8" fmla="*/ 303790 w 93"/>
                <a:gd name="T9" fmla="*/ 276 h 15"/>
                <a:gd name="T10" fmla="*/ 213115 w 93"/>
                <a:gd name="T11" fmla="*/ 0 h 15"/>
                <a:gd name="T12" fmla="*/ 188189 w 93"/>
                <a:gd name="T13" fmla="*/ 1 h 15"/>
                <a:gd name="T14" fmla="*/ 175737 w 93"/>
                <a:gd name="T15" fmla="*/ 0 h 15"/>
                <a:gd name="T16" fmla="*/ 90417 w 93"/>
                <a:gd name="T17" fmla="*/ 1 h 15"/>
                <a:gd name="T18" fmla="*/ 82511 w 93"/>
                <a:gd name="T19" fmla="*/ 276 h 15"/>
                <a:gd name="T20" fmla="*/ 64439 w 93"/>
                <a:gd name="T21" fmla="*/ 368 h 15"/>
                <a:gd name="T22" fmla="*/ 62290 w 93"/>
                <a:gd name="T23" fmla="*/ 368 h 15"/>
                <a:gd name="T24" fmla="*/ 51324 w 93"/>
                <a:gd name="T25" fmla="*/ 491 h 15"/>
                <a:gd name="T26" fmla="*/ 18009 w 93"/>
                <a:gd name="T27" fmla="*/ 847 h 15"/>
                <a:gd name="T28" fmla="*/ 0 w 93"/>
                <a:gd name="T29" fmla="*/ 1287 h 15"/>
                <a:gd name="T30" fmla="*/ 0 w 93"/>
                <a:gd name="T31" fmla="*/ 1129 h 15"/>
                <a:gd name="T32" fmla="*/ 4543 w 93"/>
                <a:gd name="T33" fmla="*/ 1505 h 15"/>
                <a:gd name="T34" fmla="*/ 4543 w 93"/>
                <a:gd name="T35" fmla="*/ 1287 h 15"/>
                <a:gd name="T36" fmla="*/ 21857 w 93"/>
                <a:gd name="T37" fmla="*/ 965 h 15"/>
                <a:gd name="T38" fmla="*/ 48876 w 93"/>
                <a:gd name="T39" fmla="*/ 655 h 15"/>
                <a:gd name="T40" fmla="*/ 64439 w 93"/>
                <a:gd name="T41" fmla="*/ 635 h 15"/>
                <a:gd name="T42" fmla="*/ 74779 w 93"/>
                <a:gd name="T43" fmla="*/ 635 h 15"/>
                <a:gd name="T44" fmla="*/ 90417 w 93"/>
                <a:gd name="T45" fmla="*/ 655 h 15"/>
                <a:gd name="T46" fmla="*/ 100178 w 93"/>
                <a:gd name="T47" fmla="*/ 491 h 15"/>
                <a:gd name="T48" fmla="*/ 169118 w 93"/>
                <a:gd name="T49" fmla="*/ 368 h 15"/>
                <a:gd name="T50" fmla="*/ 188189 w 93"/>
                <a:gd name="T51" fmla="*/ 368 h 15"/>
                <a:gd name="T52" fmla="*/ 208905 w 93"/>
                <a:gd name="T53" fmla="*/ 276 h 15"/>
                <a:gd name="T54" fmla="*/ 303790 w 93"/>
                <a:gd name="T55" fmla="*/ 635 h 15"/>
                <a:gd name="T56" fmla="*/ 314486 w 93"/>
                <a:gd name="T57" fmla="*/ 635 h 15"/>
                <a:gd name="T58" fmla="*/ 384125 w 93"/>
                <a:gd name="T59" fmla="*/ 873 h 15"/>
                <a:gd name="T60" fmla="*/ 396975 w 93"/>
                <a:gd name="T61" fmla="*/ 1129 h 15"/>
                <a:gd name="T62" fmla="*/ 404601 w 93"/>
                <a:gd name="T63" fmla="*/ 1129 h 15"/>
                <a:gd name="T64" fmla="*/ 404601 w 93"/>
                <a:gd name="T65" fmla="*/ 8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5"/>
                <a:gd name="T101" fmla="*/ 93 w 93"/>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5">
                  <a:moveTo>
                    <a:pt x="93" y="8"/>
                  </a:moveTo>
                  <a:lnTo>
                    <a:pt x="93" y="8"/>
                  </a:lnTo>
                  <a:lnTo>
                    <a:pt x="88" y="5"/>
                  </a:lnTo>
                  <a:lnTo>
                    <a:pt x="72" y="3"/>
                  </a:lnTo>
                  <a:lnTo>
                    <a:pt x="70" y="3"/>
                  </a:lnTo>
                  <a:lnTo>
                    <a:pt x="49" y="0"/>
                  </a:lnTo>
                  <a:lnTo>
                    <a:pt x="43" y="1"/>
                  </a:lnTo>
                  <a:lnTo>
                    <a:pt x="40" y="0"/>
                  </a:lnTo>
                  <a:lnTo>
                    <a:pt x="21" y="1"/>
                  </a:lnTo>
                  <a:lnTo>
                    <a:pt x="19" y="3"/>
                  </a:lnTo>
                  <a:lnTo>
                    <a:pt x="15" y="4"/>
                  </a:lnTo>
                  <a:lnTo>
                    <a:pt x="14" y="4"/>
                  </a:lnTo>
                  <a:lnTo>
                    <a:pt x="12" y="5"/>
                  </a:lnTo>
                  <a:lnTo>
                    <a:pt x="4" y="8"/>
                  </a:lnTo>
                  <a:lnTo>
                    <a:pt x="0" y="13"/>
                  </a:lnTo>
                  <a:lnTo>
                    <a:pt x="0" y="11"/>
                  </a:lnTo>
                  <a:lnTo>
                    <a:pt x="1" y="15"/>
                  </a:lnTo>
                  <a:lnTo>
                    <a:pt x="1" y="13"/>
                  </a:lnTo>
                  <a:lnTo>
                    <a:pt x="5" y="10"/>
                  </a:lnTo>
                  <a:lnTo>
                    <a:pt x="11" y="7"/>
                  </a:lnTo>
                  <a:lnTo>
                    <a:pt x="15" y="6"/>
                  </a:lnTo>
                  <a:lnTo>
                    <a:pt x="17" y="6"/>
                  </a:lnTo>
                  <a:lnTo>
                    <a:pt x="21" y="7"/>
                  </a:lnTo>
                  <a:lnTo>
                    <a:pt x="23" y="5"/>
                  </a:lnTo>
                  <a:lnTo>
                    <a:pt x="39" y="4"/>
                  </a:lnTo>
                  <a:lnTo>
                    <a:pt x="43" y="4"/>
                  </a:lnTo>
                  <a:lnTo>
                    <a:pt x="48" y="3"/>
                  </a:lnTo>
                  <a:lnTo>
                    <a:pt x="70" y="6"/>
                  </a:lnTo>
                  <a:lnTo>
                    <a:pt x="72" y="6"/>
                  </a:lnTo>
                  <a:lnTo>
                    <a:pt x="88" y="9"/>
                  </a:lnTo>
                  <a:lnTo>
                    <a:pt x="91" y="11"/>
                  </a:lnTo>
                  <a:lnTo>
                    <a:pt x="93" y="11"/>
                  </a:lnTo>
                  <a:lnTo>
                    <a:pt x="93" y="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3">
              <a:extLst>
                <a:ext uri="{FF2B5EF4-FFF2-40B4-BE49-F238E27FC236}">
                  <a16:creationId xmlns:a16="http://schemas.microsoft.com/office/drawing/2014/main" id="{045D24DA-0C98-493F-85CE-13B20F89C159}"/>
                </a:ext>
              </a:extLst>
            </p:cNvPr>
            <p:cNvSpPr>
              <a:spLocks/>
            </p:cNvSpPr>
            <p:nvPr/>
          </p:nvSpPr>
          <p:spPr bwMode="auto">
            <a:xfrm>
              <a:off x="1144" y="2636"/>
              <a:ext cx="84" cy="82"/>
            </a:xfrm>
            <a:custGeom>
              <a:avLst/>
              <a:gdLst>
                <a:gd name="T0" fmla="*/ 197020 w 50"/>
                <a:gd name="T1" fmla="*/ 0 h 63"/>
                <a:gd name="T2" fmla="*/ 197020 w 50"/>
                <a:gd name="T3" fmla="*/ 0 h 63"/>
                <a:gd name="T4" fmla="*/ 189423 w 50"/>
                <a:gd name="T5" fmla="*/ 0 h 63"/>
                <a:gd name="T6" fmla="*/ 182315 w 50"/>
                <a:gd name="T7" fmla="*/ 1 h 63"/>
                <a:gd name="T8" fmla="*/ 165907 w 50"/>
                <a:gd name="T9" fmla="*/ 225 h 63"/>
                <a:gd name="T10" fmla="*/ 165907 w 50"/>
                <a:gd name="T11" fmla="*/ 293 h 63"/>
                <a:gd name="T12" fmla="*/ 157540 w 50"/>
                <a:gd name="T13" fmla="*/ 293 h 63"/>
                <a:gd name="T14" fmla="*/ 141112 w 50"/>
                <a:gd name="T15" fmla="*/ 381 h 63"/>
                <a:gd name="T16" fmla="*/ 141112 w 50"/>
                <a:gd name="T17" fmla="*/ 496 h 63"/>
                <a:gd name="T18" fmla="*/ 123987 w 50"/>
                <a:gd name="T19" fmla="*/ 646 h 63"/>
                <a:gd name="T20" fmla="*/ 117274 w 50"/>
                <a:gd name="T21" fmla="*/ 686 h 63"/>
                <a:gd name="T22" fmla="*/ 108521 w 50"/>
                <a:gd name="T23" fmla="*/ 893 h 63"/>
                <a:gd name="T24" fmla="*/ 101082 w 50"/>
                <a:gd name="T25" fmla="*/ 1030 h 63"/>
                <a:gd name="T26" fmla="*/ 93774 w 50"/>
                <a:gd name="T27" fmla="*/ 1200 h 63"/>
                <a:gd name="T28" fmla="*/ 83995 w 50"/>
                <a:gd name="T29" fmla="*/ 1341 h 63"/>
                <a:gd name="T30" fmla="*/ 77430 w 50"/>
                <a:gd name="T31" fmla="*/ 1425 h 63"/>
                <a:gd name="T32" fmla="*/ 64596 w 50"/>
                <a:gd name="T33" fmla="*/ 1725 h 63"/>
                <a:gd name="T34" fmla="*/ 57108 w 50"/>
                <a:gd name="T35" fmla="*/ 1864 h 63"/>
                <a:gd name="T36" fmla="*/ 48433 w 50"/>
                <a:gd name="T37" fmla="*/ 2033 h 63"/>
                <a:gd name="T38" fmla="*/ 48433 w 50"/>
                <a:gd name="T39" fmla="*/ 2106 h 63"/>
                <a:gd name="T40" fmla="*/ 35814 w 50"/>
                <a:gd name="T41" fmla="*/ 2414 h 63"/>
                <a:gd name="T42" fmla="*/ 35814 w 50"/>
                <a:gd name="T43" fmla="*/ 2487 h 63"/>
                <a:gd name="T44" fmla="*/ 28829 w 50"/>
                <a:gd name="T45" fmla="*/ 2741 h 63"/>
                <a:gd name="T46" fmla="*/ 24733 w 50"/>
                <a:gd name="T47" fmla="*/ 2922 h 63"/>
                <a:gd name="T48" fmla="*/ 17160 w 50"/>
                <a:gd name="T49" fmla="*/ 3063 h 63"/>
                <a:gd name="T50" fmla="*/ 17160 w 50"/>
                <a:gd name="T51" fmla="*/ 3335 h 63"/>
                <a:gd name="T52" fmla="*/ 6611 w 50"/>
                <a:gd name="T53" fmla="*/ 3385 h 63"/>
                <a:gd name="T54" fmla="*/ 3935 w 50"/>
                <a:gd name="T55" fmla="*/ 3628 h 63"/>
                <a:gd name="T56" fmla="*/ 0 w 50"/>
                <a:gd name="T57" fmla="*/ 4290 h 63"/>
                <a:gd name="T58" fmla="*/ 6611 w 50"/>
                <a:gd name="T59" fmla="*/ 4290 h 63"/>
                <a:gd name="T60" fmla="*/ 11106 w 50"/>
                <a:gd name="T61" fmla="*/ 3628 h 63"/>
                <a:gd name="T62" fmla="*/ 18658 w 50"/>
                <a:gd name="T63" fmla="*/ 3568 h 63"/>
                <a:gd name="T64" fmla="*/ 24733 w 50"/>
                <a:gd name="T65" fmla="*/ 3335 h 63"/>
                <a:gd name="T66" fmla="*/ 24733 w 50"/>
                <a:gd name="T67" fmla="*/ 3063 h 63"/>
                <a:gd name="T68" fmla="*/ 31345 w 50"/>
                <a:gd name="T69" fmla="*/ 2956 h 63"/>
                <a:gd name="T70" fmla="*/ 41551 w 50"/>
                <a:gd name="T71" fmla="*/ 2741 h 63"/>
                <a:gd name="T72" fmla="*/ 42452 w 50"/>
                <a:gd name="T73" fmla="*/ 2646 h 63"/>
                <a:gd name="T74" fmla="*/ 52660 w 50"/>
                <a:gd name="T75" fmla="*/ 2487 h 63"/>
                <a:gd name="T76" fmla="*/ 60168 w 50"/>
                <a:gd name="T77" fmla="*/ 2271 h 63"/>
                <a:gd name="T78" fmla="*/ 60168 w 50"/>
                <a:gd name="T79" fmla="*/ 2218 h 63"/>
                <a:gd name="T80" fmla="*/ 69806 w 50"/>
                <a:gd name="T81" fmla="*/ 2033 h 63"/>
                <a:gd name="T82" fmla="*/ 71319 w 50"/>
                <a:gd name="T83" fmla="*/ 1855 h 63"/>
                <a:gd name="T84" fmla="*/ 81367 w 50"/>
                <a:gd name="T85" fmla="*/ 1562 h 63"/>
                <a:gd name="T86" fmla="*/ 95941 w 50"/>
                <a:gd name="T87" fmla="*/ 1512 h 63"/>
                <a:gd name="T88" fmla="*/ 95941 w 50"/>
                <a:gd name="T89" fmla="*/ 1341 h 63"/>
                <a:gd name="T90" fmla="*/ 112752 w 50"/>
                <a:gd name="T91" fmla="*/ 1162 h 63"/>
                <a:gd name="T92" fmla="*/ 117274 w 50"/>
                <a:gd name="T93" fmla="*/ 1030 h 63"/>
                <a:gd name="T94" fmla="*/ 123987 w 50"/>
                <a:gd name="T95" fmla="*/ 841 h 63"/>
                <a:gd name="T96" fmla="*/ 131425 w 50"/>
                <a:gd name="T97" fmla="*/ 708 h 63"/>
                <a:gd name="T98" fmla="*/ 141112 w 50"/>
                <a:gd name="T99" fmla="*/ 646 h 63"/>
                <a:gd name="T100" fmla="*/ 148628 w 50"/>
                <a:gd name="T101" fmla="*/ 527 h 63"/>
                <a:gd name="T102" fmla="*/ 165907 w 50"/>
                <a:gd name="T103" fmla="*/ 405 h 63"/>
                <a:gd name="T104" fmla="*/ 172462 w 50"/>
                <a:gd name="T105" fmla="*/ 381 h 63"/>
                <a:gd name="T106" fmla="*/ 172462 w 50"/>
                <a:gd name="T107" fmla="*/ 381 h 63"/>
                <a:gd name="T108" fmla="*/ 182315 w 50"/>
                <a:gd name="T109" fmla="*/ 225 h 63"/>
                <a:gd name="T110" fmla="*/ 189423 w 50"/>
                <a:gd name="T111" fmla="*/ 225 h 63"/>
                <a:gd name="T112" fmla="*/ 193422 w 50"/>
                <a:gd name="T113" fmla="*/ 293 h 63"/>
                <a:gd name="T114" fmla="*/ 201291 w 50"/>
                <a:gd name="T115" fmla="*/ 293 h 63"/>
                <a:gd name="T116" fmla="*/ 197020 w 50"/>
                <a:gd name="T117" fmla="*/ 0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
                <a:gd name="T178" fmla="*/ 0 h 63"/>
                <a:gd name="T179" fmla="*/ 50 w 50"/>
                <a:gd name="T180" fmla="*/ 63 h 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 h="63">
                  <a:moveTo>
                    <a:pt x="49" y="0"/>
                  </a:moveTo>
                  <a:lnTo>
                    <a:pt x="49" y="0"/>
                  </a:lnTo>
                  <a:lnTo>
                    <a:pt x="47" y="0"/>
                  </a:lnTo>
                  <a:lnTo>
                    <a:pt x="45" y="1"/>
                  </a:lnTo>
                  <a:lnTo>
                    <a:pt x="41" y="3"/>
                  </a:lnTo>
                  <a:lnTo>
                    <a:pt x="41" y="4"/>
                  </a:lnTo>
                  <a:lnTo>
                    <a:pt x="39" y="4"/>
                  </a:lnTo>
                  <a:lnTo>
                    <a:pt x="35" y="5"/>
                  </a:lnTo>
                  <a:lnTo>
                    <a:pt x="35" y="7"/>
                  </a:lnTo>
                  <a:lnTo>
                    <a:pt x="31" y="9"/>
                  </a:lnTo>
                  <a:lnTo>
                    <a:pt x="29" y="10"/>
                  </a:lnTo>
                  <a:lnTo>
                    <a:pt x="27" y="13"/>
                  </a:lnTo>
                  <a:lnTo>
                    <a:pt x="25" y="15"/>
                  </a:lnTo>
                  <a:lnTo>
                    <a:pt x="23" y="18"/>
                  </a:lnTo>
                  <a:lnTo>
                    <a:pt x="21" y="20"/>
                  </a:lnTo>
                  <a:lnTo>
                    <a:pt x="19" y="21"/>
                  </a:lnTo>
                  <a:lnTo>
                    <a:pt x="16" y="25"/>
                  </a:lnTo>
                  <a:lnTo>
                    <a:pt x="14" y="28"/>
                  </a:lnTo>
                  <a:lnTo>
                    <a:pt x="12" y="30"/>
                  </a:lnTo>
                  <a:lnTo>
                    <a:pt x="12" y="31"/>
                  </a:lnTo>
                  <a:lnTo>
                    <a:pt x="9" y="35"/>
                  </a:lnTo>
                  <a:lnTo>
                    <a:pt x="9" y="37"/>
                  </a:lnTo>
                  <a:lnTo>
                    <a:pt x="7" y="40"/>
                  </a:lnTo>
                  <a:lnTo>
                    <a:pt x="6" y="43"/>
                  </a:lnTo>
                  <a:lnTo>
                    <a:pt x="4" y="45"/>
                  </a:lnTo>
                  <a:lnTo>
                    <a:pt x="4" y="49"/>
                  </a:lnTo>
                  <a:lnTo>
                    <a:pt x="2" y="50"/>
                  </a:lnTo>
                  <a:lnTo>
                    <a:pt x="1" y="54"/>
                  </a:lnTo>
                  <a:lnTo>
                    <a:pt x="0" y="63"/>
                  </a:lnTo>
                  <a:lnTo>
                    <a:pt x="2" y="63"/>
                  </a:lnTo>
                  <a:lnTo>
                    <a:pt x="3" y="54"/>
                  </a:lnTo>
                  <a:lnTo>
                    <a:pt x="5" y="52"/>
                  </a:lnTo>
                  <a:lnTo>
                    <a:pt x="6" y="49"/>
                  </a:lnTo>
                  <a:lnTo>
                    <a:pt x="6" y="45"/>
                  </a:lnTo>
                  <a:lnTo>
                    <a:pt x="8" y="44"/>
                  </a:lnTo>
                  <a:lnTo>
                    <a:pt x="10" y="40"/>
                  </a:lnTo>
                  <a:lnTo>
                    <a:pt x="11" y="39"/>
                  </a:lnTo>
                  <a:lnTo>
                    <a:pt x="13" y="37"/>
                  </a:lnTo>
                  <a:lnTo>
                    <a:pt x="15" y="34"/>
                  </a:lnTo>
                  <a:lnTo>
                    <a:pt x="15" y="32"/>
                  </a:lnTo>
                  <a:lnTo>
                    <a:pt x="17" y="30"/>
                  </a:lnTo>
                  <a:lnTo>
                    <a:pt x="18" y="27"/>
                  </a:lnTo>
                  <a:lnTo>
                    <a:pt x="20" y="23"/>
                  </a:lnTo>
                  <a:lnTo>
                    <a:pt x="24" y="22"/>
                  </a:lnTo>
                  <a:lnTo>
                    <a:pt x="24" y="20"/>
                  </a:lnTo>
                  <a:lnTo>
                    <a:pt x="28" y="17"/>
                  </a:lnTo>
                  <a:lnTo>
                    <a:pt x="29" y="15"/>
                  </a:lnTo>
                  <a:lnTo>
                    <a:pt x="31" y="12"/>
                  </a:lnTo>
                  <a:lnTo>
                    <a:pt x="33" y="11"/>
                  </a:lnTo>
                  <a:lnTo>
                    <a:pt x="35" y="9"/>
                  </a:lnTo>
                  <a:lnTo>
                    <a:pt x="37" y="8"/>
                  </a:lnTo>
                  <a:lnTo>
                    <a:pt x="41" y="6"/>
                  </a:lnTo>
                  <a:lnTo>
                    <a:pt x="43" y="5"/>
                  </a:lnTo>
                  <a:lnTo>
                    <a:pt x="45" y="3"/>
                  </a:lnTo>
                  <a:lnTo>
                    <a:pt x="47" y="3"/>
                  </a:lnTo>
                  <a:lnTo>
                    <a:pt x="48" y="4"/>
                  </a:lnTo>
                  <a:lnTo>
                    <a:pt x="50" y="4"/>
                  </a:lnTo>
                  <a:lnTo>
                    <a:pt x="4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4">
              <a:extLst>
                <a:ext uri="{FF2B5EF4-FFF2-40B4-BE49-F238E27FC236}">
                  <a16:creationId xmlns:a16="http://schemas.microsoft.com/office/drawing/2014/main" id="{87CC044D-1E69-4BB2-B6A6-5AB475E575C0}"/>
                </a:ext>
              </a:extLst>
            </p:cNvPr>
            <p:cNvSpPr>
              <a:spLocks/>
            </p:cNvSpPr>
            <p:nvPr/>
          </p:nvSpPr>
          <p:spPr bwMode="auto">
            <a:xfrm>
              <a:off x="1129" y="2716"/>
              <a:ext cx="18" cy="95"/>
            </a:xfrm>
            <a:custGeom>
              <a:avLst/>
              <a:gdLst>
                <a:gd name="T0" fmla="*/ 24830 w 11"/>
                <a:gd name="T1" fmla="*/ 0 h 73"/>
                <a:gd name="T2" fmla="*/ 24830 w 11"/>
                <a:gd name="T3" fmla="*/ 0 h 73"/>
                <a:gd name="T4" fmla="*/ 17316 w 11"/>
                <a:gd name="T5" fmla="*/ 1 h 73"/>
                <a:gd name="T6" fmla="*/ 17316 w 11"/>
                <a:gd name="T7" fmla="*/ 381 h 73"/>
                <a:gd name="T8" fmla="*/ 12698 w 11"/>
                <a:gd name="T9" fmla="*/ 524 h 73"/>
                <a:gd name="T10" fmla="*/ 10582 w 11"/>
                <a:gd name="T11" fmla="*/ 682 h 73"/>
                <a:gd name="T12" fmla="*/ 10582 w 11"/>
                <a:gd name="T13" fmla="*/ 921 h 73"/>
                <a:gd name="T14" fmla="*/ 10582 w 11"/>
                <a:gd name="T15" fmla="*/ 1092 h 73"/>
                <a:gd name="T16" fmla="*/ 4742 w 11"/>
                <a:gd name="T17" fmla="*/ 2030 h 73"/>
                <a:gd name="T18" fmla="*/ 2898 w 11"/>
                <a:gd name="T19" fmla="*/ 2208 h 73"/>
                <a:gd name="T20" fmla="*/ 2898 w 11"/>
                <a:gd name="T21" fmla="*/ 2482 h 73"/>
                <a:gd name="T22" fmla="*/ 0 w 11"/>
                <a:gd name="T23" fmla="*/ 2642 h 73"/>
                <a:gd name="T24" fmla="*/ 4742 w 11"/>
                <a:gd name="T25" fmla="*/ 2763 h 73"/>
                <a:gd name="T26" fmla="*/ 2898 w 11"/>
                <a:gd name="T27" fmla="*/ 3131 h 73"/>
                <a:gd name="T28" fmla="*/ 4742 w 11"/>
                <a:gd name="T29" fmla="*/ 3545 h 73"/>
                <a:gd name="T30" fmla="*/ 4742 w 11"/>
                <a:gd name="T31" fmla="*/ 3626 h 73"/>
                <a:gd name="T32" fmla="*/ 4742 w 11"/>
                <a:gd name="T33" fmla="*/ 3739 h 73"/>
                <a:gd name="T34" fmla="*/ 7760 w 11"/>
                <a:gd name="T35" fmla="*/ 3985 h 73"/>
                <a:gd name="T36" fmla="*/ 7760 w 11"/>
                <a:gd name="T37" fmla="*/ 3985 h 73"/>
                <a:gd name="T38" fmla="*/ 7760 w 11"/>
                <a:gd name="T39" fmla="*/ 4095 h 73"/>
                <a:gd name="T40" fmla="*/ 7760 w 11"/>
                <a:gd name="T41" fmla="*/ 4284 h 73"/>
                <a:gd name="T42" fmla="*/ 10582 w 11"/>
                <a:gd name="T43" fmla="*/ 4400 h 73"/>
                <a:gd name="T44" fmla="*/ 10582 w 11"/>
                <a:gd name="T45" fmla="*/ 4512 h 73"/>
                <a:gd name="T46" fmla="*/ 7760 w 11"/>
                <a:gd name="T47" fmla="*/ 4719 h 73"/>
                <a:gd name="T48" fmla="*/ 17316 w 11"/>
                <a:gd name="T49" fmla="*/ 4945 h 73"/>
                <a:gd name="T50" fmla="*/ 17316 w 11"/>
                <a:gd name="T51" fmla="*/ 4945 h 73"/>
                <a:gd name="T52" fmla="*/ 24830 w 11"/>
                <a:gd name="T53" fmla="*/ 4799 h 73"/>
                <a:gd name="T54" fmla="*/ 24830 w 11"/>
                <a:gd name="T55" fmla="*/ 4799 h 73"/>
                <a:gd name="T56" fmla="*/ 17316 w 11"/>
                <a:gd name="T57" fmla="*/ 4680 h 73"/>
                <a:gd name="T58" fmla="*/ 20779 w 11"/>
                <a:gd name="T59" fmla="*/ 4400 h 73"/>
                <a:gd name="T60" fmla="*/ 15838 w 11"/>
                <a:gd name="T61" fmla="*/ 4400 h 73"/>
                <a:gd name="T62" fmla="*/ 15838 w 11"/>
                <a:gd name="T63" fmla="*/ 4284 h 73"/>
                <a:gd name="T64" fmla="*/ 15838 w 11"/>
                <a:gd name="T65" fmla="*/ 4203 h 73"/>
                <a:gd name="T66" fmla="*/ 12698 w 11"/>
                <a:gd name="T67" fmla="*/ 3929 h 73"/>
                <a:gd name="T68" fmla="*/ 12698 w 11"/>
                <a:gd name="T69" fmla="*/ 3929 h 73"/>
                <a:gd name="T70" fmla="*/ 12698 w 11"/>
                <a:gd name="T71" fmla="*/ 3800 h 73"/>
                <a:gd name="T72" fmla="*/ 10582 w 11"/>
                <a:gd name="T73" fmla="*/ 3626 h 73"/>
                <a:gd name="T74" fmla="*/ 10582 w 11"/>
                <a:gd name="T75" fmla="*/ 3545 h 73"/>
                <a:gd name="T76" fmla="*/ 7760 w 11"/>
                <a:gd name="T77" fmla="*/ 3131 h 73"/>
                <a:gd name="T78" fmla="*/ 10582 w 11"/>
                <a:gd name="T79" fmla="*/ 2763 h 73"/>
                <a:gd name="T80" fmla="*/ 10582 w 11"/>
                <a:gd name="T81" fmla="*/ 2547 h 73"/>
                <a:gd name="T82" fmla="*/ 4742 w 11"/>
                <a:gd name="T83" fmla="*/ 2482 h 73"/>
                <a:gd name="T84" fmla="*/ 7760 w 11"/>
                <a:gd name="T85" fmla="*/ 2208 h 73"/>
                <a:gd name="T86" fmla="*/ 7760 w 11"/>
                <a:gd name="T87" fmla="*/ 2030 h 73"/>
                <a:gd name="T88" fmla="*/ 12698 w 11"/>
                <a:gd name="T89" fmla="*/ 1092 h 73"/>
                <a:gd name="T90" fmla="*/ 15838 w 11"/>
                <a:gd name="T91" fmla="*/ 921 h 73"/>
                <a:gd name="T92" fmla="*/ 15838 w 11"/>
                <a:gd name="T93" fmla="*/ 682 h 73"/>
                <a:gd name="T94" fmla="*/ 20779 w 11"/>
                <a:gd name="T95" fmla="*/ 645 h 73"/>
                <a:gd name="T96" fmla="*/ 24830 w 11"/>
                <a:gd name="T97" fmla="*/ 381 h 73"/>
                <a:gd name="T98" fmla="*/ 24830 w 11"/>
                <a:gd name="T99" fmla="*/ 225 h 73"/>
                <a:gd name="T100" fmla="*/ 28335 w 11"/>
                <a:gd name="T101" fmla="*/ 173 h 73"/>
                <a:gd name="T102" fmla="*/ 28335 w 11"/>
                <a:gd name="T103" fmla="*/ 173 h 73"/>
                <a:gd name="T104" fmla="*/ 24830 w 11"/>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73"/>
                <a:gd name="T161" fmla="*/ 11 w 1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73">
                  <a:moveTo>
                    <a:pt x="9" y="0"/>
                  </a:moveTo>
                  <a:lnTo>
                    <a:pt x="9" y="0"/>
                  </a:lnTo>
                  <a:lnTo>
                    <a:pt x="7" y="1"/>
                  </a:lnTo>
                  <a:lnTo>
                    <a:pt x="7" y="5"/>
                  </a:lnTo>
                  <a:lnTo>
                    <a:pt x="5" y="8"/>
                  </a:lnTo>
                  <a:lnTo>
                    <a:pt x="4" y="10"/>
                  </a:lnTo>
                  <a:lnTo>
                    <a:pt x="4" y="14"/>
                  </a:lnTo>
                  <a:lnTo>
                    <a:pt x="4" y="16"/>
                  </a:lnTo>
                  <a:lnTo>
                    <a:pt x="2" y="30"/>
                  </a:lnTo>
                  <a:lnTo>
                    <a:pt x="1" y="32"/>
                  </a:lnTo>
                  <a:lnTo>
                    <a:pt x="1" y="37"/>
                  </a:lnTo>
                  <a:lnTo>
                    <a:pt x="0" y="39"/>
                  </a:lnTo>
                  <a:lnTo>
                    <a:pt x="2" y="41"/>
                  </a:lnTo>
                  <a:lnTo>
                    <a:pt x="1" y="46"/>
                  </a:lnTo>
                  <a:lnTo>
                    <a:pt x="2" y="52"/>
                  </a:lnTo>
                  <a:lnTo>
                    <a:pt x="2" y="54"/>
                  </a:lnTo>
                  <a:lnTo>
                    <a:pt x="2" y="55"/>
                  </a:lnTo>
                  <a:lnTo>
                    <a:pt x="3" y="59"/>
                  </a:lnTo>
                  <a:lnTo>
                    <a:pt x="3" y="61"/>
                  </a:lnTo>
                  <a:lnTo>
                    <a:pt x="3" y="63"/>
                  </a:lnTo>
                  <a:lnTo>
                    <a:pt x="4" y="65"/>
                  </a:lnTo>
                  <a:lnTo>
                    <a:pt x="4" y="67"/>
                  </a:lnTo>
                  <a:lnTo>
                    <a:pt x="3" y="70"/>
                  </a:lnTo>
                  <a:lnTo>
                    <a:pt x="7" y="73"/>
                  </a:lnTo>
                  <a:lnTo>
                    <a:pt x="9" y="71"/>
                  </a:lnTo>
                  <a:lnTo>
                    <a:pt x="7" y="69"/>
                  </a:lnTo>
                  <a:lnTo>
                    <a:pt x="8" y="65"/>
                  </a:lnTo>
                  <a:lnTo>
                    <a:pt x="6" y="65"/>
                  </a:lnTo>
                  <a:lnTo>
                    <a:pt x="6" y="63"/>
                  </a:lnTo>
                  <a:lnTo>
                    <a:pt x="6" y="62"/>
                  </a:lnTo>
                  <a:lnTo>
                    <a:pt x="5" y="58"/>
                  </a:lnTo>
                  <a:lnTo>
                    <a:pt x="5" y="56"/>
                  </a:lnTo>
                  <a:lnTo>
                    <a:pt x="4" y="54"/>
                  </a:lnTo>
                  <a:lnTo>
                    <a:pt x="4" y="52"/>
                  </a:lnTo>
                  <a:lnTo>
                    <a:pt x="3" y="46"/>
                  </a:lnTo>
                  <a:lnTo>
                    <a:pt x="4" y="41"/>
                  </a:lnTo>
                  <a:lnTo>
                    <a:pt x="4" y="38"/>
                  </a:lnTo>
                  <a:lnTo>
                    <a:pt x="2" y="37"/>
                  </a:lnTo>
                  <a:lnTo>
                    <a:pt x="3" y="32"/>
                  </a:lnTo>
                  <a:lnTo>
                    <a:pt x="3" y="30"/>
                  </a:lnTo>
                  <a:lnTo>
                    <a:pt x="5" y="16"/>
                  </a:lnTo>
                  <a:lnTo>
                    <a:pt x="6" y="14"/>
                  </a:lnTo>
                  <a:lnTo>
                    <a:pt x="6" y="10"/>
                  </a:lnTo>
                  <a:lnTo>
                    <a:pt x="8" y="9"/>
                  </a:lnTo>
                  <a:lnTo>
                    <a:pt x="9" y="5"/>
                  </a:lnTo>
                  <a:lnTo>
                    <a:pt x="9" y="3"/>
                  </a:lnTo>
                  <a:lnTo>
                    <a:pt x="11" y="2"/>
                  </a:lnTo>
                  <a:lnTo>
                    <a:pt x="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5">
              <a:extLst>
                <a:ext uri="{FF2B5EF4-FFF2-40B4-BE49-F238E27FC236}">
                  <a16:creationId xmlns:a16="http://schemas.microsoft.com/office/drawing/2014/main" id="{56C759EC-2D5B-443C-94E4-D0382F47B4CB}"/>
                </a:ext>
              </a:extLst>
            </p:cNvPr>
            <p:cNvSpPr>
              <a:spLocks/>
            </p:cNvSpPr>
            <p:nvPr/>
          </p:nvSpPr>
          <p:spPr bwMode="auto">
            <a:xfrm>
              <a:off x="1139" y="2809"/>
              <a:ext cx="84" cy="73"/>
            </a:xfrm>
            <a:custGeom>
              <a:avLst/>
              <a:gdLst>
                <a:gd name="T0" fmla="*/ 3935 w 50"/>
                <a:gd name="T1" fmla="*/ 173 h 56"/>
                <a:gd name="T2" fmla="*/ 3935 w 50"/>
                <a:gd name="T3" fmla="*/ 0 h 56"/>
                <a:gd name="T4" fmla="*/ 0 w 50"/>
                <a:gd name="T5" fmla="*/ 226 h 56"/>
                <a:gd name="T6" fmla="*/ 6611 w 50"/>
                <a:gd name="T7" fmla="*/ 385 h 56"/>
                <a:gd name="T8" fmla="*/ 11106 w 50"/>
                <a:gd name="T9" fmla="*/ 502 h 56"/>
                <a:gd name="T10" fmla="*/ 11106 w 50"/>
                <a:gd name="T11" fmla="*/ 716 h 56"/>
                <a:gd name="T12" fmla="*/ 24733 w 50"/>
                <a:gd name="T13" fmla="*/ 1038 h 56"/>
                <a:gd name="T14" fmla="*/ 28829 w 50"/>
                <a:gd name="T15" fmla="*/ 1349 h 56"/>
                <a:gd name="T16" fmla="*/ 35814 w 50"/>
                <a:gd name="T17" fmla="*/ 1585 h 56"/>
                <a:gd name="T18" fmla="*/ 52660 w 50"/>
                <a:gd name="T19" fmla="*/ 2051 h 56"/>
                <a:gd name="T20" fmla="*/ 69806 w 50"/>
                <a:gd name="T21" fmla="*/ 2146 h 56"/>
                <a:gd name="T22" fmla="*/ 81367 w 50"/>
                <a:gd name="T23" fmla="*/ 2464 h 56"/>
                <a:gd name="T24" fmla="*/ 83995 w 50"/>
                <a:gd name="T25" fmla="*/ 2569 h 56"/>
                <a:gd name="T26" fmla="*/ 83995 w 50"/>
                <a:gd name="T27" fmla="*/ 2693 h 56"/>
                <a:gd name="T28" fmla="*/ 117274 w 50"/>
                <a:gd name="T29" fmla="*/ 3212 h 56"/>
                <a:gd name="T30" fmla="*/ 117274 w 50"/>
                <a:gd name="T31" fmla="*/ 3269 h 56"/>
                <a:gd name="T32" fmla="*/ 131425 w 50"/>
                <a:gd name="T33" fmla="*/ 3349 h 56"/>
                <a:gd name="T34" fmla="*/ 136697 w 50"/>
                <a:gd name="T35" fmla="*/ 3486 h 56"/>
                <a:gd name="T36" fmla="*/ 144361 w 50"/>
                <a:gd name="T37" fmla="*/ 3486 h 56"/>
                <a:gd name="T38" fmla="*/ 153623 w 50"/>
                <a:gd name="T39" fmla="*/ 3511 h 56"/>
                <a:gd name="T40" fmla="*/ 165907 w 50"/>
                <a:gd name="T41" fmla="*/ 3683 h 56"/>
                <a:gd name="T42" fmla="*/ 184402 w 50"/>
                <a:gd name="T43" fmla="*/ 3730 h 56"/>
                <a:gd name="T44" fmla="*/ 193422 w 50"/>
                <a:gd name="T45" fmla="*/ 3896 h 56"/>
                <a:gd name="T46" fmla="*/ 201291 w 50"/>
                <a:gd name="T47" fmla="*/ 3896 h 56"/>
                <a:gd name="T48" fmla="*/ 201291 w 50"/>
                <a:gd name="T49" fmla="*/ 3730 h 56"/>
                <a:gd name="T50" fmla="*/ 201291 w 50"/>
                <a:gd name="T51" fmla="*/ 3730 h 56"/>
                <a:gd name="T52" fmla="*/ 193422 w 50"/>
                <a:gd name="T53" fmla="*/ 3646 h 56"/>
                <a:gd name="T54" fmla="*/ 165907 w 50"/>
                <a:gd name="T55" fmla="*/ 3511 h 56"/>
                <a:gd name="T56" fmla="*/ 153623 w 50"/>
                <a:gd name="T57" fmla="*/ 3408 h 56"/>
                <a:gd name="T58" fmla="*/ 153623 w 50"/>
                <a:gd name="T59" fmla="*/ 3408 h 56"/>
                <a:gd name="T60" fmla="*/ 141112 w 50"/>
                <a:gd name="T61" fmla="*/ 3212 h 56"/>
                <a:gd name="T62" fmla="*/ 131425 w 50"/>
                <a:gd name="T63" fmla="*/ 2998 h 56"/>
                <a:gd name="T64" fmla="*/ 123987 w 50"/>
                <a:gd name="T65" fmla="*/ 2998 h 56"/>
                <a:gd name="T66" fmla="*/ 123987 w 50"/>
                <a:gd name="T67" fmla="*/ 2998 h 56"/>
                <a:gd name="T68" fmla="*/ 93774 w 50"/>
                <a:gd name="T69" fmla="*/ 2674 h 56"/>
                <a:gd name="T70" fmla="*/ 88469 w 50"/>
                <a:gd name="T71" fmla="*/ 2300 h 56"/>
                <a:gd name="T72" fmla="*/ 69806 w 50"/>
                <a:gd name="T73" fmla="*/ 2146 h 56"/>
                <a:gd name="T74" fmla="*/ 69806 w 50"/>
                <a:gd name="T75" fmla="*/ 1971 h 56"/>
                <a:gd name="T76" fmla="*/ 48433 w 50"/>
                <a:gd name="T77" fmla="*/ 1450 h 56"/>
                <a:gd name="T78" fmla="*/ 35814 w 50"/>
                <a:gd name="T79" fmla="*/ 1207 h 56"/>
                <a:gd name="T80" fmla="*/ 31345 w 50"/>
                <a:gd name="T81" fmla="*/ 1038 h 56"/>
                <a:gd name="T82" fmla="*/ 28829 w 50"/>
                <a:gd name="T83" fmla="*/ 710 h 56"/>
                <a:gd name="T84" fmla="*/ 24733 w 50"/>
                <a:gd name="T85" fmla="*/ 418 h 56"/>
                <a:gd name="T86" fmla="*/ 17160 w 50"/>
                <a:gd name="T87" fmla="*/ 295 h 56"/>
                <a:gd name="T88" fmla="*/ 6611 w 50"/>
                <a:gd name="T89" fmla="*/ 173 h 56"/>
                <a:gd name="T90" fmla="*/ 11106 w 50"/>
                <a:gd name="T91" fmla="*/ 0 h 56"/>
                <a:gd name="T92" fmla="*/ 11106 w 50"/>
                <a:gd name="T93" fmla="*/ 0 h 56"/>
                <a:gd name="T94" fmla="*/ 3935 w 50"/>
                <a:gd name="T95" fmla="*/ 173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56"/>
                <a:gd name="T146" fmla="*/ 50 w 5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56">
                  <a:moveTo>
                    <a:pt x="1" y="2"/>
                  </a:moveTo>
                  <a:lnTo>
                    <a:pt x="1" y="0"/>
                  </a:lnTo>
                  <a:lnTo>
                    <a:pt x="0" y="3"/>
                  </a:lnTo>
                  <a:lnTo>
                    <a:pt x="2" y="5"/>
                  </a:lnTo>
                  <a:lnTo>
                    <a:pt x="3" y="7"/>
                  </a:lnTo>
                  <a:lnTo>
                    <a:pt x="3" y="11"/>
                  </a:lnTo>
                  <a:lnTo>
                    <a:pt x="6" y="15"/>
                  </a:lnTo>
                  <a:lnTo>
                    <a:pt x="7" y="19"/>
                  </a:lnTo>
                  <a:lnTo>
                    <a:pt x="9" y="23"/>
                  </a:lnTo>
                  <a:lnTo>
                    <a:pt x="13" y="29"/>
                  </a:lnTo>
                  <a:lnTo>
                    <a:pt x="17" y="31"/>
                  </a:lnTo>
                  <a:lnTo>
                    <a:pt x="20" y="35"/>
                  </a:lnTo>
                  <a:lnTo>
                    <a:pt x="21" y="37"/>
                  </a:lnTo>
                  <a:lnTo>
                    <a:pt x="21" y="39"/>
                  </a:lnTo>
                  <a:lnTo>
                    <a:pt x="29" y="46"/>
                  </a:lnTo>
                  <a:lnTo>
                    <a:pt x="29" y="47"/>
                  </a:lnTo>
                  <a:lnTo>
                    <a:pt x="33" y="48"/>
                  </a:lnTo>
                  <a:lnTo>
                    <a:pt x="34" y="50"/>
                  </a:lnTo>
                  <a:lnTo>
                    <a:pt x="36" y="50"/>
                  </a:lnTo>
                  <a:lnTo>
                    <a:pt x="38" y="51"/>
                  </a:lnTo>
                  <a:lnTo>
                    <a:pt x="41" y="53"/>
                  </a:lnTo>
                  <a:lnTo>
                    <a:pt x="46" y="54"/>
                  </a:lnTo>
                  <a:lnTo>
                    <a:pt x="48" y="56"/>
                  </a:lnTo>
                  <a:lnTo>
                    <a:pt x="50" y="56"/>
                  </a:lnTo>
                  <a:lnTo>
                    <a:pt x="50" y="54"/>
                  </a:lnTo>
                  <a:lnTo>
                    <a:pt x="48" y="52"/>
                  </a:lnTo>
                  <a:lnTo>
                    <a:pt x="41" y="51"/>
                  </a:lnTo>
                  <a:lnTo>
                    <a:pt x="38" y="49"/>
                  </a:lnTo>
                  <a:lnTo>
                    <a:pt x="35" y="46"/>
                  </a:lnTo>
                  <a:lnTo>
                    <a:pt x="33" y="44"/>
                  </a:lnTo>
                  <a:lnTo>
                    <a:pt x="31" y="44"/>
                  </a:lnTo>
                  <a:lnTo>
                    <a:pt x="23" y="38"/>
                  </a:lnTo>
                  <a:lnTo>
                    <a:pt x="22" y="34"/>
                  </a:lnTo>
                  <a:lnTo>
                    <a:pt x="17" y="31"/>
                  </a:lnTo>
                  <a:lnTo>
                    <a:pt x="17" y="28"/>
                  </a:lnTo>
                  <a:lnTo>
                    <a:pt x="12" y="21"/>
                  </a:lnTo>
                  <a:lnTo>
                    <a:pt x="9" y="17"/>
                  </a:lnTo>
                  <a:lnTo>
                    <a:pt x="8" y="15"/>
                  </a:lnTo>
                  <a:lnTo>
                    <a:pt x="7" y="10"/>
                  </a:lnTo>
                  <a:lnTo>
                    <a:pt x="6" y="6"/>
                  </a:lnTo>
                  <a:lnTo>
                    <a:pt x="4" y="4"/>
                  </a:lnTo>
                  <a:lnTo>
                    <a:pt x="2" y="2"/>
                  </a:lnTo>
                  <a:lnTo>
                    <a:pt x="3" y="0"/>
                  </a:lnTo>
                  <a:lnTo>
                    <a:pt x="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36">
              <a:extLst>
                <a:ext uri="{FF2B5EF4-FFF2-40B4-BE49-F238E27FC236}">
                  <a16:creationId xmlns:a16="http://schemas.microsoft.com/office/drawing/2014/main" id="{900AFDD9-F0E7-48DF-B878-FDC694EB01B8}"/>
                </a:ext>
              </a:extLst>
            </p:cNvPr>
            <p:cNvSpPr>
              <a:spLocks/>
            </p:cNvSpPr>
            <p:nvPr/>
          </p:nvSpPr>
          <p:spPr bwMode="auto">
            <a:xfrm>
              <a:off x="1220" y="2878"/>
              <a:ext cx="15" cy="5"/>
            </a:xfrm>
            <a:custGeom>
              <a:avLst/>
              <a:gdLst>
                <a:gd name="T0" fmla="*/ 0 w 9"/>
                <a:gd name="T1" fmla="*/ 100 h 4"/>
                <a:gd name="T2" fmla="*/ 25292 w 9"/>
                <a:gd name="T3" fmla="*/ 125 h 4"/>
                <a:gd name="T4" fmla="*/ 32255 w 9"/>
                <a:gd name="T5" fmla="*/ 125 h 4"/>
                <a:gd name="T6" fmla="*/ 32255 w 9"/>
                <a:gd name="T7" fmla="*/ 88 h 4"/>
                <a:gd name="T8" fmla="*/ 32255 w 9"/>
                <a:gd name="T9" fmla="*/ 125 h 4"/>
                <a:gd name="T10" fmla="*/ 32255 w 9"/>
                <a:gd name="T11" fmla="*/ 125 h 4"/>
                <a:gd name="T12" fmla="*/ 32255 w 9"/>
                <a:gd name="T13" fmla="*/ 0 h 4"/>
                <a:gd name="T14" fmla="*/ 32255 w 9"/>
                <a:gd name="T15" fmla="*/ 0 h 4"/>
                <a:gd name="T16" fmla="*/ 28458 w 9"/>
                <a:gd name="T17" fmla="*/ 0 h 4"/>
                <a:gd name="T18" fmla="*/ 25292 w 9"/>
                <a:gd name="T19" fmla="*/ 88 h 4"/>
                <a:gd name="T20" fmla="*/ 21542 w 9"/>
                <a:gd name="T21" fmla="*/ 0 h 4"/>
                <a:gd name="T22" fmla="*/ 17075 w 9"/>
                <a:gd name="T23" fmla="*/ 88 h 4"/>
                <a:gd name="T24" fmla="*/ 6147 w 9"/>
                <a:gd name="T25" fmla="*/ 1 h 4"/>
                <a:gd name="T26" fmla="*/ 6147 w 9"/>
                <a:gd name="T27" fmla="*/ 1 h 4"/>
                <a:gd name="T28" fmla="*/ 0 w 9"/>
                <a:gd name="T29" fmla="*/ 10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4"/>
                <a:gd name="T47" fmla="*/ 9 w 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4">
                  <a:moveTo>
                    <a:pt x="0" y="3"/>
                  </a:moveTo>
                  <a:lnTo>
                    <a:pt x="7" y="4"/>
                  </a:lnTo>
                  <a:lnTo>
                    <a:pt x="9" y="4"/>
                  </a:lnTo>
                  <a:lnTo>
                    <a:pt x="9" y="2"/>
                  </a:lnTo>
                  <a:lnTo>
                    <a:pt x="9" y="4"/>
                  </a:lnTo>
                  <a:lnTo>
                    <a:pt x="9" y="0"/>
                  </a:lnTo>
                  <a:lnTo>
                    <a:pt x="8" y="0"/>
                  </a:lnTo>
                  <a:lnTo>
                    <a:pt x="7" y="2"/>
                  </a:lnTo>
                  <a:lnTo>
                    <a:pt x="6" y="0"/>
                  </a:lnTo>
                  <a:lnTo>
                    <a:pt x="5" y="2"/>
                  </a:lnTo>
                  <a:lnTo>
                    <a:pt x="2" y="1"/>
                  </a:lnTo>
                  <a:lnTo>
                    <a:pt x="0"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37">
              <a:extLst>
                <a:ext uri="{FF2B5EF4-FFF2-40B4-BE49-F238E27FC236}">
                  <a16:creationId xmlns:a16="http://schemas.microsoft.com/office/drawing/2014/main" id="{58984D41-A49D-4FE2-ACB4-E35A1202CE64}"/>
                </a:ext>
              </a:extLst>
            </p:cNvPr>
            <p:cNvSpPr>
              <a:spLocks/>
            </p:cNvSpPr>
            <p:nvPr/>
          </p:nvSpPr>
          <p:spPr bwMode="auto">
            <a:xfrm>
              <a:off x="1208" y="2861"/>
              <a:ext cx="27" cy="22"/>
            </a:xfrm>
            <a:custGeom>
              <a:avLst/>
              <a:gdLst>
                <a:gd name="T0" fmla="*/ 70394 w 16"/>
                <a:gd name="T1" fmla="*/ 802 h 17"/>
                <a:gd name="T2" fmla="*/ 7430 w 16"/>
                <a:gd name="T3" fmla="*/ 0 h 17"/>
                <a:gd name="T4" fmla="*/ 0 w 16"/>
                <a:gd name="T5" fmla="*/ 132 h 17"/>
                <a:gd name="T6" fmla="*/ 70394 w 16"/>
                <a:gd name="T7" fmla="*/ 1038 h 17"/>
                <a:gd name="T8" fmla="*/ 70394 w 16"/>
                <a:gd name="T9" fmla="*/ 802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13"/>
                  </a:moveTo>
                  <a:lnTo>
                    <a:pt x="2" y="0"/>
                  </a:lnTo>
                  <a:lnTo>
                    <a:pt x="0" y="2"/>
                  </a:lnTo>
                  <a:lnTo>
                    <a:pt x="16" y="17"/>
                  </a:lnTo>
                  <a:lnTo>
                    <a:pt x="16" y="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38">
              <a:extLst>
                <a:ext uri="{FF2B5EF4-FFF2-40B4-BE49-F238E27FC236}">
                  <a16:creationId xmlns:a16="http://schemas.microsoft.com/office/drawing/2014/main" id="{3A733596-4177-4EDA-84F3-D85918198E8A}"/>
                </a:ext>
              </a:extLst>
            </p:cNvPr>
            <p:cNvSpPr>
              <a:spLocks/>
            </p:cNvSpPr>
            <p:nvPr/>
          </p:nvSpPr>
          <p:spPr bwMode="auto">
            <a:xfrm>
              <a:off x="1178" y="2820"/>
              <a:ext cx="33" cy="44"/>
            </a:xfrm>
            <a:custGeom>
              <a:avLst/>
              <a:gdLst>
                <a:gd name="T0" fmla="*/ 56595 w 20"/>
                <a:gd name="T1" fmla="*/ 3321 h 33"/>
                <a:gd name="T2" fmla="*/ 59982 w 20"/>
                <a:gd name="T3" fmla="*/ 3051 h 33"/>
                <a:gd name="T4" fmla="*/ 50878 w 20"/>
                <a:gd name="T5" fmla="*/ 2676 h 33"/>
                <a:gd name="T6" fmla="*/ 50878 w 20"/>
                <a:gd name="T7" fmla="*/ 2676 h 33"/>
                <a:gd name="T8" fmla="*/ 50878 w 20"/>
                <a:gd name="T9" fmla="*/ 2491 h 33"/>
                <a:gd name="T10" fmla="*/ 50878 w 20"/>
                <a:gd name="T11" fmla="*/ 2491 h 33"/>
                <a:gd name="T12" fmla="*/ 45626 w 20"/>
                <a:gd name="T13" fmla="*/ 2288 h 33"/>
                <a:gd name="T14" fmla="*/ 42522 w 20"/>
                <a:gd name="T15" fmla="*/ 2069 h 33"/>
                <a:gd name="T16" fmla="*/ 42522 w 20"/>
                <a:gd name="T17" fmla="*/ 2069 h 33"/>
                <a:gd name="T18" fmla="*/ 42522 w 20"/>
                <a:gd name="T19" fmla="*/ 2069 h 33"/>
                <a:gd name="T20" fmla="*/ 36353 w 20"/>
                <a:gd name="T21" fmla="*/ 1868 h 33"/>
                <a:gd name="T22" fmla="*/ 33056 w 20"/>
                <a:gd name="T23" fmla="*/ 1716 h 33"/>
                <a:gd name="T24" fmla="*/ 27652 w 20"/>
                <a:gd name="T25" fmla="*/ 1505 h 33"/>
                <a:gd name="T26" fmla="*/ 27652 w 20"/>
                <a:gd name="T27" fmla="*/ 1505 h 33"/>
                <a:gd name="T28" fmla="*/ 27652 w 20"/>
                <a:gd name="T29" fmla="*/ 1287 h 33"/>
                <a:gd name="T30" fmla="*/ 18688 w 20"/>
                <a:gd name="T31" fmla="*/ 1129 h 33"/>
                <a:gd name="T32" fmla="*/ 18688 w 20"/>
                <a:gd name="T33" fmla="*/ 873 h 33"/>
                <a:gd name="T34" fmla="*/ 14342 w 20"/>
                <a:gd name="T35" fmla="*/ 655 h 33"/>
                <a:gd name="T36" fmla="*/ 14342 w 20"/>
                <a:gd name="T37" fmla="*/ 655 h 33"/>
                <a:gd name="T38" fmla="*/ 8692 w 20"/>
                <a:gd name="T39" fmla="*/ 491 h 33"/>
                <a:gd name="T40" fmla="*/ 8692 w 20"/>
                <a:gd name="T41" fmla="*/ 276 h 33"/>
                <a:gd name="T42" fmla="*/ 5268 w 20"/>
                <a:gd name="T43" fmla="*/ 276 h 33"/>
                <a:gd name="T44" fmla="*/ 5268 w 20"/>
                <a:gd name="T45" fmla="*/ 0 h 33"/>
                <a:gd name="T46" fmla="*/ 0 w 20"/>
                <a:gd name="T47" fmla="*/ 1 h 33"/>
                <a:gd name="T48" fmla="*/ 0 w 20"/>
                <a:gd name="T49" fmla="*/ 1 h 33"/>
                <a:gd name="T50" fmla="*/ 0 w 20"/>
                <a:gd name="T51" fmla="*/ 276 h 33"/>
                <a:gd name="T52" fmla="*/ 3193 w 20"/>
                <a:gd name="T53" fmla="*/ 491 h 33"/>
                <a:gd name="T54" fmla="*/ 3193 w 20"/>
                <a:gd name="T55" fmla="*/ 491 h 33"/>
                <a:gd name="T56" fmla="*/ 8692 w 20"/>
                <a:gd name="T57" fmla="*/ 873 h 33"/>
                <a:gd name="T58" fmla="*/ 8692 w 20"/>
                <a:gd name="T59" fmla="*/ 873 h 33"/>
                <a:gd name="T60" fmla="*/ 13353 w 20"/>
                <a:gd name="T61" fmla="*/ 1129 h 33"/>
                <a:gd name="T62" fmla="*/ 13353 w 20"/>
                <a:gd name="T63" fmla="*/ 1129 h 33"/>
                <a:gd name="T64" fmla="*/ 18688 w 20"/>
                <a:gd name="T65" fmla="*/ 1505 h 33"/>
                <a:gd name="T66" fmla="*/ 14342 w 20"/>
                <a:gd name="T67" fmla="*/ 1552 h 33"/>
                <a:gd name="T68" fmla="*/ 27652 w 20"/>
                <a:gd name="T69" fmla="*/ 1868 h 33"/>
                <a:gd name="T70" fmla="*/ 23664 w 20"/>
                <a:gd name="T71" fmla="*/ 2069 h 33"/>
                <a:gd name="T72" fmla="*/ 36353 w 20"/>
                <a:gd name="T73" fmla="*/ 2288 h 33"/>
                <a:gd name="T74" fmla="*/ 36353 w 20"/>
                <a:gd name="T75" fmla="*/ 2288 h 33"/>
                <a:gd name="T76" fmla="*/ 39046 w 20"/>
                <a:gd name="T77" fmla="*/ 2491 h 33"/>
                <a:gd name="T78" fmla="*/ 39046 w 20"/>
                <a:gd name="T79" fmla="*/ 2676 h 33"/>
                <a:gd name="T80" fmla="*/ 39046 w 20"/>
                <a:gd name="T81" fmla="*/ 2676 h 33"/>
                <a:gd name="T82" fmla="*/ 39046 w 20"/>
                <a:gd name="T83" fmla="*/ 2676 h 33"/>
                <a:gd name="T84" fmla="*/ 47584 w 20"/>
                <a:gd name="T85" fmla="*/ 2917 h 33"/>
                <a:gd name="T86" fmla="*/ 54542 w 20"/>
                <a:gd name="T87" fmla="*/ 3321 h 33"/>
                <a:gd name="T88" fmla="*/ 59982 w 20"/>
                <a:gd name="T89" fmla="*/ 3051 h 33"/>
                <a:gd name="T90" fmla="*/ 56595 w 20"/>
                <a:gd name="T91" fmla="*/ 3321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
                <a:gd name="T139" fmla="*/ 0 h 33"/>
                <a:gd name="T140" fmla="*/ 20 w 20"/>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 h="33">
                  <a:moveTo>
                    <a:pt x="19" y="33"/>
                  </a:moveTo>
                  <a:lnTo>
                    <a:pt x="20" y="31"/>
                  </a:lnTo>
                  <a:lnTo>
                    <a:pt x="17" y="27"/>
                  </a:lnTo>
                  <a:lnTo>
                    <a:pt x="17" y="25"/>
                  </a:lnTo>
                  <a:lnTo>
                    <a:pt x="15" y="23"/>
                  </a:lnTo>
                  <a:lnTo>
                    <a:pt x="14" y="21"/>
                  </a:lnTo>
                  <a:lnTo>
                    <a:pt x="12" y="19"/>
                  </a:lnTo>
                  <a:lnTo>
                    <a:pt x="11" y="17"/>
                  </a:lnTo>
                  <a:lnTo>
                    <a:pt x="9" y="15"/>
                  </a:lnTo>
                  <a:lnTo>
                    <a:pt x="9" y="13"/>
                  </a:lnTo>
                  <a:lnTo>
                    <a:pt x="6" y="11"/>
                  </a:lnTo>
                  <a:lnTo>
                    <a:pt x="6" y="9"/>
                  </a:lnTo>
                  <a:lnTo>
                    <a:pt x="5" y="7"/>
                  </a:lnTo>
                  <a:lnTo>
                    <a:pt x="3" y="5"/>
                  </a:lnTo>
                  <a:lnTo>
                    <a:pt x="3" y="3"/>
                  </a:lnTo>
                  <a:lnTo>
                    <a:pt x="2" y="3"/>
                  </a:lnTo>
                  <a:lnTo>
                    <a:pt x="2" y="0"/>
                  </a:lnTo>
                  <a:lnTo>
                    <a:pt x="0" y="1"/>
                  </a:lnTo>
                  <a:lnTo>
                    <a:pt x="0" y="3"/>
                  </a:lnTo>
                  <a:lnTo>
                    <a:pt x="1" y="5"/>
                  </a:lnTo>
                  <a:lnTo>
                    <a:pt x="3" y="9"/>
                  </a:lnTo>
                  <a:lnTo>
                    <a:pt x="4" y="11"/>
                  </a:lnTo>
                  <a:lnTo>
                    <a:pt x="6" y="15"/>
                  </a:lnTo>
                  <a:lnTo>
                    <a:pt x="5" y="16"/>
                  </a:lnTo>
                  <a:lnTo>
                    <a:pt x="9" y="19"/>
                  </a:lnTo>
                  <a:lnTo>
                    <a:pt x="8" y="21"/>
                  </a:lnTo>
                  <a:lnTo>
                    <a:pt x="12" y="23"/>
                  </a:lnTo>
                  <a:lnTo>
                    <a:pt x="13" y="25"/>
                  </a:lnTo>
                  <a:lnTo>
                    <a:pt x="13" y="27"/>
                  </a:lnTo>
                  <a:lnTo>
                    <a:pt x="16" y="29"/>
                  </a:lnTo>
                  <a:lnTo>
                    <a:pt x="18" y="33"/>
                  </a:lnTo>
                  <a:lnTo>
                    <a:pt x="20" y="31"/>
                  </a:lnTo>
                  <a:lnTo>
                    <a:pt x="19"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39">
              <a:extLst>
                <a:ext uri="{FF2B5EF4-FFF2-40B4-BE49-F238E27FC236}">
                  <a16:creationId xmlns:a16="http://schemas.microsoft.com/office/drawing/2014/main" id="{5BCC1A54-7D3E-4DA2-915C-CF3A28336AF5}"/>
                </a:ext>
              </a:extLst>
            </p:cNvPr>
            <p:cNvSpPr>
              <a:spLocks/>
            </p:cNvSpPr>
            <p:nvPr/>
          </p:nvSpPr>
          <p:spPr bwMode="auto">
            <a:xfrm>
              <a:off x="1166" y="2754"/>
              <a:ext cx="23" cy="68"/>
            </a:xfrm>
            <a:custGeom>
              <a:avLst/>
              <a:gdLst>
                <a:gd name="T0" fmla="*/ 25913 w 14"/>
                <a:gd name="T1" fmla="*/ 3744 h 52"/>
                <a:gd name="T2" fmla="*/ 25913 w 14"/>
                <a:gd name="T3" fmla="*/ 3744 h 52"/>
                <a:gd name="T4" fmla="*/ 22356 w 14"/>
                <a:gd name="T5" fmla="*/ 3605 h 52"/>
                <a:gd name="T6" fmla="*/ 22356 w 14"/>
                <a:gd name="T7" fmla="*/ 3418 h 52"/>
                <a:gd name="T8" fmla="*/ 16734 w 14"/>
                <a:gd name="T9" fmla="*/ 3418 h 52"/>
                <a:gd name="T10" fmla="*/ 20892 w 14"/>
                <a:gd name="T11" fmla="*/ 3095 h 52"/>
                <a:gd name="T12" fmla="*/ 13608 w 14"/>
                <a:gd name="T13" fmla="*/ 3095 h 52"/>
                <a:gd name="T14" fmla="*/ 13608 w 14"/>
                <a:gd name="T15" fmla="*/ 3057 h 52"/>
                <a:gd name="T16" fmla="*/ 13608 w 14"/>
                <a:gd name="T17" fmla="*/ 3057 h 52"/>
                <a:gd name="T18" fmla="*/ 16734 w 14"/>
                <a:gd name="T19" fmla="*/ 2677 h 52"/>
                <a:gd name="T20" fmla="*/ 12717 w 14"/>
                <a:gd name="T21" fmla="*/ 2550 h 52"/>
                <a:gd name="T22" fmla="*/ 12717 w 14"/>
                <a:gd name="T23" fmla="*/ 2367 h 52"/>
                <a:gd name="T24" fmla="*/ 8283 w 14"/>
                <a:gd name="T25" fmla="*/ 2338 h 52"/>
                <a:gd name="T26" fmla="*/ 8283 w 14"/>
                <a:gd name="T27" fmla="*/ 2189 h 52"/>
                <a:gd name="T28" fmla="*/ 8283 w 14"/>
                <a:gd name="T29" fmla="*/ 2189 h 52"/>
                <a:gd name="T30" fmla="*/ 8283 w 14"/>
                <a:gd name="T31" fmla="*/ 2047 h 52"/>
                <a:gd name="T32" fmla="*/ 8283 w 14"/>
                <a:gd name="T33" fmla="*/ 1890 h 52"/>
                <a:gd name="T34" fmla="*/ 12717 w 14"/>
                <a:gd name="T35" fmla="*/ 1491 h 52"/>
                <a:gd name="T36" fmla="*/ 12717 w 14"/>
                <a:gd name="T37" fmla="*/ 1384 h 52"/>
                <a:gd name="T38" fmla="*/ 13608 w 14"/>
                <a:gd name="T39" fmla="*/ 1105 h 52"/>
                <a:gd name="T40" fmla="*/ 20892 w 14"/>
                <a:gd name="T41" fmla="*/ 1045 h 52"/>
                <a:gd name="T42" fmla="*/ 20892 w 14"/>
                <a:gd name="T43" fmla="*/ 872 h 52"/>
                <a:gd name="T44" fmla="*/ 27492 w 14"/>
                <a:gd name="T45" fmla="*/ 510 h 52"/>
                <a:gd name="T46" fmla="*/ 34323 w 14"/>
                <a:gd name="T47" fmla="*/ 390 h 52"/>
                <a:gd name="T48" fmla="*/ 34323 w 14"/>
                <a:gd name="T49" fmla="*/ 174 h 52"/>
                <a:gd name="T50" fmla="*/ 39481 w 14"/>
                <a:gd name="T51" fmla="*/ 174 h 52"/>
                <a:gd name="T52" fmla="*/ 39481 w 14"/>
                <a:gd name="T53" fmla="*/ 174 h 52"/>
                <a:gd name="T54" fmla="*/ 31354 w 14"/>
                <a:gd name="T55" fmla="*/ 0 h 52"/>
                <a:gd name="T56" fmla="*/ 36728 w 14"/>
                <a:gd name="T57" fmla="*/ 0 h 52"/>
                <a:gd name="T58" fmla="*/ 25913 w 14"/>
                <a:gd name="T59" fmla="*/ 1 h 52"/>
                <a:gd name="T60" fmla="*/ 22356 w 14"/>
                <a:gd name="T61" fmla="*/ 228 h 52"/>
                <a:gd name="T62" fmla="*/ 16734 w 14"/>
                <a:gd name="T63" fmla="*/ 390 h 52"/>
                <a:gd name="T64" fmla="*/ 12717 w 14"/>
                <a:gd name="T65" fmla="*/ 799 h 52"/>
                <a:gd name="T66" fmla="*/ 8283 w 14"/>
                <a:gd name="T67" fmla="*/ 947 h 52"/>
                <a:gd name="T68" fmla="*/ 8283 w 14"/>
                <a:gd name="T69" fmla="*/ 1105 h 52"/>
                <a:gd name="T70" fmla="*/ 8283 w 14"/>
                <a:gd name="T71" fmla="*/ 1384 h 52"/>
                <a:gd name="T72" fmla="*/ 8283 w 14"/>
                <a:gd name="T73" fmla="*/ 1384 h 52"/>
                <a:gd name="T74" fmla="*/ 5042 w 14"/>
                <a:gd name="T75" fmla="*/ 1890 h 52"/>
                <a:gd name="T76" fmla="*/ 3069 w 14"/>
                <a:gd name="T77" fmla="*/ 2047 h 52"/>
                <a:gd name="T78" fmla="*/ 3069 w 14"/>
                <a:gd name="T79" fmla="*/ 2117 h 52"/>
                <a:gd name="T80" fmla="*/ 3069 w 14"/>
                <a:gd name="T81" fmla="*/ 2338 h 52"/>
                <a:gd name="T82" fmla="*/ 3069 w 14"/>
                <a:gd name="T83" fmla="*/ 2338 h 52"/>
                <a:gd name="T84" fmla="*/ 3069 w 14"/>
                <a:gd name="T85" fmla="*/ 2367 h 52"/>
                <a:gd name="T86" fmla="*/ 0 w 14"/>
                <a:gd name="T87" fmla="*/ 2550 h 52"/>
                <a:gd name="T88" fmla="*/ 5042 w 14"/>
                <a:gd name="T89" fmla="*/ 2863 h 52"/>
                <a:gd name="T90" fmla="*/ 5042 w 14"/>
                <a:gd name="T91" fmla="*/ 2863 h 52"/>
                <a:gd name="T92" fmla="*/ 3069 w 14"/>
                <a:gd name="T93" fmla="*/ 2908 h 52"/>
                <a:gd name="T94" fmla="*/ 3069 w 14"/>
                <a:gd name="T95" fmla="*/ 2908 h 52"/>
                <a:gd name="T96" fmla="*/ 8283 w 14"/>
                <a:gd name="T97" fmla="*/ 3233 h 52"/>
                <a:gd name="T98" fmla="*/ 8283 w 14"/>
                <a:gd name="T99" fmla="*/ 3233 h 52"/>
                <a:gd name="T100" fmla="*/ 8283 w 14"/>
                <a:gd name="T101" fmla="*/ 3233 h 52"/>
                <a:gd name="T102" fmla="*/ 12717 w 14"/>
                <a:gd name="T103" fmla="*/ 3501 h 52"/>
                <a:gd name="T104" fmla="*/ 16734 w 14"/>
                <a:gd name="T105" fmla="*/ 3501 h 52"/>
                <a:gd name="T106" fmla="*/ 12717 w 14"/>
                <a:gd name="T107" fmla="*/ 3620 h 52"/>
                <a:gd name="T108" fmla="*/ 20892 w 14"/>
                <a:gd name="T109" fmla="*/ 3803 h 52"/>
                <a:gd name="T110" fmla="*/ 20892 w 14"/>
                <a:gd name="T111" fmla="*/ 3803 h 52"/>
                <a:gd name="T112" fmla="*/ 25913 w 14"/>
                <a:gd name="T113" fmla="*/ 3744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
                <a:gd name="T172" fmla="*/ 0 h 52"/>
                <a:gd name="T173" fmla="*/ 14 w 14"/>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 h="52">
                  <a:moveTo>
                    <a:pt x="9" y="51"/>
                  </a:moveTo>
                  <a:lnTo>
                    <a:pt x="9" y="51"/>
                  </a:lnTo>
                  <a:lnTo>
                    <a:pt x="8" y="49"/>
                  </a:lnTo>
                  <a:lnTo>
                    <a:pt x="8" y="47"/>
                  </a:lnTo>
                  <a:lnTo>
                    <a:pt x="6" y="47"/>
                  </a:lnTo>
                  <a:lnTo>
                    <a:pt x="7" y="43"/>
                  </a:lnTo>
                  <a:lnTo>
                    <a:pt x="5" y="43"/>
                  </a:lnTo>
                  <a:lnTo>
                    <a:pt x="5" y="41"/>
                  </a:lnTo>
                  <a:lnTo>
                    <a:pt x="6" y="37"/>
                  </a:lnTo>
                  <a:lnTo>
                    <a:pt x="4" y="35"/>
                  </a:lnTo>
                  <a:lnTo>
                    <a:pt x="4" y="33"/>
                  </a:lnTo>
                  <a:lnTo>
                    <a:pt x="3" y="31"/>
                  </a:lnTo>
                  <a:lnTo>
                    <a:pt x="3" y="30"/>
                  </a:lnTo>
                  <a:lnTo>
                    <a:pt x="3" y="28"/>
                  </a:lnTo>
                  <a:lnTo>
                    <a:pt x="3" y="26"/>
                  </a:lnTo>
                  <a:lnTo>
                    <a:pt x="4" y="21"/>
                  </a:lnTo>
                  <a:lnTo>
                    <a:pt x="4" y="19"/>
                  </a:lnTo>
                  <a:lnTo>
                    <a:pt x="5" y="15"/>
                  </a:lnTo>
                  <a:lnTo>
                    <a:pt x="7" y="14"/>
                  </a:lnTo>
                  <a:lnTo>
                    <a:pt x="7" y="12"/>
                  </a:lnTo>
                  <a:lnTo>
                    <a:pt x="10" y="7"/>
                  </a:lnTo>
                  <a:lnTo>
                    <a:pt x="12" y="5"/>
                  </a:lnTo>
                  <a:lnTo>
                    <a:pt x="12" y="2"/>
                  </a:lnTo>
                  <a:lnTo>
                    <a:pt x="14" y="2"/>
                  </a:lnTo>
                  <a:lnTo>
                    <a:pt x="11" y="0"/>
                  </a:lnTo>
                  <a:lnTo>
                    <a:pt x="13" y="0"/>
                  </a:lnTo>
                  <a:lnTo>
                    <a:pt x="9" y="1"/>
                  </a:lnTo>
                  <a:lnTo>
                    <a:pt x="8" y="3"/>
                  </a:lnTo>
                  <a:lnTo>
                    <a:pt x="6" y="5"/>
                  </a:lnTo>
                  <a:lnTo>
                    <a:pt x="4" y="11"/>
                  </a:lnTo>
                  <a:lnTo>
                    <a:pt x="3" y="13"/>
                  </a:lnTo>
                  <a:lnTo>
                    <a:pt x="3" y="15"/>
                  </a:lnTo>
                  <a:lnTo>
                    <a:pt x="3" y="19"/>
                  </a:lnTo>
                  <a:lnTo>
                    <a:pt x="2" y="26"/>
                  </a:lnTo>
                  <a:lnTo>
                    <a:pt x="1" y="28"/>
                  </a:lnTo>
                  <a:lnTo>
                    <a:pt x="1" y="29"/>
                  </a:lnTo>
                  <a:lnTo>
                    <a:pt x="1" y="31"/>
                  </a:lnTo>
                  <a:lnTo>
                    <a:pt x="1" y="33"/>
                  </a:lnTo>
                  <a:lnTo>
                    <a:pt x="0" y="35"/>
                  </a:lnTo>
                  <a:lnTo>
                    <a:pt x="2" y="39"/>
                  </a:lnTo>
                  <a:lnTo>
                    <a:pt x="1" y="40"/>
                  </a:lnTo>
                  <a:lnTo>
                    <a:pt x="3" y="44"/>
                  </a:lnTo>
                  <a:lnTo>
                    <a:pt x="4" y="48"/>
                  </a:lnTo>
                  <a:lnTo>
                    <a:pt x="6" y="48"/>
                  </a:lnTo>
                  <a:lnTo>
                    <a:pt x="4" y="50"/>
                  </a:lnTo>
                  <a:lnTo>
                    <a:pt x="7" y="52"/>
                  </a:lnTo>
                  <a:lnTo>
                    <a:pt x="9" y="5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0">
              <a:extLst>
                <a:ext uri="{FF2B5EF4-FFF2-40B4-BE49-F238E27FC236}">
                  <a16:creationId xmlns:a16="http://schemas.microsoft.com/office/drawing/2014/main" id="{28C46D2F-B5E4-4052-9330-79465AE0166A}"/>
                </a:ext>
              </a:extLst>
            </p:cNvPr>
            <p:cNvSpPr>
              <a:spLocks/>
            </p:cNvSpPr>
            <p:nvPr/>
          </p:nvSpPr>
          <p:spPr bwMode="auto">
            <a:xfrm>
              <a:off x="1183" y="2705"/>
              <a:ext cx="101" cy="51"/>
            </a:xfrm>
            <a:custGeom>
              <a:avLst/>
              <a:gdLst>
                <a:gd name="T0" fmla="*/ 17611 w 60"/>
                <a:gd name="T1" fmla="*/ 2863 h 39"/>
                <a:gd name="T2" fmla="*/ 19047 w 60"/>
                <a:gd name="T3" fmla="*/ 2472 h 39"/>
                <a:gd name="T4" fmla="*/ 19047 w 60"/>
                <a:gd name="T5" fmla="*/ 2360 h 39"/>
                <a:gd name="T6" fmla="*/ 19047 w 60"/>
                <a:gd name="T7" fmla="*/ 2189 h 39"/>
                <a:gd name="T8" fmla="*/ 32062 w 60"/>
                <a:gd name="T9" fmla="*/ 1950 h 39"/>
                <a:gd name="T10" fmla="*/ 42428 w 60"/>
                <a:gd name="T11" fmla="*/ 1810 h 39"/>
                <a:gd name="T12" fmla="*/ 49902 w 60"/>
                <a:gd name="T13" fmla="*/ 1788 h 39"/>
                <a:gd name="T14" fmla="*/ 49902 w 60"/>
                <a:gd name="T15" fmla="*/ 1619 h 39"/>
                <a:gd name="T16" fmla="*/ 58469 w 60"/>
                <a:gd name="T17" fmla="*/ 1445 h 39"/>
                <a:gd name="T18" fmla="*/ 58469 w 60"/>
                <a:gd name="T19" fmla="*/ 1367 h 39"/>
                <a:gd name="T20" fmla="*/ 75107 w 60"/>
                <a:gd name="T21" fmla="*/ 1238 h 39"/>
                <a:gd name="T22" fmla="*/ 75107 w 60"/>
                <a:gd name="T23" fmla="*/ 1105 h 39"/>
                <a:gd name="T24" fmla="*/ 90851 w 60"/>
                <a:gd name="T25" fmla="*/ 872 h 39"/>
                <a:gd name="T26" fmla="*/ 108807 w 60"/>
                <a:gd name="T27" fmla="*/ 799 h 39"/>
                <a:gd name="T28" fmla="*/ 115965 w 60"/>
                <a:gd name="T29" fmla="*/ 667 h 39"/>
                <a:gd name="T30" fmla="*/ 126430 w 60"/>
                <a:gd name="T31" fmla="*/ 554 h 39"/>
                <a:gd name="T32" fmla="*/ 141403 w 60"/>
                <a:gd name="T33" fmla="*/ 510 h 39"/>
                <a:gd name="T34" fmla="*/ 158334 w 60"/>
                <a:gd name="T35" fmla="*/ 390 h 39"/>
                <a:gd name="T36" fmla="*/ 165679 w 60"/>
                <a:gd name="T37" fmla="*/ 424 h 39"/>
                <a:gd name="T38" fmla="*/ 177440 w 60"/>
                <a:gd name="T39" fmla="*/ 298 h 39"/>
                <a:gd name="T40" fmla="*/ 202377 w 60"/>
                <a:gd name="T41" fmla="*/ 228 h 39"/>
                <a:gd name="T42" fmla="*/ 220557 w 60"/>
                <a:gd name="T43" fmla="*/ 174 h 39"/>
                <a:gd name="T44" fmla="*/ 249186 w 60"/>
                <a:gd name="T45" fmla="*/ 228 h 39"/>
                <a:gd name="T46" fmla="*/ 249186 w 60"/>
                <a:gd name="T47" fmla="*/ 1 h 39"/>
                <a:gd name="T48" fmla="*/ 220557 w 60"/>
                <a:gd name="T49" fmla="*/ 0 h 39"/>
                <a:gd name="T50" fmla="*/ 202377 w 60"/>
                <a:gd name="T51" fmla="*/ 1 h 39"/>
                <a:gd name="T52" fmla="*/ 175939 w 60"/>
                <a:gd name="T53" fmla="*/ 0 h 39"/>
                <a:gd name="T54" fmla="*/ 158334 w 60"/>
                <a:gd name="T55" fmla="*/ 298 h 39"/>
                <a:gd name="T56" fmla="*/ 150756 w 60"/>
                <a:gd name="T57" fmla="*/ 228 h 39"/>
                <a:gd name="T58" fmla="*/ 137714 w 60"/>
                <a:gd name="T59" fmla="*/ 390 h 39"/>
                <a:gd name="T60" fmla="*/ 126430 w 60"/>
                <a:gd name="T61" fmla="*/ 424 h 39"/>
                <a:gd name="T62" fmla="*/ 120224 w 60"/>
                <a:gd name="T63" fmla="*/ 424 h 39"/>
                <a:gd name="T64" fmla="*/ 104518 w 60"/>
                <a:gd name="T65" fmla="*/ 510 h 39"/>
                <a:gd name="T66" fmla="*/ 86411 w 60"/>
                <a:gd name="T67" fmla="*/ 724 h 39"/>
                <a:gd name="T68" fmla="*/ 71420 w 60"/>
                <a:gd name="T69" fmla="*/ 947 h 39"/>
                <a:gd name="T70" fmla="*/ 66062 w 60"/>
                <a:gd name="T71" fmla="*/ 1105 h 39"/>
                <a:gd name="T72" fmla="*/ 62090 w 60"/>
                <a:gd name="T73" fmla="*/ 1105 h 39"/>
                <a:gd name="T74" fmla="*/ 49902 w 60"/>
                <a:gd name="T75" fmla="*/ 1367 h 39"/>
                <a:gd name="T76" fmla="*/ 42428 w 60"/>
                <a:gd name="T77" fmla="*/ 1445 h 39"/>
                <a:gd name="T78" fmla="*/ 32062 w 60"/>
                <a:gd name="T79" fmla="*/ 1491 h 39"/>
                <a:gd name="T80" fmla="*/ 32062 w 60"/>
                <a:gd name="T81" fmla="*/ 1491 h 39"/>
                <a:gd name="T82" fmla="*/ 32062 w 60"/>
                <a:gd name="T83" fmla="*/ 1810 h 39"/>
                <a:gd name="T84" fmla="*/ 25205 w 60"/>
                <a:gd name="T85" fmla="*/ 1810 h 39"/>
                <a:gd name="T86" fmla="*/ 17611 w 60"/>
                <a:gd name="T87" fmla="*/ 2189 h 39"/>
                <a:gd name="T88" fmla="*/ 11315 w 60"/>
                <a:gd name="T89" fmla="*/ 2360 h 39"/>
                <a:gd name="T90" fmla="*/ 3993 w 60"/>
                <a:gd name="T91" fmla="*/ 2367 h 39"/>
                <a:gd name="T92" fmla="*/ 0 w 60"/>
                <a:gd name="T93" fmla="*/ 2768 h 39"/>
                <a:gd name="T94" fmla="*/ 17611 w 60"/>
                <a:gd name="T95" fmla="*/ 2863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39"/>
                <a:gd name="T146" fmla="*/ 60 w 60"/>
                <a:gd name="T147" fmla="*/ 39 h 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39">
                  <a:moveTo>
                    <a:pt x="4" y="39"/>
                  </a:moveTo>
                  <a:lnTo>
                    <a:pt x="5" y="34"/>
                  </a:lnTo>
                  <a:lnTo>
                    <a:pt x="5" y="32"/>
                  </a:lnTo>
                  <a:lnTo>
                    <a:pt x="5" y="30"/>
                  </a:lnTo>
                  <a:lnTo>
                    <a:pt x="8" y="27"/>
                  </a:lnTo>
                  <a:lnTo>
                    <a:pt x="10" y="25"/>
                  </a:lnTo>
                  <a:lnTo>
                    <a:pt x="12" y="24"/>
                  </a:lnTo>
                  <a:lnTo>
                    <a:pt x="12" y="22"/>
                  </a:lnTo>
                  <a:lnTo>
                    <a:pt x="14" y="20"/>
                  </a:lnTo>
                  <a:lnTo>
                    <a:pt x="14" y="18"/>
                  </a:lnTo>
                  <a:lnTo>
                    <a:pt x="18" y="17"/>
                  </a:lnTo>
                  <a:lnTo>
                    <a:pt x="18" y="15"/>
                  </a:lnTo>
                  <a:lnTo>
                    <a:pt x="22" y="12"/>
                  </a:lnTo>
                  <a:lnTo>
                    <a:pt x="26" y="11"/>
                  </a:lnTo>
                  <a:lnTo>
                    <a:pt x="28" y="9"/>
                  </a:lnTo>
                  <a:lnTo>
                    <a:pt x="30" y="8"/>
                  </a:lnTo>
                  <a:lnTo>
                    <a:pt x="34" y="7"/>
                  </a:lnTo>
                  <a:lnTo>
                    <a:pt x="38" y="5"/>
                  </a:lnTo>
                  <a:lnTo>
                    <a:pt x="40" y="6"/>
                  </a:lnTo>
                  <a:lnTo>
                    <a:pt x="43" y="4"/>
                  </a:lnTo>
                  <a:lnTo>
                    <a:pt x="49" y="3"/>
                  </a:lnTo>
                  <a:lnTo>
                    <a:pt x="53" y="2"/>
                  </a:lnTo>
                  <a:lnTo>
                    <a:pt x="60" y="3"/>
                  </a:lnTo>
                  <a:lnTo>
                    <a:pt x="60" y="1"/>
                  </a:lnTo>
                  <a:lnTo>
                    <a:pt x="53" y="0"/>
                  </a:lnTo>
                  <a:lnTo>
                    <a:pt x="49" y="1"/>
                  </a:lnTo>
                  <a:lnTo>
                    <a:pt x="42" y="0"/>
                  </a:lnTo>
                  <a:lnTo>
                    <a:pt x="38" y="4"/>
                  </a:lnTo>
                  <a:lnTo>
                    <a:pt x="36" y="3"/>
                  </a:lnTo>
                  <a:lnTo>
                    <a:pt x="33" y="5"/>
                  </a:lnTo>
                  <a:lnTo>
                    <a:pt x="30" y="6"/>
                  </a:lnTo>
                  <a:lnTo>
                    <a:pt x="29" y="6"/>
                  </a:lnTo>
                  <a:lnTo>
                    <a:pt x="25" y="7"/>
                  </a:lnTo>
                  <a:lnTo>
                    <a:pt x="21" y="10"/>
                  </a:lnTo>
                  <a:lnTo>
                    <a:pt x="17" y="13"/>
                  </a:lnTo>
                  <a:lnTo>
                    <a:pt x="16" y="15"/>
                  </a:lnTo>
                  <a:lnTo>
                    <a:pt x="15" y="15"/>
                  </a:lnTo>
                  <a:lnTo>
                    <a:pt x="12" y="18"/>
                  </a:lnTo>
                  <a:lnTo>
                    <a:pt x="10" y="20"/>
                  </a:lnTo>
                  <a:lnTo>
                    <a:pt x="8" y="21"/>
                  </a:lnTo>
                  <a:lnTo>
                    <a:pt x="8" y="25"/>
                  </a:lnTo>
                  <a:lnTo>
                    <a:pt x="6" y="25"/>
                  </a:lnTo>
                  <a:lnTo>
                    <a:pt x="4" y="30"/>
                  </a:lnTo>
                  <a:lnTo>
                    <a:pt x="3" y="32"/>
                  </a:lnTo>
                  <a:lnTo>
                    <a:pt x="1" y="33"/>
                  </a:lnTo>
                  <a:lnTo>
                    <a:pt x="0" y="38"/>
                  </a:lnTo>
                  <a:lnTo>
                    <a:pt x="4" y="3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1">
              <a:extLst>
                <a:ext uri="{FF2B5EF4-FFF2-40B4-BE49-F238E27FC236}">
                  <a16:creationId xmlns:a16="http://schemas.microsoft.com/office/drawing/2014/main" id="{E6E0B0AF-221E-40A1-954D-E61820948DB9}"/>
                </a:ext>
              </a:extLst>
            </p:cNvPr>
            <p:cNvSpPr>
              <a:spLocks/>
            </p:cNvSpPr>
            <p:nvPr/>
          </p:nvSpPr>
          <p:spPr bwMode="auto">
            <a:xfrm>
              <a:off x="1284" y="2704"/>
              <a:ext cx="132" cy="63"/>
            </a:xfrm>
            <a:custGeom>
              <a:avLst/>
              <a:gdLst>
                <a:gd name="T0" fmla="*/ 0 w 78"/>
                <a:gd name="T1" fmla="*/ 326 h 48"/>
                <a:gd name="T2" fmla="*/ 7876 w 78"/>
                <a:gd name="T3" fmla="*/ 189 h 48"/>
                <a:gd name="T4" fmla="*/ 7876 w 78"/>
                <a:gd name="T5" fmla="*/ 189 h 48"/>
                <a:gd name="T6" fmla="*/ 7876 w 78"/>
                <a:gd name="T7" fmla="*/ 189 h 48"/>
                <a:gd name="T8" fmla="*/ 18930 w 78"/>
                <a:gd name="T9" fmla="*/ 326 h 48"/>
                <a:gd name="T10" fmla="*/ 80452 w 78"/>
                <a:gd name="T11" fmla="*/ 486 h 48"/>
                <a:gd name="T12" fmla="*/ 99811 w 78"/>
                <a:gd name="T13" fmla="*/ 562 h 48"/>
                <a:gd name="T14" fmla="*/ 122997 w 78"/>
                <a:gd name="T15" fmla="*/ 638 h 48"/>
                <a:gd name="T16" fmla="*/ 130795 w 78"/>
                <a:gd name="T17" fmla="*/ 638 h 48"/>
                <a:gd name="T18" fmla="*/ 162458 w 78"/>
                <a:gd name="T19" fmla="*/ 837 h 48"/>
                <a:gd name="T20" fmla="*/ 185008 w 78"/>
                <a:gd name="T21" fmla="*/ 1008 h 48"/>
                <a:gd name="T22" fmla="*/ 198208 w 78"/>
                <a:gd name="T23" fmla="*/ 1176 h 48"/>
                <a:gd name="T24" fmla="*/ 208149 w 78"/>
                <a:gd name="T25" fmla="*/ 1272 h 48"/>
                <a:gd name="T26" fmla="*/ 235133 w 78"/>
                <a:gd name="T27" fmla="*/ 1544 h 48"/>
                <a:gd name="T28" fmla="*/ 243875 w 78"/>
                <a:gd name="T29" fmla="*/ 1670 h 48"/>
                <a:gd name="T30" fmla="*/ 255853 w 78"/>
                <a:gd name="T31" fmla="*/ 1911 h 48"/>
                <a:gd name="T32" fmla="*/ 274929 w 78"/>
                <a:gd name="T33" fmla="*/ 2067 h 48"/>
                <a:gd name="T34" fmla="*/ 280732 w 78"/>
                <a:gd name="T35" fmla="*/ 2067 h 48"/>
                <a:gd name="T36" fmla="*/ 300578 w 78"/>
                <a:gd name="T37" fmla="*/ 2429 h 48"/>
                <a:gd name="T38" fmla="*/ 313090 w 78"/>
                <a:gd name="T39" fmla="*/ 2713 h 48"/>
                <a:gd name="T40" fmla="*/ 325922 w 78"/>
                <a:gd name="T41" fmla="*/ 3031 h 48"/>
                <a:gd name="T42" fmla="*/ 331532 w 78"/>
                <a:gd name="T43" fmla="*/ 3292 h 48"/>
                <a:gd name="T44" fmla="*/ 344285 w 78"/>
                <a:gd name="T45" fmla="*/ 3629 h 48"/>
                <a:gd name="T46" fmla="*/ 352252 w 78"/>
                <a:gd name="T47" fmla="*/ 3742 h 48"/>
                <a:gd name="T48" fmla="*/ 347598 w 78"/>
                <a:gd name="T49" fmla="*/ 3262 h 48"/>
                <a:gd name="T50" fmla="*/ 335429 w 78"/>
                <a:gd name="T51" fmla="*/ 2991 h 48"/>
                <a:gd name="T52" fmla="*/ 325922 w 78"/>
                <a:gd name="T53" fmla="*/ 2660 h 48"/>
                <a:gd name="T54" fmla="*/ 307838 w 78"/>
                <a:gd name="T55" fmla="*/ 2309 h 48"/>
                <a:gd name="T56" fmla="*/ 289584 w 78"/>
                <a:gd name="T57" fmla="*/ 2027 h 48"/>
                <a:gd name="T58" fmla="*/ 285849 w 78"/>
                <a:gd name="T59" fmla="*/ 1893 h 48"/>
                <a:gd name="T60" fmla="*/ 273612 w 78"/>
                <a:gd name="T61" fmla="*/ 1670 h 48"/>
                <a:gd name="T62" fmla="*/ 253731 w 78"/>
                <a:gd name="T63" fmla="*/ 1456 h 48"/>
                <a:gd name="T64" fmla="*/ 248495 w 78"/>
                <a:gd name="T65" fmla="*/ 1323 h 48"/>
                <a:gd name="T66" fmla="*/ 216769 w 78"/>
                <a:gd name="T67" fmla="*/ 1099 h 48"/>
                <a:gd name="T68" fmla="*/ 208149 w 78"/>
                <a:gd name="T69" fmla="*/ 969 h 48"/>
                <a:gd name="T70" fmla="*/ 195905 w 78"/>
                <a:gd name="T71" fmla="*/ 768 h 48"/>
                <a:gd name="T72" fmla="*/ 177614 w 78"/>
                <a:gd name="T73" fmla="*/ 738 h 48"/>
                <a:gd name="T74" fmla="*/ 162458 w 78"/>
                <a:gd name="T75" fmla="*/ 738 h 48"/>
                <a:gd name="T76" fmla="*/ 130795 w 78"/>
                <a:gd name="T77" fmla="*/ 486 h 48"/>
                <a:gd name="T78" fmla="*/ 122997 w 78"/>
                <a:gd name="T79" fmla="*/ 486 h 48"/>
                <a:gd name="T80" fmla="*/ 99811 w 78"/>
                <a:gd name="T81" fmla="*/ 428 h 48"/>
                <a:gd name="T82" fmla="*/ 80452 w 78"/>
                <a:gd name="T83" fmla="*/ 248 h 48"/>
                <a:gd name="T84" fmla="*/ 18930 w 78"/>
                <a:gd name="T85" fmla="*/ 1 h 48"/>
                <a:gd name="T86" fmla="*/ 7876 w 78"/>
                <a:gd name="T87" fmla="*/ 1 h 48"/>
                <a:gd name="T88" fmla="*/ 4654 w 78"/>
                <a:gd name="T89" fmla="*/ 0 h 48"/>
                <a:gd name="T90" fmla="*/ 0 w 78"/>
                <a:gd name="T91" fmla="*/ 189 h 48"/>
                <a:gd name="T92" fmla="*/ 0 w 78"/>
                <a:gd name="T93" fmla="*/ 189 h 48"/>
                <a:gd name="T94" fmla="*/ 0 w 78"/>
                <a:gd name="T95" fmla="*/ 326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0" y="4"/>
                  </a:moveTo>
                  <a:lnTo>
                    <a:pt x="2" y="2"/>
                  </a:lnTo>
                  <a:lnTo>
                    <a:pt x="4" y="4"/>
                  </a:lnTo>
                  <a:lnTo>
                    <a:pt x="18" y="6"/>
                  </a:lnTo>
                  <a:lnTo>
                    <a:pt x="22" y="7"/>
                  </a:lnTo>
                  <a:lnTo>
                    <a:pt x="27" y="8"/>
                  </a:lnTo>
                  <a:lnTo>
                    <a:pt x="29" y="8"/>
                  </a:lnTo>
                  <a:lnTo>
                    <a:pt x="36" y="11"/>
                  </a:lnTo>
                  <a:lnTo>
                    <a:pt x="41" y="13"/>
                  </a:lnTo>
                  <a:lnTo>
                    <a:pt x="44" y="15"/>
                  </a:lnTo>
                  <a:lnTo>
                    <a:pt x="46" y="16"/>
                  </a:lnTo>
                  <a:lnTo>
                    <a:pt x="52" y="20"/>
                  </a:lnTo>
                  <a:lnTo>
                    <a:pt x="54" y="21"/>
                  </a:lnTo>
                  <a:lnTo>
                    <a:pt x="57" y="25"/>
                  </a:lnTo>
                  <a:lnTo>
                    <a:pt x="61" y="27"/>
                  </a:lnTo>
                  <a:lnTo>
                    <a:pt x="62" y="27"/>
                  </a:lnTo>
                  <a:lnTo>
                    <a:pt x="66" y="31"/>
                  </a:lnTo>
                  <a:lnTo>
                    <a:pt x="69" y="35"/>
                  </a:lnTo>
                  <a:lnTo>
                    <a:pt x="72" y="39"/>
                  </a:lnTo>
                  <a:lnTo>
                    <a:pt x="73" y="43"/>
                  </a:lnTo>
                  <a:lnTo>
                    <a:pt x="76" y="47"/>
                  </a:lnTo>
                  <a:lnTo>
                    <a:pt x="78" y="48"/>
                  </a:lnTo>
                  <a:lnTo>
                    <a:pt x="77" y="42"/>
                  </a:lnTo>
                  <a:lnTo>
                    <a:pt x="74" y="38"/>
                  </a:lnTo>
                  <a:lnTo>
                    <a:pt x="72" y="34"/>
                  </a:lnTo>
                  <a:lnTo>
                    <a:pt x="68" y="30"/>
                  </a:lnTo>
                  <a:lnTo>
                    <a:pt x="64" y="26"/>
                  </a:lnTo>
                  <a:lnTo>
                    <a:pt x="63" y="24"/>
                  </a:lnTo>
                  <a:lnTo>
                    <a:pt x="60" y="21"/>
                  </a:lnTo>
                  <a:lnTo>
                    <a:pt x="56" y="19"/>
                  </a:lnTo>
                  <a:lnTo>
                    <a:pt x="55" y="17"/>
                  </a:lnTo>
                  <a:lnTo>
                    <a:pt x="48" y="14"/>
                  </a:lnTo>
                  <a:lnTo>
                    <a:pt x="46" y="12"/>
                  </a:lnTo>
                  <a:lnTo>
                    <a:pt x="43" y="10"/>
                  </a:lnTo>
                  <a:lnTo>
                    <a:pt x="39" y="9"/>
                  </a:lnTo>
                  <a:lnTo>
                    <a:pt x="36" y="9"/>
                  </a:lnTo>
                  <a:lnTo>
                    <a:pt x="29" y="6"/>
                  </a:lnTo>
                  <a:lnTo>
                    <a:pt x="27" y="6"/>
                  </a:lnTo>
                  <a:lnTo>
                    <a:pt x="22" y="5"/>
                  </a:lnTo>
                  <a:lnTo>
                    <a:pt x="18" y="3"/>
                  </a:lnTo>
                  <a:lnTo>
                    <a:pt x="4" y="1"/>
                  </a:lnTo>
                  <a:lnTo>
                    <a:pt x="2" y="1"/>
                  </a:lnTo>
                  <a:lnTo>
                    <a:pt x="1" y="0"/>
                  </a:lnTo>
                  <a:lnTo>
                    <a:pt x="0" y="2"/>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2">
              <a:extLst>
                <a:ext uri="{FF2B5EF4-FFF2-40B4-BE49-F238E27FC236}">
                  <a16:creationId xmlns:a16="http://schemas.microsoft.com/office/drawing/2014/main" id="{4D9E8F05-1DEF-4CD7-AAFE-F05F8ABC9E88}"/>
                </a:ext>
              </a:extLst>
            </p:cNvPr>
            <p:cNvSpPr>
              <a:spLocks/>
            </p:cNvSpPr>
            <p:nvPr/>
          </p:nvSpPr>
          <p:spPr bwMode="auto">
            <a:xfrm>
              <a:off x="1413" y="2765"/>
              <a:ext cx="25" cy="100"/>
            </a:xfrm>
            <a:custGeom>
              <a:avLst/>
              <a:gdLst>
                <a:gd name="T0" fmla="*/ 0 w 15"/>
                <a:gd name="T1" fmla="*/ 0 h 76"/>
                <a:gd name="T2" fmla="*/ 0 w 15"/>
                <a:gd name="T3" fmla="*/ 0 h 76"/>
                <a:gd name="T4" fmla="*/ 6147 w 15"/>
                <a:gd name="T5" fmla="*/ 192 h 76"/>
                <a:gd name="T6" fmla="*/ 3688 w 15"/>
                <a:gd name="T7" fmla="*/ 492 h 76"/>
                <a:gd name="T8" fmla="*/ 10245 w 15"/>
                <a:gd name="T9" fmla="*/ 647 h 76"/>
                <a:gd name="T10" fmla="*/ 21542 w 15"/>
                <a:gd name="T11" fmla="*/ 997 h 76"/>
                <a:gd name="T12" fmla="*/ 25292 w 15"/>
                <a:gd name="T13" fmla="*/ 1120 h 76"/>
                <a:gd name="T14" fmla="*/ 25292 w 15"/>
                <a:gd name="T15" fmla="*/ 1312 h 76"/>
                <a:gd name="T16" fmla="*/ 32255 w 15"/>
                <a:gd name="T17" fmla="*/ 1474 h 76"/>
                <a:gd name="T18" fmla="*/ 32255 w 15"/>
                <a:gd name="T19" fmla="*/ 1474 h 76"/>
                <a:gd name="T20" fmla="*/ 28458 w 15"/>
                <a:gd name="T21" fmla="*/ 1726 h 76"/>
                <a:gd name="T22" fmla="*/ 35903 w 15"/>
                <a:gd name="T23" fmla="*/ 1772 h 76"/>
                <a:gd name="T24" fmla="*/ 37978 w 15"/>
                <a:gd name="T25" fmla="*/ 2122 h 76"/>
                <a:gd name="T26" fmla="*/ 37978 w 15"/>
                <a:gd name="T27" fmla="*/ 2213 h 76"/>
                <a:gd name="T28" fmla="*/ 42153 w 15"/>
                <a:gd name="T29" fmla="*/ 2332 h 76"/>
                <a:gd name="T30" fmla="*/ 42153 w 15"/>
                <a:gd name="T31" fmla="*/ 2659 h 76"/>
                <a:gd name="T32" fmla="*/ 42153 w 15"/>
                <a:gd name="T33" fmla="*/ 2814 h 76"/>
                <a:gd name="T34" fmla="*/ 37978 w 15"/>
                <a:gd name="T35" fmla="*/ 3068 h 76"/>
                <a:gd name="T36" fmla="*/ 47430 w 15"/>
                <a:gd name="T37" fmla="*/ 3247 h 76"/>
                <a:gd name="T38" fmla="*/ 42153 w 15"/>
                <a:gd name="T39" fmla="*/ 3932 h 76"/>
                <a:gd name="T40" fmla="*/ 32255 w 15"/>
                <a:gd name="T41" fmla="*/ 4107 h 76"/>
                <a:gd name="T42" fmla="*/ 28458 w 15"/>
                <a:gd name="T43" fmla="*/ 4687 h 76"/>
                <a:gd name="T44" fmla="*/ 21542 w 15"/>
                <a:gd name="T45" fmla="*/ 4862 h 76"/>
                <a:gd name="T46" fmla="*/ 21542 w 15"/>
                <a:gd name="T47" fmla="*/ 5059 h 76"/>
                <a:gd name="T48" fmla="*/ 17075 w 15"/>
                <a:gd name="T49" fmla="*/ 5404 h 76"/>
                <a:gd name="T50" fmla="*/ 10245 w 15"/>
                <a:gd name="T51" fmla="*/ 5812 h 76"/>
                <a:gd name="T52" fmla="*/ 6147 w 15"/>
                <a:gd name="T53" fmla="*/ 6058 h 76"/>
                <a:gd name="T54" fmla="*/ 6147 w 15"/>
                <a:gd name="T55" fmla="*/ 6058 h 76"/>
                <a:gd name="T56" fmla="*/ 15175 w 15"/>
                <a:gd name="T57" fmla="*/ 6167 h 76"/>
                <a:gd name="T58" fmla="*/ 15175 w 15"/>
                <a:gd name="T59" fmla="*/ 6167 h 76"/>
                <a:gd name="T60" fmla="*/ 17075 w 15"/>
                <a:gd name="T61" fmla="*/ 5812 h 76"/>
                <a:gd name="T62" fmla="*/ 25292 w 15"/>
                <a:gd name="T63" fmla="*/ 5404 h 76"/>
                <a:gd name="T64" fmla="*/ 35903 w 15"/>
                <a:gd name="T65" fmla="*/ 5174 h 76"/>
                <a:gd name="T66" fmla="*/ 35903 w 15"/>
                <a:gd name="T67" fmla="*/ 5042 h 76"/>
                <a:gd name="T68" fmla="*/ 42153 w 15"/>
                <a:gd name="T69" fmla="*/ 4834 h 76"/>
                <a:gd name="T70" fmla="*/ 47430 w 15"/>
                <a:gd name="T71" fmla="*/ 4107 h 76"/>
                <a:gd name="T72" fmla="*/ 47430 w 15"/>
                <a:gd name="T73" fmla="*/ 4037 h 76"/>
                <a:gd name="T74" fmla="*/ 53758 w 15"/>
                <a:gd name="T75" fmla="*/ 3301 h 76"/>
                <a:gd name="T76" fmla="*/ 53758 w 15"/>
                <a:gd name="T77" fmla="*/ 3121 h 76"/>
                <a:gd name="T78" fmla="*/ 53758 w 15"/>
                <a:gd name="T79" fmla="*/ 2814 h 76"/>
                <a:gd name="T80" fmla="*/ 48325 w 15"/>
                <a:gd name="T81" fmla="*/ 2659 h 76"/>
                <a:gd name="T82" fmla="*/ 48325 w 15"/>
                <a:gd name="T83" fmla="*/ 2271 h 76"/>
                <a:gd name="T84" fmla="*/ 53758 w 15"/>
                <a:gd name="T85" fmla="*/ 2122 h 76"/>
                <a:gd name="T86" fmla="*/ 47430 w 15"/>
                <a:gd name="T87" fmla="*/ 1939 h 76"/>
                <a:gd name="T88" fmla="*/ 47430 w 15"/>
                <a:gd name="T89" fmla="*/ 1772 h 76"/>
                <a:gd name="T90" fmla="*/ 42153 w 15"/>
                <a:gd name="T91" fmla="*/ 1613 h 76"/>
                <a:gd name="T92" fmla="*/ 42153 w 15"/>
                <a:gd name="T93" fmla="*/ 1474 h 76"/>
                <a:gd name="T94" fmla="*/ 37978 w 15"/>
                <a:gd name="T95" fmla="*/ 1312 h 76"/>
                <a:gd name="T96" fmla="*/ 32255 w 15"/>
                <a:gd name="T97" fmla="*/ 1120 h 76"/>
                <a:gd name="T98" fmla="*/ 32255 w 15"/>
                <a:gd name="T99" fmla="*/ 1024 h 76"/>
                <a:gd name="T100" fmla="*/ 28458 w 15"/>
                <a:gd name="T101" fmla="*/ 778 h 76"/>
                <a:gd name="T102" fmla="*/ 21542 w 15"/>
                <a:gd name="T103" fmla="*/ 576 h 76"/>
                <a:gd name="T104" fmla="*/ 17075 w 15"/>
                <a:gd name="T105" fmla="*/ 438 h 76"/>
                <a:gd name="T106" fmla="*/ 10245 w 15"/>
                <a:gd name="T107" fmla="*/ 333 h 76"/>
                <a:gd name="T108" fmla="*/ 10245 w 15"/>
                <a:gd name="T109" fmla="*/ 253 h 76"/>
                <a:gd name="T110" fmla="*/ 6147 w 15"/>
                <a:gd name="T111" fmla="*/ 1 h 76"/>
                <a:gd name="T112" fmla="*/ 6147 w 15"/>
                <a:gd name="T113" fmla="*/ 1 h 76"/>
                <a:gd name="T114" fmla="*/ 0 w 15"/>
                <a:gd name="T115" fmla="*/ 0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
                <a:gd name="T175" fmla="*/ 0 h 76"/>
                <a:gd name="T176" fmla="*/ 15 w 15"/>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 h="76">
                  <a:moveTo>
                    <a:pt x="0" y="0"/>
                  </a:moveTo>
                  <a:lnTo>
                    <a:pt x="0" y="0"/>
                  </a:lnTo>
                  <a:lnTo>
                    <a:pt x="2" y="2"/>
                  </a:lnTo>
                  <a:lnTo>
                    <a:pt x="1" y="6"/>
                  </a:lnTo>
                  <a:lnTo>
                    <a:pt x="3" y="8"/>
                  </a:lnTo>
                  <a:lnTo>
                    <a:pt x="6" y="12"/>
                  </a:lnTo>
                  <a:lnTo>
                    <a:pt x="7" y="14"/>
                  </a:lnTo>
                  <a:lnTo>
                    <a:pt x="7" y="16"/>
                  </a:lnTo>
                  <a:lnTo>
                    <a:pt x="9" y="18"/>
                  </a:lnTo>
                  <a:lnTo>
                    <a:pt x="8" y="21"/>
                  </a:lnTo>
                  <a:lnTo>
                    <a:pt x="10" y="22"/>
                  </a:lnTo>
                  <a:lnTo>
                    <a:pt x="11" y="26"/>
                  </a:lnTo>
                  <a:lnTo>
                    <a:pt x="11" y="27"/>
                  </a:lnTo>
                  <a:lnTo>
                    <a:pt x="12" y="29"/>
                  </a:lnTo>
                  <a:lnTo>
                    <a:pt x="12" y="33"/>
                  </a:lnTo>
                  <a:lnTo>
                    <a:pt x="12" y="35"/>
                  </a:lnTo>
                  <a:lnTo>
                    <a:pt x="11" y="38"/>
                  </a:lnTo>
                  <a:lnTo>
                    <a:pt x="13" y="40"/>
                  </a:lnTo>
                  <a:lnTo>
                    <a:pt x="12" y="49"/>
                  </a:lnTo>
                  <a:lnTo>
                    <a:pt x="9" y="51"/>
                  </a:lnTo>
                  <a:lnTo>
                    <a:pt x="8" y="58"/>
                  </a:lnTo>
                  <a:lnTo>
                    <a:pt x="6" y="60"/>
                  </a:lnTo>
                  <a:lnTo>
                    <a:pt x="6" y="63"/>
                  </a:lnTo>
                  <a:lnTo>
                    <a:pt x="5" y="67"/>
                  </a:lnTo>
                  <a:lnTo>
                    <a:pt x="3" y="72"/>
                  </a:lnTo>
                  <a:lnTo>
                    <a:pt x="2" y="75"/>
                  </a:lnTo>
                  <a:lnTo>
                    <a:pt x="4" y="76"/>
                  </a:lnTo>
                  <a:lnTo>
                    <a:pt x="5" y="72"/>
                  </a:lnTo>
                  <a:lnTo>
                    <a:pt x="7" y="67"/>
                  </a:lnTo>
                  <a:lnTo>
                    <a:pt x="10" y="64"/>
                  </a:lnTo>
                  <a:lnTo>
                    <a:pt x="10" y="62"/>
                  </a:lnTo>
                  <a:lnTo>
                    <a:pt x="12" y="59"/>
                  </a:lnTo>
                  <a:lnTo>
                    <a:pt x="13" y="51"/>
                  </a:lnTo>
                  <a:lnTo>
                    <a:pt x="13" y="50"/>
                  </a:lnTo>
                  <a:lnTo>
                    <a:pt x="15" y="41"/>
                  </a:lnTo>
                  <a:lnTo>
                    <a:pt x="15" y="39"/>
                  </a:lnTo>
                  <a:lnTo>
                    <a:pt x="15" y="35"/>
                  </a:lnTo>
                  <a:lnTo>
                    <a:pt x="14" y="33"/>
                  </a:lnTo>
                  <a:lnTo>
                    <a:pt x="14" y="28"/>
                  </a:lnTo>
                  <a:lnTo>
                    <a:pt x="15" y="26"/>
                  </a:lnTo>
                  <a:lnTo>
                    <a:pt x="13" y="24"/>
                  </a:lnTo>
                  <a:lnTo>
                    <a:pt x="13" y="22"/>
                  </a:lnTo>
                  <a:lnTo>
                    <a:pt x="12" y="20"/>
                  </a:lnTo>
                  <a:lnTo>
                    <a:pt x="12" y="18"/>
                  </a:lnTo>
                  <a:lnTo>
                    <a:pt x="11" y="16"/>
                  </a:lnTo>
                  <a:lnTo>
                    <a:pt x="9" y="14"/>
                  </a:lnTo>
                  <a:lnTo>
                    <a:pt x="9" y="13"/>
                  </a:lnTo>
                  <a:lnTo>
                    <a:pt x="8" y="10"/>
                  </a:lnTo>
                  <a:lnTo>
                    <a:pt x="6" y="7"/>
                  </a:lnTo>
                  <a:lnTo>
                    <a:pt x="5" y="5"/>
                  </a:lnTo>
                  <a:lnTo>
                    <a:pt x="3" y="4"/>
                  </a:lnTo>
                  <a:lnTo>
                    <a:pt x="3" y="3"/>
                  </a:lnTo>
                  <a:lnTo>
                    <a:pt x="2" y="1"/>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3">
              <a:extLst>
                <a:ext uri="{FF2B5EF4-FFF2-40B4-BE49-F238E27FC236}">
                  <a16:creationId xmlns:a16="http://schemas.microsoft.com/office/drawing/2014/main" id="{8E93B61F-F4B1-4224-890E-C4FB0F9C57F8}"/>
                </a:ext>
              </a:extLst>
            </p:cNvPr>
            <p:cNvSpPr>
              <a:spLocks/>
            </p:cNvSpPr>
            <p:nvPr/>
          </p:nvSpPr>
          <p:spPr bwMode="auto">
            <a:xfrm>
              <a:off x="1336" y="2862"/>
              <a:ext cx="83" cy="61"/>
            </a:xfrm>
            <a:custGeom>
              <a:avLst/>
              <a:gdLst>
                <a:gd name="T0" fmla="*/ 225931 w 49"/>
                <a:gd name="T1" fmla="*/ 351 h 46"/>
                <a:gd name="T2" fmla="*/ 225931 w 49"/>
                <a:gd name="T3" fmla="*/ 0 h 46"/>
                <a:gd name="T4" fmla="*/ 211338 w 49"/>
                <a:gd name="T5" fmla="*/ 1 h 46"/>
                <a:gd name="T6" fmla="*/ 211338 w 49"/>
                <a:gd name="T7" fmla="*/ 1 h 46"/>
                <a:gd name="T8" fmla="*/ 198492 w 49"/>
                <a:gd name="T9" fmla="*/ 465 h 46"/>
                <a:gd name="T10" fmla="*/ 198492 w 49"/>
                <a:gd name="T11" fmla="*/ 465 h 46"/>
                <a:gd name="T12" fmla="*/ 198492 w 49"/>
                <a:gd name="T13" fmla="*/ 615 h 46"/>
                <a:gd name="T14" fmla="*/ 186652 w 49"/>
                <a:gd name="T15" fmla="*/ 816 h 46"/>
                <a:gd name="T16" fmla="*/ 179441 w 49"/>
                <a:gd name="T17" fmla="*/ 818 h 46"/>
                <a:gd name="T18" fmla="*/ 179441 w 49"/>
                <a:gd name="T19" fmla="*/ 818 h 46"/>
                <a:gd name="T20" fmla="*/ 159485 w 49"/>
                <a:gd name="T21" fmla="*/ 1288 h 46"/>
                <a:gd name="T22" fmla="*/ 152210 w 49"/>
                <a:gd name="T23" fmla="*/ 1439 h 46"/>
                <a:gd name="T24" fmla="*/ 145723 w 49"/>
                <a:gd name="T25" fmla="*/ 1639 h 46"/>
                <a:gd name="T26" fmla="*/ 145723 w 49"/>
                <a:gd name="T27" fmla="*/ 1708 h 46"/>
                <a:gd name="T28" fmla="*/ 137639 w 49"/>
                <a:gd name="T29" fmla="*/ 2115 h 46"/>
                <a:gd name="T30" fmla="*/ 119954 w 49"/>
                <a:gd name="T31" fmla="*/ 2368 h 46"/>
                <a:gd name="T32" fmla="*/ 81257 w 49"/>
                <a:gd name="T33" fmla="*/ 2882 h 46"/>
                <a:gd name="T34" fmla="*/ 73657 w 49"/>
                <a:gd name="T35" fmla="*/ 3140 h 46"/>
                <a:gd name="T36" fmla="*/ 54604 w 49"/>
                <a:gd name="T37" fmla="*/ 3355 h 46"/>
                <a:gd name="T38" fmla="*/ 19031 w 49"/>
                <a:gd name="T39" fmla="*/ 3720 h 46"/>
                <a:gd name="T40" fmla="*/ 0 w 49"/>
                <a:gd name="T41" fmla="*/ 3720 h 46"/>
                <a:gd name="T42" fmla="*/ 0 w 49"/>
                <a:gd name="T43" fmla="*/ 3984 h 46"/>
                <a:gd name="T44" fmla="*/ 0 w 49"/>
                <a:gd name="T45" fmla="*/ 3822 h 46"/>
                <a:gd name="T46" fmla="*/ 4665 w 49"/>
                <a:gd name="T47" fmla="*/ 4189 h 46"/>
                <a:gd name="T48" fmla="*/ 13385 w 49"/>
                <a:gd name="T49" fmla="*/ 4164 h 46"/>
                <a:gd name="T50" fmla="*/ 7902 w 49"/>
                <a:gd name="T51" fmla="*/ 3964 h 46"/>
                <a:gd name="T52" fmla="*/ 13385 w 49"/>
                <a:gd name="T53" fmla="*/ 4164 h 46"/>
                <a:gd name="T54" fmla="*/ 59689 w 49"/>
                <a:gd name="T55" fmla="*/ 3720 h 46"/>
                <a:gd name="T56" fmla="*/ 86029 w 49"/>
                <a:gd name="T57" fmla="*/ 3347 h 46"/>
                <a:gd name="T58" fmla="*/ 86029 w 49"/>
                <a:gd name="T59" fmla="*/ 3140 h 46"/>
                <a:gd name="T60" fmla="*/ 133381 w 49"/>
                <a:gd name="T61" fmla="*/ 2530 h 46"/>
                <a:gd name="T62" fmla="*/ 145723 w 49"/>
                <a:gd name="T63" fmla="*/ 2115 h 46"/>
                <a:gd name="T64" fmla="*/ 156670 w 49"/>
                <a:gd name="T65" fmla="*/ 1972 h 46"/>
                <a:gd name="T66" fmla="*/ 156670 w 49"/>
                <a:gd name="T67" fmla="*/ 1903 h 46"/>
                <a:gd name="T68" fmla="*/ 164757 w 49"/>
                <a:gd name="T69" fmla="*/ 1639 h 46"/>
                <a:gd name="T70" fmla="*/ 172874 w 49"/>
                <a:gd name="T71" fmla="*/ 1435 h 46"/>
                <a:gd name="T72" fmla="*/ 186652 w 49"/>
                <a:gd name="T73" fmla="*/ 1085 h 46"/>
                <a:gd name="T74" fmla="*/ 198492 w 49"/>
                <a:gd name="T75" fmla="*/ 907 h 46"/>
                <a:gd name="T76" fmla="*/ 198492 w 49"/>
                <a:gd name="T77" fmla="*/ 907 h 46"/>
                <a:gd name="T78" fmla="*/ 206843 w 49"/>
                <a:gd name="T79" fmla="*/ 816 h 46"/>
                <a:gd name="T80" fmla="*/ 206843 w 49"/>
                <a:gd name="T81" fmla="*/ 617 h 46"/>
                <a:gd name="T82" fmla="*/ 217734 w 49"/>
                <a:gd name="T83" fmla="*/ 465 h 46"/>
                <a:gd name="T84" fmla="*/ 225931 w 49"/>
                <a:gd name="T85" fmla="*/ 200 h 46"/>
                <a:gd name="T86" fmla="*/ 217734 w 49"/>
                <a:gd name="T87" fmla="*/ 1 h 46"/>
                <a:gd name="T88" fmla="*/ 225931 w 49"/>
                <a:gd name="T89" fmla="*/ 351 h 46"/>
                <a:gd name="T90" fmla="*/ 225931 w 49"/>
                <a:gd name="T91" fmla="*/ 0 h 46"/>
                <a:gd name="T92" fmla="*/ 225931 w 49"/>
                <a:gd name="T93" fmla="*/ 351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6"/>
                <a:gd name="T143" fmla="*/ 49 w 49"/>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6">
                  <a:moveTo>
                    <a:pt x="49" y="4"/>
                  </a:moveTo>
                  <a:lnTo>
                    <a:pt x="49" y="0"/>
                  </a:lnTo>
                  <a:lnTo>
                    <a:pt x="46" y="1"/>
                  </a:lnTo>
                  <a:lnTo>
                    <a:pt x="43" y="5"/>
                  </a:lnTo>
                  <a:lnTo>
                    <a:pt x="43" y="6"/>
                  </a:lnTo>
                  <a:lnTo>
                    <a:pt x="41" y="8"/>
                  </a:lnTo>
                  <a:lnTo>
                    <a:pt x="39" y="9"/>
                  </a:lnTo>
                  <a:lnTo>
                    <a:pt x="35" y="14"/>
                  </a:lnTo>
                  <a:lnTo>
                    <a:pt x="33" y="16"/>
                  </a:lnTo>
                  <a:lnTo>
                    <a:pt x="32" y="18"/>
                  </a:lnTo>
                  <a:lnTo>
                    <a:pt x="32" y="19"/>
                  </a:lnTo>
                  <a:lnTo>
                    <a:pt x="30" y="23"/>
                  </a:lnTo>
                  <a:lnTo>
                    <a:pt x="26" y="26"/>
                  </a:lnTo>
                  <a:lnTo>
                    <a:pt x="18" y="32"/>
                  </a:lnTo>
                  <a:lnTo>
                    <a:pt x="16" y="34"/>
                  </a:lnTo>
                  <a:lnTo>
                    <a:pt x="12" y="37"/>
                  </a:lnTo>
                  <a:lnTo>
                    <a:pt x="4" y="41"/>
                  </a:lnTo>
                  <a:lnTo>
                    <a:pt x="0" y="41"/>
                  </a:lnTo>
                  <a:lnTo>
                    <a:pt x="0" y="44"/>
                  </a:lnTo>
                  <a:lnTo>
                    <a:pt x="0" y="42"/>
                  </a:lnTo>
                  <a:lnTo>
                    <a:pt x="1" y="46"/>
                  </a:lnTo>
                  <a:lnTo>
                    <a:pt x="3" y="45"/>
                  </a:lnTo>
                  <a:lnTo>
                    <a:pt x="2" y="43"/>
                  </a:lnTo>
                  <a:lnTo>
                    <a:pt x="3" y="45"/>
                  </a:lnTo>
                  <a:lnTo>
                    <a:pt x="13" y="41"/>
                  </a:lnTo>
                  <a:lnTo>
                    <a:pt x="19" y="36"/>
                  </a:lnTo>
                  <a:lnTo>
                    <a:pt x="19" y="34"/>
                  </a:lnTo>
                  <a:lnTo>
                    <a:pt x="29" y="28"/>
                  </a:lnTo>
                  <a:lnTo>
                    <a:pt x="32" y="23"/>
                  </a:lnTo>
                  <a:lnTo>
                    <a:pt x="34" y="22"/>
                  </a:lnTo>
                  <a:lnTo>
                    <a:pt x="34" y="20"/>
                  </a:lnTo>
                  <a:lnTo>
                    <a:pt x="36" y="18"/>
                  </a:lnTo>
                  <a:lnTo>
                    <a:pt x="38" y="15"/>
                  </a:lnTo>
                  <a:lnTo>
                    <a:pt x="41" y="12"/>
                  </a:lnTo>
                  <a:lnTo>
                    <a:pt x="43" y="10"/>
                  </a:lnTo>
                  <a:lnTo>
                    <a:pt x="45" y="8"/>
                  </a:lnTo>
                  <a:lnTo>
                    <a:pt x="45" y="7"/>
                  </a:lnTo>
                  <a:lnTo>
                    <a:pt x="47" y="5"/>
                  </a:lnTo>
                  <a:lnTo>
                    <a:pt x="49" y="2"/>
                  </a:lnTo>
                  <a:lnTo>
                    <a:pt x="47" y="1"/>
                  </a:lnTo>
                  <a:lnTo>
                    <a:pt x="49" y="4"/>
                  </a:lnTo>
                  <a:lnTo>
                    <a:pt x="49" y="0"/>
                  </a:lnTo>
                  <a:lnTo>
                    <a:pt x="49"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4">
              <a:extLst>
                <a:ext uri="{FF2B5EF4-FFF2-40B4-BE49-F238E27FC236}">
                  <a16:creationId xmlns:a16="http://schemas.microsoft.com/office/drawing/2014/main" id="{330B019D-D08F-4516-B322-6216BBFC6B47}"/>
                </a:ext>
              </a:extLst>
            </p:cNvPr>
            <p:cNvSpPr>
              <a:spLocks/>
            </p:cNvSpPr>
            <p:nvPr/>
          </p:nvSpPr>
          <p:spPr bwMode="auto">
            <a:xfrm>
              <a:off x="1223" y="2918"/>
              <a:ext cx="117" cy="21"/>
            </a:xfrm>
            <a:custGeom>
              <a:avLst/>
              <a:gdLst>
                <a:gd name="T0" fmla="*/ 312805 w 69"/>
                <a:gd name="T1" fmla="*/ 0 h 16"/>
                <a:gd name="T2" fmla="*/ 322315 w 69"/>
                <a:gd name="T3" fmla="*/ 1 h 16"/>
                <a:gd name="T4" fmla="*/ 303695 w 69"/>
                <a:gd name="T5" fmla="*/ 0 h 16"/>
                <a:gd name="T6" fmla="*/ 294157 w 69"/>
                <a:gd name="T7" fmla="*/ 189 h 16"/>
                <a:gd name="T8" fmla="*/ 284997 w 69"/>
                <a:gd name="T9" fmla="*/ 1 h 16"/>
                <a:gd name="T10" fmla="*/ 275499 w 69"/>
                <a:gd name="T11" fmla="*/ 428 h 16"/>
                <a:gd name="T12" fmla="*/ 266339 w 69"/>
                <a:gd name="T13" fmla="*/ 428 h 16"/>
                <a:gd name="T14" fmla="*/ 256705 w 69"/>
                <a:gd name="T15" fmla="*/ 475 h 16"/>
                <a:gd name="T16" fmla="*/ 242356 w 69"/>
                <a:gd name="T17" fmla="*/ 475 h 16"/>
                <a:gd name="T18" fmla="*/ 233890 w 69"/>
                <a:gd name="T19" fmla="*/ 562 h 16"/>
                <a:gd name="T20" fmla="*/ 221752 w 69"/>
                <a:gd name="T21" fmla="*/ 562 h 16"/>
                <a:gd name="T22" fmla="*/ 214585 w 69"/>
                <a:gd name="T23" fmla="*/ 623 h 16"/>
                <a:gd name="T24" fmla="*/ 206244 w 69"/>
                <a:gd name="T25" fmla="*/ 623 h 16"/>
                <a:gd name="T26" fmla="*/ 194349 w 69"/>
                <a:gd name="T27" fmla="*/ 768 h 16"/>
                <a:gd name="T28" fmla="*/ 194349 w 69"/>
                <a:gd name="T29" fmla="*/ 768 h 16"/>
                <a:gd name="T30" fmla="*/ 186934 w 69"/>
                <a:gd name="T31" fmla="*/ 738 h 16"/>
                <a:gd name="T32" fmla="*/ 173477 w 69"/>
                <a:gd name="T33" fmla="*/ 738 h 16"/>
                <a:gd name="T34" fmla="*/ 162474 w 69"/>
                <a:gd name="T35" fmla="*/ 818 h 16"/>
                <a:gd name="T36" fmla="*/ 162474 w 69"/>
                <a:gd name="T37" fmla="*/ 818 h 16"/>
                <a:gd name="T38" fmla="*/ 146277 w 69"/>
                <a:gd name="T39" fmla="*/ 969 h 16"/>
                <a:gd name="T40" fmla="*/ 134989 w 69"/>
                <a:gd name="T41" fmla="*/ 969 h 16"/>
                <a:gd name="T42" fmla="*/ 126550 w 69"/>
                <a:gd name="T43" fmla="*/ 818 h 16"/>
                <a:gd name="T44" fmla="*/ 114616 w 69"/>
                <a:gd name="T45" fmla="*/ 818 h 16"/>
                <a:gd name="T46" fmla="*/ 102307 w 69"/>
                <a:gd name="T47" fmla="*/ 969 h 16"/>
                <a:gd name="T48" fmla="*/ 102307 w 69"/>
                <a:gd name="T49" fmla="*/ 969 h 16"/>
                <a:gd name="T50" fmla="*/ 93514 w 69"/>
                <a:gd name="T51" fmla="*/ 969 h 16"/>
                <a:gd name="T52" fmla="*/ 8163 w 69"/>
                <a:gd name="T53" fmla="*/ 768 h 16"/>
                <a:gd name="T54" fmla="*/ 0 w 69"/>
                <a:gd name="T55" fmla="*/ 818 h 16"/>
                <a:gd name="T56" fmla="*/ 0 w 69"/>
                <a:gd name="T57" fmla="*/ 818 h 16"/>
                <a:gd name="T58" fmla="*/ 0 w 69"/>
                <a:gd name="T59" fmla="*/ 1008 h 16"/>
                <a:gd name="T60" fmla="*/ 4814 w 69"/>
                <a:gd name="T61" fmla="*/ 1008 h 16"/>
                <a:gd name="T62" fmla="*/ 13842 w 69"/>
                <a:gd name="T63" fmla="*/ 1008 h 16"/>
                <a:gd name="T64" fmla="*/ 88132 w 69"/>
                <a:gd name="T65" fmla="*/ 1272 h 16"/>
                <a:gd name="T66" fmla="*/ 99121 w 69"/>
                <a:gd name="T67" fmla="*/ 1074 h 16"/>
                <a:gd name="T68" fmla="*/ 107297 w 69"/>
                <a:gd name="T69" fmla="*/ 1074 h 16"/>
                <a:gd name="T70" fmla="*/ 114616 w 69"/>
                <a:gd name="T71" fmla="*/ 1176 h 16"/>
                <a:gd name="T72" fmla="*/ 126550 w 69"/>
                <a:gd name="T73" fmla="*/ 1176 h 16"/>
                <a:gd name="T74" fmla="*/ 134989 w 69"/>
                <a:gd name="T75" fmla="*/ 1008 h 16"/>
                <a:gd name="T76" fmla="*/ 140308 w 69"/>
                <a:gd name="T77" fmla="*/ 1074 h 16"/>
                <a:gd name="T78" fmla="*/ 158567 w 69"/>
                <a:gd name="T79" fmla="*/ 1074 h 16"/>
                <a:gd name="T80" fmla="*/ 168075 w 69"/>
                <a:gd name="T81" fmla="*/ 1074 h 16"/>
                <a:gd name="T82" fmla="*/ 177226 w 69"/>
                <a:gd name="T83" fmla="*/ 1008 h 16"/>
                <a:gd name="T84" fmla="*/ 186934 w 69"/>
                <a:gd name="T85" fmla="*/ 1008 h 16"/>
                <a:gd name="T86" fmla="*/ 194035 w 69"/>
                <a:gd name="T87" fmla="*/ 1008 h 16"/>
                <a:gd name="T88" fmla="*/ 201209 w 69"/>
                <a:gd name="T89" fmla="*/ 969 h 16"/>
                <a:gd name="T90" fmla="*/ 214585 w 69"/>
                <a:gd name="T91" fmla="*/ 768 h 16"/>
                <a:gd name="T92" fmla="*/ 221718 w 69"/>
                <a:gd name="T93" fmla="*/ 768 h 16"/>
                <a:gd name="T94" fmla="*/ 228894 w 69"/>
                <a:gd name="T95" fmla="*/ 738 h 16"/>
                <a:gd name="T96" fmla="*/ 237914 w 69"/>
                <a:gd name="T97" fmla="*/ 738 h 16"/>
                <a:gd name="T98" fmla="*/ 248035 w 69"/>
                <a:gd name="T99" fmla="*/ 738 h 16"/>
                <a:gd name="T100" fmla="*/ 256705 w 69"/>
                <a:gd name="T101" fmla="*/ 623 h 16"/>
                <a:gd name="T102" fmla="*/ 266339 w 69"/>
                <a:gd name="T103" fmla="*/ 475 h 16"/>
                <a:gd name="T104" fmla="*/ 284997 w 69"/>
                <a:gd name="T105" fmla="*/ 562 h 16"/>
                <a:gd name="T106" fmla="*/ 294157 w 69"/>
                <a:gd name="T107" fmla="*/ 428 h 16"/>
                <a:gd name="T108" fmla="*/ 300514 w 69"/>
                <a:gd name="T109" fmla="*/ 475 h 16"/>
                <a:gd name="T110" fmla="*/ 308504 w 69"/>
                <a:gd name="T111" fmla="*/ 326 h 16"/>
                <a:gd name="T112" fmla="*/ 316975 w 69"/>
                <a:gd name="T113" fmla="*/ 326 h 16"/>
                <a:gd name="T114" fmla="*/ 316975 w 69"/>
                <a:gd name="T115" fmla="*/ 326 h 16"/>
                <a:gd name="T116" fmla="*/ 312805 w 69"/>
                <a:gd name="T117" fmla="*/ 0 h 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
                <a:gd name="T178" fmla="*/ 0 h 16"/>
                <a:gd name="T179" fmla="*/ 69 w 69"/>
                <a:gd name="T180" fmla="*/ 16 h 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 h="16">
                  <a:moveTo>
                    <a:pt x="67" y="0"/>
                  </a:moveTo>
                  <a:lnTo>
                    <a:pt x="69" y="1"/>
                  </a:lnTo>
                  <a:lnTo>
                    <a:pt x="65" y="0"/>
                  </a:lnTo>
                  <a:lnTo>
                    <a:pt x="63" y="2"/>
                  </a:lnTo>
                  <a:lnTo>
                    <a:pt x="61" y="1"/>
                  </a:lnTo>
                  <a:lnTo>
                    <a:pt x="59" y="5"/>
                  </a:lnTo>
                  <a:lnTo>
                    <a:pt x="57" y="5"/>
                  </a:lnTo>
                  <a:lnTo>
                    <a:pt x="55" y="6"/>
                  </a:lnTo>
                  <a:lnTo>
                    <a:pt x="52" y="6"/>
                  </a:lnTo>
                  <a:lnTo>
                    <a:pt x="50" y="7"/>
                  </a:lnTo>
                  <a:lnTo>
                    <a:pt x="48" y="7"/>
                  </a:lnTo>
                  <a:lnTo>
                    <a:pt x="46" y="8"/>
                  </a:lnTo>
                  <a:lnTo>
                    <a:pt x="44" y="8"/>
                  </a:lnTo>
                  <a:lnTo>
                    <a:pt x="42" y="10"/>
                  </a:lnTo>
                  <a:lnTo>
                    <a:pt x="40" y="9"/>
                  </a:lnTo>
                  <a:lnTo>
                    <a:pt x="37" y="9"/>
                  </a:lnTo>
                  <a:lnTo>
                    <a:pt x="35" y="11"/>
                  </a:lnTo>
                  <a:lnTo>
                    <a:pt x="31" y="12"/>
                  </a:lnTo>
                  <a:lnTo>
                    <a:pt x="29" y="12"/>
                  </a:lnTo>
                  <a:lnTo>
                    <a:pt x="27" y="11"/>
                  </a:lnTo>
                  <a:lnTo>
                    <a:pt x="25" y="11"/>
                  </a:lnTo>
                  <a:lnTo>
                    <a:pt x="22" y="12"/>
                  </a:lnTo>
                  <a:lnTo>
                    <a:pt x="20" y="12"/>
                  </a:lnTo>
                  <a:lnTo>
                    <a:pt x="2" y="10"/>
                  </a:lnTo>
                  <a:lnTo>
                    <a:pt x="0" y="11"/>
                  </a:lnTo>
                  <a:lnTo>
                    <a:pt x="0" y="13"/>
                  </a:lnTo>
                  <a:lnTo>
                    <a:pt x="1" y="13"/>
                  </a:lnTo>
                  <a:lnTo>
                    <a:pt x="3" y="13"/>
                  </a:lnTo>
                  <a:lnTo>
                    <a:pt x="19" y="16"/>
                  </a:lnTo>
                  <a:lnTo>
                    <a:pt x="21" y="14"/>
                  </a:lnTo>
                  <a:lnTo>
                    <a:pt x="23" y="14"/>
                  </a:lnTo>
                  <a:lnTo>
                    <a:pt x="25" y="15"/>
                  </a:lnTo>
                  <a:lnTo>
                    <a:pt x="27" y="15"/>
                  </a:lnTo>
                  <a:lnTo>
                    <a:pt x="29" y="13"/>
                  </a:lnTo>
                  <a:lnTo>
                    <a:pt x="30" y="14"/>
                  </a:lnTo>
                  <a:lnTo>
                    <a:pt x="34" y="14"/>
                  </a:lnTo>
                  <a:lnTo>
                    <a:pt x="36" y="14"/>
                  </a:lnTo>
                  <a:lnTo>
                    <a:pt x="38" y="13"/>
                  </a:lnTo>
                  <a:lnTo>
                    <a:pt x="40" y="13"/>
                  </a:lnTo>
                  <a:lnTo>
                    <a:pt x="41" y="13"/>
                  </a:lnTo>
                  <a:lnTo>
                    <a:pt x="43" y="12"/>
                  </a:lnTo>
                  <a:lnTo>
                    <a:pt x="46" y="10"/>
                  </a:lnTo>
                  <a:lnTo>
                    <a:pt x="47" y="10"/>
                  </a:lnTo>
                  <a:lnTo>
                    <a:pt x="49" y="9"/>
                  </a:lnTo>
                  <a:lnTo>
                    <a:pt x="51" y="9"/>
                  </a:lnTo>
                  <a:lnTo>
                    <a:pt x="53" y="9"/>
                  </a:lnTo>
                  <a:lnTo>
                    <a:pt x="55" y="8"/>
                  </a:lnTo>
                  <a:lnTo>
                    <a:pt x="57" y="6"/>
                  </a:lnTo>
                  <a:lnTo>
                    <a:pt x="61" y="7"/>
                  </a:lnTo>
                  <a:lnTo>
                    <a:pt x="63" y="5"/>
                  </a:lnTo>
                  <a:lnTo>
                    <a:pt x="64" y="6"/>
                  </a:lnTo>
                  <a:lnTo>
                    <a:pt x="66" y="4"/>
                  </a:lnTo>
                  <a:lnTo>
                    <a:pt x="68" y="4"/>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45">
              <a:extLst>
                <a:ext uri="{FF2B5EF4-FFF2-40B4-BE49-F238E27FC236}">
                  <a16:creationId xmlns:a16="http://schemas.microsoft.com/office/drawing/2014/main" id="{0CA81A17-616F-4635-833A-8A0ED25962F2}"/>
                </a:ext>
              </a:extLst>
            </p:cNvPr>
            <p:cNvSpPr>
              <a:spLocks/>
            </p:cNvSpPr>
            <p:nvPr/>
          </p:nvSpPr>
          <p:spPr bwMode="auto">
            <a:xfrm>
              <a:off x="1088" y="2874"/>
              <a:ext cx="135" cy="61"/>
            </a:xfrm>
            <a:custGeom>
              <a:avLst/>
              <a:gdLst>
                <a:gd name="T0" fmla="*/ 346705 w 80"/>
                <a:gd name="T1" fmla="*/ 3984 h 46"/>
                <a:gd name="T2" fmla="*/ 289533 w 80"/>
                <a:gd name="T3" fmla="*/ 3822 h 46"/>
                <a:gd name="T4" fmla="*/ 276205 w 80"/>
                <a:gd name="T5" fmla="*/ 3624 h 46"/>
                <a:gd name="T6" fmla="*/ 256605 w 80"/>
                <a:gd name="T7" fmla="*/ 3612 h 46"/>
                <a:gd name="T8" fmla="*/ 238238 w 80"/>
                <a:gd name="T9" fmla="*/ 3355 h 46"/>
                <a:gd name="T10" fmla="*/ 234038 w 80"/>
                <a:gd name="T11" fmla="*/ 3355 h 46"/>
                <a:gd name="T12" fmla="*/ 215966 w 80"/>
                <a:gd name="T13" fmla="*/ 3159 h 46"/>
                <a:gd name="T14" fmla="*/ 201626 w 80"/>
                <a:gd name="T15" fmla="*/ 3140 h 46"/>
                <a:gd name="T16" fmla="*/ 174525 w 80"/>
                <a:gd name="T17" fmla="*/ 2733 h 46"/>
                <a:gd name="T18" fmla="*/ 163677 w 80"/>
                <a:gd name="T19" fmla="*/ 2615 h 46"/>
                <a:gd name="T20" fmla="*/ 152062 w 80"/>
                <a:gd name="T21" fmla="*/ 2524 h 46"/>
                <a:gd name="T22" fmla="*/ 133316 w 80"/>
                <a:gd name="T23" fmla="*/ 2265 h 46"/>
                <a:gd name="T24" fmla="*/ 130533 w 80"/>
                <a:gd name="T25" fmla="*/ 2115 h 46"/>
                <a:gd name="T26" fmla="*/ 112514 w 80"/>
                <a:gd name="T27" fmla="*/ 1972 h 46"/>
                <a:gd name="T28" fmla="*/ 99762 w 80"/>
                <a:gd name="T29" fmla="*/ 1903 h 46"/>
                <a:gd name="T30" fmla="*/ 77353 w 80"/>
                <a:gd name="T31" fmla="*/ 1439 h 46"/>
                <a:gd name="T32" fmla="*/ 74594 w 80"/>
                <a:gd name="T33" fmla="*/ 1288 h 46"/>
                <a:gd name="T34" fmla="*/ 56050 w 80"/>
                <a:gd name="T35" fmla="*/ 1082 h 46"/>
                <a:gd name="T36" fmla="*/ 51179 w 80"/>
                <a:gd name="T37" fmla="*/ 1082 h 46"/>
                <a:gd name="T38" fmla="*/ 44204 w 80"/>
                <a:gd name="T39" fmla="*/ 818 h 46"/>
                <a:gd name="T40" fmla="*/ 21522 w 80"/>
                <a:gd name="T41" fmla="*/ 465 h 46"/>
                <a:gd name="T42" fmla="*/ 17972 w 80"/>
                <a:gd name="T43" fmla="*/ 265 h 46"/>
                <a:gd name="T44" fmla="*/ 17972 w 80"/>
                <a:gd name="T45" fmla="*/ 265 h 46"/>
                <a:gd name="T46" fmla="*/ 0 w 80"/>
                <a:gd name="T47" fmla="*/ 0 h 46"/>
                <a:gd name="T48" fmla="*/ 0 w 80"/>
                <a:gd name="T49" fmla="*/ 200 h 46"/>
                <a:gd name="T50" fmla="*/ 4479 w 80"/>
                <a:gd name="T51" fmla="*/ 615 h 46"/>
                <a:gd name="T52" fmla="*/ 12754 w 80"/>
                <a:gd name="T53" fmla="*/ 615 h 46"/>
                <a:gd name="T54" fmla="*/ 21522 w 80"/>
                <a:gd name="T55" fmla="*/ 816 h 46"/>
                <a:gd name="T56" fmla="*/ 36318 w 80"/>
                <a:gd name="T57" fmla="*/ 907 h 46"/>
                <a:gd name="T58" fmla="*/ 48703 w 80"/>
                <a:gd name="T59" fmla="*/ 1203 h 46"/>
                <a:gd name="T60" fmla="*/ 56050 w 80"/>
                <a:gd name="T61" fmla="*/ 1435 h 46"/>
                <a:gd name="T62" fmla="*/ 61287 w 80"/>
                <a:gd name="T63" fmla="*/ 1595 h 46"/>
                <a:gd name="T64" fmla="*/ 70394 w 80"/>
                <a:gd name="T65" fmla="*/ 1708 h 46"/>
                <a:gd name="T66" fmla="*/ 90111 w 80"/>
                <a:gd name="T67" fmla="*/ 1908 h 46"/>
                <a:gd name="T68" fmla="*/ 103422 w 80"/>
                <a:gd name="T69" fmla="*/ 2173 h 46"/>
                <a:gd name="T70" fmla="*/ 119482 w 80"/>
                <a:gd name="T71" fmla="*/ 2368 h 46"/>
                <a:gd name="T72" fmla="*/ 133316 w 80"/>
                <a:gd name="T73" fmla="*/ 2530 h 46"/>
                <a:gd name="T74" fmla="*/ 145741 w 80"/>
                <a:gd name="T75" fmla="*/ 2805 h 46"/>
                <a:gd name="T76" fmla="*/ 156686 w 80"/>
                <a:gd name="T77" fmla="*/ 2805 h 46"/>
                <a:gd name="T78" fmla="*/ 168348 w 80"/>
                <a:gd name="T79" fmla="*/ 3004 h 46"/>
                <a:gd name="T80" fmla="*/ 193971 w 80"/>
                <a:gd name="T81" fmla="*/ 3347 h 46"/>
                <a:gd name="T82" fmla="*/ 207844 w 80"/>
                <a:gd name="T83" fmla="*/ 3468 h 46"/>
                <a:gd name="T84" fmla="*/ 220274 w 80"/>
                <a:gd name="T85" fmla="*/ 3624 h 46"/>
                <a:gd name="T86" fmla="*/ 227927 w 80"/>
                <a:gd name="T87" fmla="*/ 3624 h 46"/>
                <a:gd name="T88" fmla="*/ 250022 w 80"/>
                <a:gd name="T89" fmla="*/ 3964 h 46"/>
                <a:gd name="T90" fmla="*/ 272125 w 80"/>
                <a:gd name="T91" fmla="*/ 3984 h 46"/>
                <a:gd name="T92" fmla="*/ 289533 w 80"/>
                <a:gd name="T93" fmla="*/ 3984 h 46"/>
                <a:gd name="T94" fmla="*/ 346705 w 80"/>
                <a:gd name="T95" fmla="*/ 4189 h 46"/>
                <a:gd name="T96" fmla="*/ 346705 w 80"/>
                <a:gd name="T97" fmla="*/ 398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
                <a:gd name="T148" fmla="*/ 0 h 46"/>
                <a:gd name="T149" fmla="*/ 80 w 80"/>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 h="46">
                  <a:moveTo>
                    <a:pt x="80" y="44"/>
                  </a:moveTo>
                  <a:lnTo>
                    <a:pt x="67" y="42"/>
                  </a:lnTo>
                  <a:lnTo>
                    <a:pt x="64" y="40"/>
                  </a:lnTo>
                  <a:lnTo>
                    <a:pt x="59" y="39"/>
                  </a:lnTo>
                  <a:lnTo>
                    <a:pt x="55" y="37"/>
                  </a:lnTo>
                  <a:lnTo>
                    <a:pt x="54" y="37"/>
                  </a:lnTo>
                  <a:lnTo>
                    <a:pt x="50" y="35"/>
                  </a:lnTo>
                  <a:lnTo>
                    <a:pt x="47" y="34"/>
                  </a:lnTo>
                  <a:lnTo>
                    <a:pt x="40" y="30"/>
                  </a:lnTo>
                  <a:lnTo>
                    <a:pt x="38" y="29"/>
                  </a:lnTo>
                  <a:lnTo>
                    <a:pt x="35" y="27"/>
                  </a:lnTo>
                  <a:lnTo>
                    <a:pt x="31" y="25"/>
                  </a:lnTo>
                  <a:lnTo>
                    <a:pt x="30" y="23"/>
                  </a:lnTo>
                  <a:lnTo>
                    <a:pt x="26" y="22"/>
                  </a:lnTo>
                  <a:lnTo>
                    <a:pt x="23" y="20"/>
                  </a:lnTo>
                  <a:lnTo>
                    <a:pt x="18" y="16"/>
                  </a:lnTo>
                  <a:lnTo>
                    <a:pt x="17" y="14"/>
                  </a:lnTo>
                  <a:lnTo>
                    <a:pt x="13" y="11"/>
                  </a:lnTo>
                  <a:lnTo>
                    <a:pt x="12" y="11"/>
                  </a:lnTo>
                  <a:lnTo>
                    <a:pt x="10" y="9"/>
                  </a:lnTo>
                  <a:lnTo>
                    <a:pt x="5" y="5"/>
                  </a:lnTo>
                  <a:lnTo>
                    <a:pt x="4" y="3"/>
                  </a:lnTo>
                  <a:lnTo>
                    <a:pt x="0" y="0"/>
                  </a:lnTo>
                  <a:lnTo>
                    <a:pt x="0" y="2"/>
                  </a:lnTo>
                  <a:lnTo>
                    <a:pt x="1" y="6"/>
                  </a:lnTo>
                  <a:lnTo>
                    <a:pt x="3" y="6"/>
                  </a:lnTo>
                  <a:lnTo>
                    <a:pt x="5" y="8"/>
                  </a:lnTo>
                  <a:lnTo>
                    <a:pt x="8" y="10"/>
                  </a:lnTo>
                  <a:lnTo>
                    <a:pt x="11" y="13"/>
                  </a:lnTo>
                  <a:lnTo>
                    <a:pt x="13" y="15"/>
                  </a:lnTo>
                  <a:lnTo>
                    <a:pt x="14" y="17"/>
                  </a:lnTo>
                  <a:lnTo>
                    <a:pt x="16" y="19"/>
                  </a:lnTo>
                  <a:lnTo>
                    <a:pt x="21" y="21"/>
                  </a:lnTo>
                  <a:lnTo>
                    <a:pt x="24" y="24"/>
                  </a:lnTo>
                  <a:lnTo>
                    <a:pt x="28" y="26"/>
                  </a:lnTo>
                  <a:lnTo>
                    <a:pt x="31" y="28"/>
                  </a:lnTo>
                  <a:lnTo>
                    <a:pt x="34" y="31"/>
                  </a:lnTo>
                  <a:lnTo>
                    <a:pt x="36" y="31"/>
                  </a:lnTo>
                  <a:lnTo>
                    <a:pt x="39" y="33"/>
                  </a:lnTo>
                  <a:lnTo>
                    <a:pt x="45" y="36"/>
                  </a:lnTo>
                  <a:lnTo>
                    <a:pt x="48" y="38"/>
                  </a:lnTo>
                  <a:lnTo>
                    <a:pt x="51" y="40"/>
                  </a:lnTo>
                  <a:lnTo>
                    <a:pt x="53" y="40"/>
                  </a:lnTo>
                  <a:lnTo>
                    <a:pt x="58" y="43"/>
                  </a:lnTo>
                  <a:lnTo>
                    <a:pt x="63" y="44"/>
                  </a:lnTo>
                  <a:lnTo>
                    <a:pt x="67" y="44"/>
                  </a:lnTo>
                  <a:lnTo>
                    <a:pt x="80" y="46"/>
                  </a:lnTo>
                  <a:lnTo>
                    <a:pt x="8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46">
              <a:extLst>
                <a:ext uri="{FF2B5EF4-FFF2-40B4-BE49-F238E27FC236}">
                  <a16:creationId xmlns:a16="http://schemas.microsoft.com/office/drawing/2014/main" id="{B6196B70-3B36-4BEC-A302-479819FD2689}"/>
                </a:ext>
              </a:extLst>
            </p:cNvPr>
            <p:cNvSpPr>
              <a:spLocks/>
            </p:cNvSpPr>
            <p:nvPr/>
          </p:nvSpPr>
          <p:spPr bwMode="auto">
            <a:xfrm>
              <a:off x="1027" y="2763"/>
              <a:ext cx="61" cy="117"/>
            </a:xfrm>
            <a:custGeom>
              <a:avLst/>
              <a:gdLst>
                <a:gd name="T0" fmla="*/ 166262 w 36"/>
                <a:gd name="T1" fmla="*/ 6774 h 89"/>
                <a:gd name="T2" fmla="*/ 166262 w 36"/>
                <a:gd name="T3" fmla="*/ 6774 h 89"/>
                <a:gd name="T4" fmla="*/ 160384 w 36"/>
                <a:gd name="T5" fmla="*/ 6577 h 89"/>
                <a:gd name="T6" fmla="*/ 160384 w 36"/>
                <a:gd name="T7" fmla="*/ 6577 h 89"/>
                <a:gd name="T8" fmla="*/ 153164 w 36"/>
                <a:gd name="T9" fmla="*/ 6427 h 89"/>
                <a:gd name="T10" fmla="*/ 146107 w 36"/>
                <a:gd name="T11" fmla="*/ 6323 h 89"/>
                <a:gd name="T12" fmla="*/ 138480 w 36"/>
                <a:gd name="T13" fmla="*/ 5992 h 89"/>
                <a:gd name="T14" fmla="*/ 133802 w 36"/>
                <a:gd name="T15" fmla="*/ 5992 h 89"/>
                <a:gd name="T16" fmla="*/ 133802 w 36"/>
                <a:gd name="T17" fmla="*/ 5818 h 89"/>
                <a:gd name="T18" fmla="*/ 125653 w 36"/>
                <a:gd name="T19" fmla="*/ 5527 h 89"/>
                <a:gd name="T20" fmla="*/ 110766 w 36"/>
                <a:gd name="T21" fmla="*/ 5332 h 89"/>
                <a:gd name="T22" fmla="*/ 110766 w 36"/>
                <a:gd name="T23" fmla="*/ 5153 h 89"/>
                <a:gd name="T24" fmla="*/ 85239 w 36"/>
                <a:gd name="T25" fmla="*/ 4368 h 89"/>
                <a:gd name="T26" fmla="*/ 78965 w 36"/>
                <a:gd name="T27" fmla="*/ 4103 h 89"/>
                <a:gd name="T28" fmla="*/ 74156 w 36"/>
                <a:gd name="T29" fmla="*/ 3989 h 89"/>
                <a:gd name="T30" fmla="*/ 65370 w 36"/>
                <a:gd name="T31" fmla="*/ 3659 h 89"/>
                <a:gd name="T32" fmla="*/ 59878 w 36"/>
                <a:gd name="T33" fmla="*/ 3323 h 89"/>
                <a:gd name="T34" fmla="*/ 54810 w 36"/>
                <a:gd name="T35" fmla="*/ 3034 h 89"/>
                <a:gd name="T36" fmla="*/ 46602 w 36"/>
                <a:gd name="T37" fmla="*/ 2886 h 89"/>
                <a:gd name="T38" fmla="*/ 39625 w 36"/>
                <a:gd name="T39" fmla="*/ 2528 h 89"/>
                <a:gd name="T40" fmla="*/ 38579 w 36"/>
                <a:gd name="T41" fmla="*/ 2243 h 89"/>
                <a:gd name="T42" fmla="*/ 27503 w 36"/>
                <a:gd name="T43" fmla="*/ 2072 h 89"/>
                <a:gd name="T44" fmla="*/ 22768 w 36"/>
                <a:gd name="T45" fmla="*/ 1526 h 89"/>
                <a:gd name="T46" fmla="*/ 19090 w 36"/>
                <a:gd name="T47" fmla="*/ 1199 h 89"/>
                <a:gd name="T48" fmla="*/ 22768 w 36"/>
                <a:gd name="T49" fmla="*/ 987 h 89"/>
                <a:gd name="T50" fmla="*/ 13462 w 36"/>
                <a:gd name="T51" fmla="*/ 751 h 89"/>
                <a:gd name="T52" fmla="*/ 13462 w 36"/>
                <a:gd name="T53" fmla="*/ 644 h 89"/>
                <a:gd name="T54" fmla="*/ 19090 w 36"/>
                <a:gd name="T55" fmla="*/ 1 h 89"/>
                <a:gd name="T56" fmla="*/ 4689 w 36"/>
                <a:gd name="T57" fmla="*/ 0 h 89"/>
                <a:gd name="T58" fmla="*/ 0 w 36"/>
                <a:gd name="T59" fmla="*/ 571 h 89"/>
                <a:gd name="T60" fmla="*/ 4689 w 36"/>
                <a:gd name="T61" fmla="*/ 847 h 89"/>
                <a:gd name="T62" fmla="*/ 4689 w 36"/>
                <a:gd name="T63" fmla="*/ 1016 h 89"/>
                <a:gd name="T64" fmla="*/ 7945 w 36"/>
                <a:gd name="T65" fmla="*/ 1336 h 89"/>
                <a:gd name="T66" fmla="*/ 4689 w 36"/>
                <a:gd name="T67" fmla="*/ 1576 h 89"/>
                <a:gd name="T68" fmla="*/ 19090 w 36"/>
                <a:gd name="T69" fmla="*/ 2072 h 89"/>
                <a:gd name="T70" fmla="*/ 27503 w 36"/>
                <a:gd name="T71" fmla="*/ 2347 h 89"/>
                <a:gd name="T72" fmla="*/ 22768 w 36"/>
                <a:gd name="T73" fmla="*/ 2724 h 89"/>
                <a:gd name="T74" fmla="*/ 38579 w 36"/>
                <a:gd name="T75" fmla="*/ 3034 h 89"/>
                <a:gd name="T76" fmla="*/ 38579 w 36"/>
                <a:gd name="T77" fmla="*/ 3085 h 89"/>
                <a:gd name="T78" fmla="*/ 50888 w 36"/>
                <a:gd name="T79" fmla="*/ 3467 h 89"/>
                <a:gd name="T80" fmla="*/ 54810 w 36"/>
                <a:gd name="T81" fmla="*/ 3794 h 89"/>
                <a:gd name="T82" fmla="*/ 65370 w 36"/>
                <a:gd name="T83" fmla="*/ 4056 h 89"/>
                <a:gd name="T84" fmla="*/ 67142 w 36"/>
                <a:gd name="T85" fmla="*/ 4246 h 89"/>
                <a:gd name="T86" fmla="*/ 74156 w 36"/>
                <a:gd name="T87" fmla="*/ 4558 h 89"/>
                <a:gd name="T88" fmla="*/ 98122 w 36"/>
                <a:gd name="T89" fmla="*/ 5332 h 89"/>
                <a:gd name="T90" fmla="*/ 101460 w 36"/>
                <a:gd name="T91" fmla="*/ 5527 h 89"/>
                <a:gd name="T92" fmla="*/ 110766 w 36"/>
                <a:gd name="T93" fmla="*/ 5591 h 89"/>
                <a:gd name="T94" fmla="*/ 113768 w 36"/>
                <a:gd name="T95" fmla="*/ 5992 h 89"/>
                <a:gd name="T96" fmla="*/ 125653 w 36"/>
                <a:gd name="T97" fmla="*/ 6121 h 89"/>
                <a:gd name="T98" fmla="*/ 128971 w 36"/>
                <a:gd name="T99" fmla="*/ 6323 h 89"/>
                <a:gd name="T100" fmla="*/ 138480 w 36"/>
                <a:gd name="T101" fmla="*/ 6323 h 89"/>
                <a:gd name="T102" fmla="*/ 144433 w 36"/>
                <a:gd name="T103" fmla="*/ 6577 h 89"/>
                <a:gd name="T104" fmla="*/ 153164 w 36"/>
                <a:gd name="T105" fmla="*/ 6774 h 89"/>
                <a:gd name="T106" fmla="*/ 157368 w 36"/>
                <a:gd name="T107" fmla="*/ 6774 h 89"/>
                <a:gd name="T108" fmla="*/ 166262 w 36"/>
                <a:gd name="T109" fmla="*/ 6894 h 89"/>
                <a:gd name="T110" fmla="*/ 166262 w 36"/>
                <a:gd name="T111" fmla="*/ 7091 h 89"/>
                <a:gd name="T112" fmla="*/ 166262 w 36"/>
                <a:gd name="T113" fmla="*/ 6774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89"/>
                <a:gd name="T173" fmla="*/ 36 w 36"/>
                <a:gd name="T174" fmla="*/ 89 h 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89">
                  <a:moveTo>
                    <a:pt x="36" y="85"/>
                  </a:moveTo>
                  <a:lnTo>
                    <a:pt x="36" y="85"/>
                  </a:lnTo>
                  <a:lnTo>
                    <a:pt x="35" y="83"/>
                  </a:lnTo>
                  <a:lnTo>
                    <a:pt x="33" y="81"/>
                  </a:lnTo>
                  <a:lnTo>
                    <a:pt x="32" y="79"/>
                  </a:lnTo>
                  <a:lnTo>
                    <a:pt x="30" y="75"/>
                  </a:lnTo>
                  <a:lnTo>
                    <a:pt x="29" y="75"/>
                  </a:lnTo>
                  <a:lnTo>
                    <a:pt x="29" y="73"/>
                  </a:lnTo>
                  <a:lnTo>
                    <a:pt x="27" y="69"/>
                  </a:lnTo>
                  <a:lnTo>
                    <a:pt x="24" y="67"/>
                  </a:lnTo>
                  <a:lnTo>
                    <a:pt x="24" y="65"/>
                  </a:lnTo>
                  <a:lnTo>
                    <a:pt x="18" y="55"/>
                  </a:lnTo>
                  <a:lnTo>
                    <a:pt x="17" y="52"/>
                  </a:lnTo>
                  <a:lnTo>
                    <a:pt x="16" y="50"/>
                  </a:lnTo>
                  <a:lnTo>
                    <a:pt x="14" y="46"/>
                  </a:lnTo>
                  <a:lnTo>
                    <a:pt x="13" y="42"/>
                  </a:lnTo>
                  <a:lnTo>
                    <a:pt x="12" y="38"/>
                  </a:lnTo>
                  <a:lnTo>
                    <a:pt x="10" y="36"/>
                  </a:lnTo>
                  <a:lnTo>
                    <a:pt x="9" y="32"/>
                  </a:lnTo>
                  <a:lnTo>
                    <a:pt x="8" y="28"/>
                  </a:lnTo>
                  <a:lnTo>
                    <a:pt x="6" y="26"/>
                  </a:lnTo>
                  <a:lnTo>
                    <a:pt x="5" y="19"/>
                  </a:lnTo>
                  <a:lnTo>
                    <a:pt x="4" y="15"/>
                  </a:lnTo>
                  <a:lnTo>
                    <a:pt x="5" y="12"/>
                  </a:lnTo>
                  <a:lnTo>
                    <a:pt x="3" y="9"/>
                  </a:lnTo>
                  <a:lnTo>
                    <a:pt x="3" y="8"/>
                  </a:lnTo>
                  <a:lnTo>
                    <a:pt x="4" y="1"/>
                  </a:lnTo>
                  <a:lnTo>
                    <a:pt x="1" y="0"/>
                  </a:lnTo>
                  <a:lnTo>
                    <a:pt x="0" y="7"/>
                  </a:lnTo>
                  <a:lnTo>
                    <a:pt x="1" y="11"/>
                  </a:lnTo>
                  <a:lnTo>
                    <a:pt x="1" y="13"/>
                  </a:lnTo>
                  <a:lnTo>
                    <a:pt x="2" y="17"/>
                  </a:lnTo>
                  <a:lnTo>
                    <a:pt x="1" y="20"/>
                  </a:lnTo>
                  <a:lnTo>
                    <a:pt x="4" y="26"/>
                  </a:lnTo>
                  <a:lnTo>
                    <a:pt x="6" y="30"/>
                  </a:lnTo>
                  <a:lnTo>
                    <a:pt x="5" y="34"/>
                  </a:lnTo>
                  <a:lnTo>
                    <a:pt x="8" y="38"/>
                  </a:lnTo>
                  <a:lnTo>
                    <a:pt x="8" y="39"/>
                  </a:lnTo>
                  <a:lnTo>
                    <a:pt x="11" y="43"/>
                  </a:lnTo>
                  <a:lnTo>
                    <a:pt x="12" y="47"/>
                  </a:lnTo>
                  <a:lnTo>
                    <a:pt x="14" y="51"/>
                  </a:lnTo>
                  <a:lnTo>
                    <a:pt x="15" y="53"/>
                  </a:lnTo>
                  <a:lnTo>
                    <a:pt x="16" y="57"/>
                  </a:lnTo>
                  <a:lnTo>
                    <a:pt x="21" y="67"/>
                  </a:lnTo>
                  <a:lnTo>
                    <a:pt x="22" y="69"/>
                  </a:lnTo>
                  <a:lnTo>
                    <a:pt x="24" y="71"/>
                  </a:lnTo>
                  <a:lnTo>
                    <a:pt x="25" y="75"/>
                  </a:lnTo>
                  <a:lnTo>
                    <a:pt x="27" y="77"/>
                  </a:lnTo>
                  <a:lnTo>
                    <a:pt x="28" y="79"/>
                  </a:lnTo>
                  <a:lnTo>
                    <a:pt x="30" y="79"/>
                  </a:lnTo>
                  <a:lnTo>
                    <a:pt x="31" y="83"/>
                  </a:lnTo>
                  <a:lnTo>
                    <a:pt x="33" y="85"/>
                  </a:lnTo>
                  <a:lnTo>
                    <a:pt x="34" y="85"/>
                  </a:lnTo>
                  <a:lnTo>
                    <a:pt x="36" y="87"/>
                  </a:lnTo>
                  <a:lnTo>
                    <a:pt x="36" y="89"/>
                  </a:lnTo>
                  <a:lnTo>
                    <a:pt x="36" y="8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47">
              <a:extLst>
                <a:ext uri="{FF2B5EF4-FFF2-40B4-BE49-F238E27FC236}">
                  <a16:creationId xmlns:a16="http://schemas.microsoft.com/office/drawing/2014/main" id="{7C38C6B6-9FC5-48E3-ADED-EBC9F9E18F7C}"/>
                </a:ext>
              </a:extLst>
            </p:cNvPr>
            <p:cNvSpPr>
              <a:spLocks/>
            </p:cNvSpPr>
            <p:nvPr/>
          </p:nvSpPr>
          <p:spPr bwMode="auto">
            <a:xfrm>
              <a:off x="1029" y="2636"/>
              <a:ext cx="61" cy="128"/>
            </a:xfrm>
            <a:custGeom>
              <a:avLst/>
              <a:gdLst>
                <a:gd name="T0" fmla="*/ 13462 w 36"/>
                <a:gd name="T1" fmla="*/ 7026 h 98"/>
                <a:gd name="T2" fmla="*/ 27503 w 36"/>
                <a:gd name="T3" fmla="*/ 5400 h 98"/>
                <a:gd name="T4" fmla="*/ 32347 w 36"/>
                <a:gd name="T5" fmla="*/ 5174 h 98"/>
                <a:gd name="T6" fmla="*/ 38579 w 36"/>
                <a:gd name="T7" fmla="*/ 4510 h 98"/>
                <a:gd name="T8" fmla="*/ 38579 w 36"/>
                <a:gd name="T9" fmla="*/ 4280 h 98"/>
                <a:gd name="T10" fmla="*/ 50888 w 36"/>
                <a:gd name="T11" fmla="*/ 4089 h 98"/>
                <a:gd name="T12" fmla="*/ 50888 w 36"/>
                <a:gd name="T13" fmla="*/ 3961 h 98"/>
                <a:gd name="T14" fmla="*/ 59878 w 36"/>
                <a:gd name="T15" fmla="*/ 3688 h 98"/>
                <a:gd name="T16" fmla="*/ 65370 w 36"/>
                <a:gd name="T17" fmla="*/ 3277 h 98"/>
                <a:gd name="T18" fmla="*/ 65370 w 36"/>
                <a:gd name="T19" fmla="*/ 3131 h 98"/>
                <a:gd name="T20" fmla="*/ 67142 w 36"/>
                <a:gd name="T21" fmla="*/ 2969 h 98"/>
                <a:gd name="T22" fmla="*/ 78965 w 36"/>
                <a:gd name="T23" fmla="*/ 2568 h 98"/>
                <a:gd name="T24" fmla="*/ 92873 w 36"/>
                <a:gd name="T25" fmla="*/ 2162 h 98"/>
                <a:gd name="T26" fmla="*/ 92873 w 36"/>
                <a:gd name="T27" fmla="*/ 2095 h 98"/>
                <a:gd name="T28" fmla="*/ 101460 w 36"/>
                <a:gd name="T29" fmla="*/ 1799 h 98"/>
                <a:gd name="T30" fmla="*/ 106479 w 36"/>
                <a:gd name="T31" fmla="*/ 1604 h 98"/>
                <a:gd name="T32" fmla="*/ 113768 w 36"/>
                <a:gd name="T33" fmla="*/ 1293 h 98"/>
                <a:gd name="T34" fmla="*/ 125653 w 36"/>
                <a:gd name="T35" fmla="*/ 1076 h 98"/>
                <a:gd name="T36" fmla="*/ 128971 w 36"/>
                <a:gd name="T37" fmla="*/ 758 h 98"/>
                <a:gd name="T38" fmla="*/ 138480 w 36"/>
                <a:gd name="T39" fmla="*/ 551 h 98"/>
                <a:gd name="T40" fmla="*/ 146107 w 36"/>
                <a:gd name="T41" fmla="*/ 505 h 98"/>
                <a:gd name="T42" fmla="*/ 157368 w 36"/>
                <a:gd name="T43" fmla="*/ 227 h 98"/>
                <a:gd name="T44" fmla="*/ 166262 w 36"/>
                <a:gd name="T45" fmla="*/ 174 h 98"/>
                <a:gd name="T46" fmla="*/ 166262 w 36"/>
                <a:gd name="T47" fmla="*/ 174 h 98"/>
                <a:gd name="T48" fmla="*/ 160384 w 36"/>
                <a:gd name="T49" fmla="*/ 0 h 98"/>
                <a:gd name="T50" fmla="*/ 160384 w 36"/>
                <a:gd name="T51" fmla="*/ 0 h 98"/>
                <a:gd name="T52" fmla="*/ 144433 w 36"/>
                <a:gd name="T53" fmla="*/ 1 h 98"/>
                <a:gd name="T54" fmla="*/ 133802 w 36"/>
                <a:gd name="T55" fmla="*/ 296 h 98"/>
                <a:gd name="T56" fmla="*/ 128971 w 36"/>
                <a:gd name="T57" fmla="*/ 551 h 98"/>
                <a:gd name="T58" fmla="*/ 120345 w 36"/>
                <a:gd name="T59" fmla="*/ 660 h 98"/>
                <a:gd name="T60" fmla="*/ 110766 w 36"/>
                <a:gd name="T61" fmla="*/ 940 h 98"/>
                <a:gd name="T62" fmla="*/ 110766 w 36"/>
                <a:gd name="T63" fmla="*/ 1126 h 98"/>
                <a:gd name="T64" fmla="*/ 98122 w 36"/>
                <a:gd name="T65" fmla="*/ 1405 h 98"/>
                <a:gd name="T66" fmla="*/ 86227 w 36"/>
                <a:gd name="T67" fmla="*/ 1655 h 98"/>
                <a:gd name="T68" fmla="*/ 85239 w 36"/>
                <a:gd name="T69" fmla="*/ 1921 h 98"/>
                <a:gd name="T70" fmla="*/ 74156 w 36"/>
                <a:gd name="T71" fmla="*/ 2024 h 98"/>
                <a:gd name="T72" fmla="*/ 74156 w 36"/>
                <a:gd name="T73" fmla="*/ 2397 h 98"/>
                <a:gd name="T74" fmla="*/ 59878 w 36"/>
                <a:gd name="T75" fmla="*/ 2644 h 98"/>
                <a:gd name="T76" fmla="*/ 59878 w 36"/>
                <a:gd name="T77" fmla="*/ 2881 h 98"/>
                <a:gd name="T78" fmla="*/ 50888 w 36"/>
                <a:gd name="T79" fmla="*/ 3131 h 98"/>
                <a:gd name="T80" fmla="*/ 46602 w 36"/>
                <a:gd name="T81" fmla="*/ 3277 h 98"/>
                <a:gd name="T82" fmla="*/ 46602 w 36"/>
                <a:gd name="T83" fmla="*/ 3688 h 98"/>
                <a:gd name="T84" fmla="*/ 32347 w 36"/>
                <a:gd name="T85" fmla="*/ 3878 h 98"/>
                <a:gd name="T86" fmla="*/ 32347 w 36"/>
                <a:gd name="T87" fmla="*/ 4008 h 98"/>
                <a:gd name="T88" fmla="*/ 32347 w 36"/>
                <a:gd name="T89" fmla="*/ 4280 h 98"/>
                <a:gd name="T90" fmla="*/ 27503 w 36"/>
                <a:gd name="T91" fmla="*/ 4510 h 98"/>
                <a:gd name="T92" fmla="*/ 22768 w 36"/>
                <a:gd name="T93" fmla="*/ 5174 h 98"/>
                <a:gd name="T94" fmla="*/ 13462 w 36"/>
                <a:gd name="T95" fmla="*/ 5400 h 98"/>
                <a:gd name="T96" fmla="*/ 0 w 36"/>
                <a:gd name="T97" fmla="*/ 6976 h 98"/>
                <a:gd name="T98" fmla="*/ 13462 w 36"/>
                <a:gd name="T99" fmla="*/ 7026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98"/>
                <a:gd name="T152" fmla="*/ 36 w 36"/>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98">
                  <a:moveTo>
                    <a:pt x="3" y="98"/>
                  </a:moveTo>
                  <a:lnTo>
                    <a:pt x="6" y="76"/>
                  </a:lnTo>
                  <a:lnTo>
                    <a:pt x="7" y="72"/>
                  </a:lnTo>
                  <a:lnTo>
                    <a:pt x="8" y="63"/>
                  </a:lnTo>
                  <a:lnTo>
                    <a:pt x="8" y="60"/>
                  </a:lnTo>
                  <a:lnTo>
                    <a:pt x="11" y="57"/>
                  </a:lnTo>
                  <a:lnTo>
                    <a:pt x="11" y="55"/>
                  </a:lnTo>
                  <a:lnTo>
                    <a:pt x="13" y="51"/>
                  </a:lnTo>
                  <a:lnTo>
                    <a:pt x="14" y="46"/>
                  </a:lnTo>
                  <a:lnTo>
                    <a:pt x="14" y="44"/>
                  </a:lnTo>
                  <a:lnTo>
                    <a:pt x="15" y="41"/>
                  </a:lnTo>
                  <a:lnTo>
                    <a:pt x="17" y="36"/>
                  </a:lnTo>
                  <a:lnTo>
                    <a:pt x="20" y="30"/>
                  </a:lnTo>
                  <a:lnTo>
                    <a:pt x="20" y="29"/>
                  </a:lnTo>
                  <a:lnTo>
                    <a:pt x="22" y="25"/>
                  </a:lnTo>
                  <a:lnTo>
                    <a:pt x="23" y="22"/>
                  </a:lnTo>
                  <a:lnTo>
                    <a:pt x="25" y="18"/>
                  </a:lnTo>
                  <a:lnTo>
                    <a:pt x="27" y="15"/>
                  </a:lnTo>
                  <a:lnTo>
                    <a:pt x="28" y="11"/>
                  </a:lnTo>
                  <a:lnTo>
                    <a:pt x="30" y="8"/>
                  </a:lnTo>
                  <a:lnTo>
                    <a:pt x="32" y="7"/>
                  </a:lnTo>
                  <a:lnTo>
                    <a:pt x="34" y="3"/>
                  </a:lnTo>
                  <a:lnTo>
                    <a:pt x="36" y="2"/>
                  </a:lnTo>
                  <a:lnTo>
                    <a:pt x="35" y="0"/>
                  </a:lnTo>
                  <a:lnTo>
                    <a:pt x="31" y="1"/>
                  </a:lnTo>
                  <a:lnTo>
                    <a:pt x="29" y="4"/>
                  </a:lnTo>
                  <a:lnTo>
                    <a:pt x="28" y="8"/>
                  </a:lnTo>
                  <a:lnTo>
                    <a:pt x="26" y="9"/>
                  </a:lnTo>
                  <a:lnTo>
                    <a:pt x="24" y="13"/>
                  </a:lnTo>
                  <a:lnTo>
                    <a:pt x="24" y="16"/>
                  </a:lnTo>
                  <a:lnTo>
                    <a:pt x="21" y="20"/>
                  </a:lnTo>
                  <a:lnTo>
                    <a:pt x="19" y="23"/>
                  </a:lnTo>
                  <a:lnTo>
                    <a:pt x="18" y="27"/>
                  </a:lnTo>
                  <a:lnTo>
                    <a:pt x="16" y="28"/>
                  </a:lnTo>
                  <a:lnTo>
                    <a:pt x="16" y="34"/>
                  </a:lnTo>
                  <a:lnTo>
                    <a:pt x="13" y="37"/>
                  </a:lnTo>
                  <a:lnTo>
                    <a:pt x="13" y="40"/>
                  </a:lnTo>
                  <a:lnTo>
                    <a:pt x="11" y="44"/>
                  </a:lnTo>
                  <a:lnTo>
                    <a:pt x="10" y="46"/>
                  </a:lnTo>
                  <a:lnTo>
                    <a:pt x="10" y="51"/>
                  </a:lnTo>
                  <a:lnTo>
                    <a:pt x="7" y="54"/>
                  </a:lnTo>
                  <a:lnTo>
                    <a:pt x="7" y="56"/>
                  </a:lnTo>
                  <a:lnTo>
                    <a:pt x="7" y="60"/>
                  </a:lnTo>
                  <a:lnTo>
                    <a:pt x="6" y="63"/>
                  </a:lnTo>
                  <a:lnTo>
                    <a:pt x="5" y="72"/>
                  </a:lnTo>
                  <a:lnTo>
                    <a:pt x="3" y="76"/>
                  </a:lnTo>
                  <a:lnTo>
                    <a:pt x="0" y="97"/>
                  </a:lnTo>
                  <a:lnTo>
                    <a:pt x="3" y="9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48">
              <a:extLst>
                <a:ext uri="{FF2B5EF4-FFF2-40B4-BE49-F238E27FC236}">
                  <a16:creationId xmlns:a16="http://schemas.microsoft.com/office/drawing/2014/main" id="{658EED45-A182-4FCD-954E-C1EED1E3E5CD}"/>
                </a:ext>
              </a:extLst>
            </p:cNvPr>
            <p:cNvSpPr>
              <a:spLocks/>
            </p:cNvSpPr>
            <p:nvPr/>
          </p:nvSpPr>
          <p:spPr bwMode="auto">
            <a:xfrm>
              <a:off x="1088" y="2516"/>
              <a:ext cx="174" cy="122"/>
            </a:xfrm>
            <a:custGeom>
              <a:avLst/>
              <a:gdLst>
                <a:gd name="T0" fmla="*/ 4595 w 103"/>
                <a:gd name="T1" fmla="*/ 7153 h 93"/>
                <a:gd name="T2" fmla="*/ 7762 w 103"/>
                <a:gd name="T3" fmla="*/ 6688 h 93"/>
                <a:gd name="T4" fmla="*/ 18179 w 103"/>
                <a:gd name="T5" fmla="*/ 6589 h 93"/>
                <a:gd name="T6" fmla="*/ 37422 w 103"/>
                <a:gd name="T7" fmla="*/ 6419 h 93"/>
                <a:gd name="T8" fmla="*/ 51879 w 103"/>
                <a:gd name="T9" fmla="*/ 6155 h 93"/>
                <a:gd name="T10" fmla="*/ 64867 w 103"/>
                <a:gd name="T11" fmla="*/ 5855 h 93"/>
                <a:gd name="T12" fmla="*/ 83115 w 103"/>
                <a:gd name="T13" fmla="*/ 5603 h 93"/>
                <a:gd name="T14" fmla="*/ 91068 w 103"/>
                <a:gd name="T15" fmla="*/ 5423 h 93"/>
                <a:gd name="T16" fmla="*/ 120574 w 103"/>
                <a:gd name="T17" fmla="*/ 5016 h 93"/>
                <a:gd name="T18" fmla="*/ 127953 w 103"/>
                <a:gd name="T19" fmla="*/ 4736 h 93"/>
                <a:gd name="T20" fmla="*/ 145763 w 103"/>
                <a:gd name="T21" fmla="*/ 4498 h 93"/>
                <a:gd name="T22" fmla="*/ 158977 w 103"/>
                <a:gd name="T23" fmla="*/ 4157 h 93"/>
                <a:gd name="T24" fmla="*/ 185117 w 103"/>
                <a:gd name="T25" fmla="*/ 3922 h 93"/>
                <a:gd name="T26" fmla="*/ 218613 w 103"/>
                <a:gd name="T27" fmla="*/ 3256 h 93"/>
                <a:gd name="T28" fmla="*/ 263541 w 103"/>
                <a:gd name="T29" fmla="*/ 2849 h 93"/>
                <a:gd name="T30" fmla="*/ 294895 w 103"/>
                <a:gd name="T31" fmla="*/ 2258 h 93"/>
                <a:gd name="T32" fmla="*/ 331227 w 103"/>
                <a:gd name="T33" fmla="*/ 1737 h 93"/>
                <a:gd name="T34" fmla="*/ 347049 w 103"/>
                <a:gd name="T35" fmla="*/ 1442 h 93"/>
                <a:gd name="T36" fmla="*/ 365153 w 103"/>
                <a:gd name="T37" fmla="*/ 1404 h 93"/>
                <a:gd name="T38" fmla="*/ 374799 w 103"/>
                <a:gd name="T39" fmla="*/ 1158 h 93"/>
                <a:gd name="T40" fmla="*/ 389605 w 103"/>
                <a:gd name="T41" fmla="*/ 962 h 93"/>
                <a:gd name="T42" fmla="*/ 400697 w 103"/>
                <a:gd name="T43" fmla="*/ 762 h 93"/>
                <a:gd name="T44" fmla="*/ 415978 w 103"/>
                <a:gd name="T45" fmla="*/ 733 h 93"/>
                <a:gd name="T46" fmla="*/ 434184 w 103"/>
                <a:gd name="T47" fmla="*/ 443 h 93"/>
                <a:gd name="T48" fmla="*/ 445205 w 103"/>
                <a:gd name="T49" fmla="*/ 189 h 93"/>
                <a:gd name="T50" fmla="*/ 453689 w 103"/>
                <a:gd name="T51" fmla="*/ 248 h 93"/>
                <a:gd name="T52" fmla="*/ 453689 w 103"/>
                <a:gd name="T53" fmla="*/ 1 h 93"/>
                <a:gd name="T54" fmla="*/ 448974 w 103"/>
                <a:gd name="T55" fmla="*/ 1 h 93"/>
                <a:gd name="T56" fmla="*/ 439037 w 103"/>
                <a:gd name="T57" fmla="*/ 0 h 93"/>
                <a:gd name="T58" fmla="*/ 439037 w 103"/>
                <a:gd name="T59" fmla="*/ 189 h 93"/>
                <a:gd name="T60" fmla="*/ 431750 w 103"/>
                <a:gd name="T61" fmla="*/ 325 h 93"/>
                <a:gd name="T62" fmla="*/ 422511 w 103"/>
                <a:gd name="T63" fmla="*/ 248 h 93"/>
                <a:gd name="T64" fmla="*/ 414343 w 103"/>
                <a:gd name="T65" fmla="*/ 426 h 93"/>
                <a:gd name="T66" fmla="*/ 395769 w 103"/>
                <a:gd name="T67" fmla="*/ 581 h 93"/>
                <a:gd name="T68" fmla="*/ 388822 w 103"/>
                <a:gd name="T69" fmla="*/ 762 h 93"/>
                <a:gd name="T70" fmla="*/ 374799 w 103"/>
                <a:gd name="T71" fmla="*/ 1000 h 93"/>
                <a:gd name="T72" fmla="*/ 355827 w 103"/>
                <a:gd name="T73" fmla="*/ 1262 h 93"/>
                <a:gd name="T74" fmla="*/ 339200 w 103"/>
                <a:gd name="T75" fmla="*/ 1312 h 93"/>
                <a:gd name="T76" fmla="*/ 331227 w 103"/>
                <a:gd name="T77" fmla="*/ 1656 h 93"/>
                <a:gd name="T78" fmla="*/ 294895 w 103"/>
                <a:gd name="T79" fmla="*/ 2054 h 93"/>
                <a:gd name="T80" fmla="*/ 259890 w 103"/>
                <a:gd name="T81" fmla="*/ 2694 h 93"/>
                <a:gd name="T82" fmla="*/ 210633 w 103"/>
                <a:gd name="T83" fmla="*/ 3256 h 93"/>
                <a:gd name="T84" fmla="*/ 177152 w 103"/>
                <a:gd name="T85" fmla="*/ 3737 h 93"/>
                <a:gd name="T86" fmla="*/ 158977 w 103"/>
                <a:gd name="T87" fmla="*/ 3988 h 93"/>
                <a:gd name="T88" fmla="*/ 132311 w 103"/>
                <a:gd name="T89" fmla="*/ 4271 h 93"/>
                <a:gd name="T90" fmla="*/ 121609 w 103"/>
                <a:gd name="T91" fmla="*/ 4636 h 93"/>
                <a:gd name="T92" fmla="*/ 106795 w 103"/>
                <a:gd name="T93" fmla="*/ 5016 h 93"/>
                <a:gd name="T94" fmla="*/ 83115 w 103"/>
                <a:gd name="T95" fmla="*/ 5232 h 93"/>
                <a:gd name="T96" fmla="*/ 64867 w 103"/>
                <a:gd name="T97" fmla="*/ 5453 h 93"/>
                <a:gd name="T98" fmla="*/ 49200 w 103"/>
                <a:gd name="T99" fmla="*/ 5678 h 93"/>
                <a:gd name="T100" fmla="*/ 38398 w 103"/>
                <a:gd name="T101" fmla="*/ 5901 h 93"/>
                <a:gd name="T102" fmla="*/ 30710 w 103"/>
                <a:gd name="T103" fmla="*/ 6213 h 93"/>
                <a:gd name="T104" fmla="*/ 13113 w 103"/>
                <a:gd name="T105" fmla="*/ 6431 h 93"/>
                <a:gd name="T106" fmla="*/ 0 w 103"/>
                <a:gd name="T107" fmla="*/ 6688 h 93"/>
                <a:gd name="T108" fmla="*/ 0 w 103"/>
                <a:gd name="T109" fmla="*/ 6980 h 93"/>
                <a:gd name="T110" fmla="*/ 0 w 103"/>
                <a:gd name="T111" fmla="*/ 6980 h 93"/>
                <a:gd name="T112" fmla="*/ 4595 w 103"/>
                <a:gd name="T113" fmla="*/ 7153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93"/>
                <a:gd name="T173" fmla="*/ 103 w 103"/>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93">
                  <a:moveTo>
                    <a:pt x="1" y="93"/>
                  </a:moveTo>
                  <a:lnTo>
                    <a:pt x="2" y="87"/>
                  </a:lnTo>
                  <a:lnTo>
                    <a:pt x="4" y="86"/>
                  </a:lnTo>
                  <a:lnTo>
                    <a:pt x="8" y="83"/>
                  </a:lnTo>
                  <a:lnTo>
                    <a:pt x="12" y="80"/>
                  </a:lnTo>
                  <a:lnTo>
                    <a:pt x="15" y="76"/>
                  </a:lnTo>
                  <a:lnTo>
                    <a:pt x="19" y="73"/>
                  </a:lnTo>
                  <a:lnTo>
                    <a:pt x="21" y="70"/>
                  </a:lnTo>
                  <a:lnTo>
                    <a:pt x="27" y="65"/>
                  </a:lnTo>
                  <a:lnTo>
                    <a:pt x="29" y="62"/>
                  </a:lnTo>
                  <a:lnTo>
                    <a:pt x="33" y="59"/>
                  </a:lnTo>
                  <a:lnTo>
                    <a:pt x="36" y="54"/>
                  </a:lnTo>
                  <a:lnTo>
                    <a:pt x="42" y="51"/>
                  </a:lnTo>
                  <a:lnTo>
                    <a:pt x="50" y="43"/>
                  </a:lnTo>
                  <a:lnTo>
                    <a:pt x="60" y="37"/>
                  </a:lnTo>
                  <a:lnTo>
                    <a:pt x="67" y="29"/>
                  </a:lnTo>
                  <a:lnTo>
                    <a:pt x="75" y="23"/>
                  </a:lnTo>
                  <a:lnTo>
                    <a:pt x="79" y="19"/>
                  </a:lnTo>
                  <a:lnTo>
                    <a:pt x="83" y="18"/>
                  </a:lnTo>
                  <a:lnTo>
                    <a:pt x="85" y="15"/>
                  </a:lnTo>
                  <a:lnTo>
                    <a:pt x="89" y="12"/>
                  </a:lnTo>
                  <a:lnTo>
                    <a:pt x="91" y="10"/>
                  </a:lnTo>
                  <a:lnTo>
                    <a:pt x="95" y="9"/>
                  </a:lnTo>
                  <a:lnTo>
                    <a:pt x="99" y="6"/>
                  </a:lnTo>
                  <a:lnTo>
                    <a:pt x="101" y="2"/>
                  </a:lnTo>
                  <a:lnTo>
                    <a:pt x="103" y="3"/>
                  </a:lnTo>
                  <a:lnTo>
                    <a:pt x="103" y="1"/>
                  </a:lnTo>
                  <a:lnTo>
                    <a:pt x="102" y="1"/>
                  </a:lnTo>
                  <a:lnTo>
                    <a:pt x="100" y="0"/>
                  </a:lnTo>
                  <a:lnTo>
                    <a:pt x="100" y="2"/>
                  </a:lnTo>
                  <a:lnTo>
                    <a:pt x="98" y="4"/>
                  </a:lnTo>
                  <a:lnTo>
                    <a:pt x="96" y="3"/>
                  </a:lnTo>
                  <a:lnTo>
                    <a:pt x="94" y="5"/>
                  </a:lnTo>
                  <a:lnTo>
                    <a:pt x="90" y="8"/>
                  </a:lnTo>
                  <a:lnTo>
                    <a:pt x="88" y="10"/>
                  </a:lnTo>
                  <a:lnTo>
                    <a:pt x="85" y="13"/>
                  </a:lnTo>
                  <a:lnTo>
                    <a:pt x="81" y="16"/>
                  </a:lnTo>
                  <a:lnTo>
                    <a:pt x="77" y="17"/>
                  </a:lnTo>
                  <a:lnTo>
                    <a:pt x="75" y="21"/>
                  </a:lnTo>
                  <a:lnTo>
                    <a:pt x="67" y="27"/>
                  </a:lnTo>
                  <a:lnTo>
                    <a:pt x="59" y="35"/>
                  </a:lnTo>
                  <a:lnTo>
                    <a:pt x="48" y="43"/>
                  </a:lnTo>
                  <a:lnTo>
                    <a:pt x="40" y="49"/>
                  </a:lnTo>
                  <a:lnTo>
                    <a:pt x="36" y="52"/>
                  </a:lnTo>
                  <a:lnTo>
                    <a:pt x="30" y="56"/>
                  </a:lnTo>
                  <a:lnTo>
                    <a:pt x="28" y="60"/>
                  </a:lnTo>
                  <a:lnTo>
                    <a:pt x="24" y="65"/>
                  </a:lnTo>
                  <a:lnTo>
                    <a:pt x="19" y="68"/>
                  </a:lnTo>
                  <a:lnTo>
                    <a:pt x="15" y="71"/>
                  </a:lnTo>
                  <a:lnTo>
                    <a:pt x="11" y="74"/>
                  </a:lnTo>
                  <a:lnTo>
                    <a:pt x="9" y="77"/>
                  </a:lnTo>
                  <a:lnTo>
                    <a:pt x="7" y="81"/>
                  </a:lnTo>
                  <a:lnTo>
                    <a:pt x="3" y="84"/>
                  </a:lnTo>
                  <a:lnTo>
                    <a:pt x="0" y="87"/>
                  </a:lnTo>
                  <a:lnTo>
                    <a:pt x="0" y="91"/>
                  </a:lnTo>
                  <a:lnTo>
                    <a:pt x="1" y="9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49">
              <a:extLst>
                <a:ext uri="{FF2B5EF4-FFF2-40B4-BE49-F238E27FC236}">
                  <a16:creationId xmlns:a16="http://schemas.microsoft.com/office/drawing/2014/main" id="{9A08E574-1645-4017-BE8F-A54A8E2B6DED}"/>
                </a:ext>
              </a:extLst>
            </p:cNvPr>
            <p:cNvSpPr>
              <a:spLocks/>
            </p:cNvSpPr>
            <p:nvPr/>
          </p:nvSpPr>
          <p:spPr bwMode="auto">
            <a:xfrm>
              <a:off x="1260" y="2443"/>
              <a:ext cx="110" cy="77"/>
            </a:xfrm>
            <a:custGeom>
              <a:avLst/>
              <a:gdLst>
                <a:gd name="T0" fmla="*/ 4654 w 65"/>
                <a:gd name="T1" fmla="*/ 4168 h 59"/>
                <a:gd name="T2" fmla="*/ 293966 w 65"/>
                <a:gd name="T3" fmla="*/ 174 h 59"/>
                <a:gd name="T4" fmla="*/ 280732 w 65"/>
                <a:gd name="T5" fmla="*/ 0 h 59"/>
                <a:gd name="T6" fmla="*/ 0 w 65"/>
                <a:gd name="T7" fmla="*/ 4058 h 59"/>
                <a:gd name="T8" fmla="*/ 4654 w 65"/>
                <a:gd name="T9" fmla="*/ 4168 h 59"/>
                <a:gd name="T10" fmla="*/ 0 60000 65536"/>
                <a:gd name="T11" fmla="*/ 0 60000 65536"/>
                <a:gd name="T12" fmla="*/ 0 60000 65536"/>
                <a:gd name="T13" fmla="*/ 0 60000 65536"/>
                <a:gd name="T14" fmla="*/ 0 60000 65536"/>
                <a:gd name="T15" fmla="*/ 0 w 65"/>
                <a:gd name="T16" fmla="*/ 0 h 59"/>
                <a:gd name="T17" fmla="*/ 65 w 65"/>
                <a:gd name="T18" fmla="*/ 59 h 59"/>
              </a:gdLst>
              <a:ahLst/>
              <a:cxnLst>
                <a:cxn ang="T10">
                  <a:pos x="T0" y="T1"/>
                </a:cxn>
                <a:cxn ang="T11">
                  <a:pos x="T2" y="T3"/>
                </a:cxn>
                <a:cxn ang="T12">
                  <a:pos x="T4" y="T5"/>
                </a:cxn>
                <a:cxn ang="T13">
                  <a:pos x="T6" y="T7"/>
                </a:cxn>
                <a:cxn ang="T14">
                  <a:pos x="T8" y="T9"/>
                </a:cxn>
              </a:cxnLst>
              <a:rect l="T15" t="T16" r="T17" b="T18"/>
              <a:pathLst>
                <a:path w="65" h="59">
                  <a:moveTo>
                    <a:pt x="1" y="59"/>
                  </a:moveTo>
                  <a:lnTo>
                    <a:pt x="65" y="2"/>
                  </a:lnTo>
                  <a:lnTo>
                    <a:pt x="62" y="0"/>
                  </a:lnTo>
                  <a:lnTo>
                    <a:pt x="0" y="57"/>
                  </a:lnTo>
                  <a:lnTo>
                    <a:pt x="1" y="5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0">
              <a:extLst>
                <a:ext uri="{FF2B5EF4-FFF2-40B4-BE49-F238E27FC236}">
                  <a16:creationId xmlns:a16="http://schemas.microsoft.com/office/drawing/2014/main" id="{384D30B3-82C5-4F4F-92DD-70F0C5B6861F}"/>
                </a:ext>
              </a:extLst>
            </p:cNvPr>
            <p:cNvSpPr>
              <a:spLocks/>
            </p:cNvSpPr>
            <p:nvPr/>
          </p:nvSpPr>
          <p:spPr bwMode="auto">
            <a:xfrm>
              <a:off x="1365" y="2359"/>
              <a:ext cx="76" cy="86"/>
            </a:xfrm>
            <a:custGeom>
              <a:avLst/>
              <a:gdLst>
                <a:gd name="T0" fmla="*/ 7755 w 45"/>
                <a:gd name="T1" fmla="*/ 4561 h 66"/>
                <a:gd name="T2" fmla="*/ 18152 w 45"/>
                <a:gd name="T3" fmla="*/ 4422 h 66"/>
                <a:gd name="T4" fmla="*/ 18152 w 45"/>
                <a:gd name="T5" fmla="*/ 4325 h 66"/>
                <a:gd name="T6" fmla="*/ 18152 w 45"/>
                <a:gd name="T7" fmla="*/ 4140 h 66"/>
                <a:gd name="T8" fmla="*/ 18152 w 45"/>
                <a:gd name="T9" fmla="*/ 4140 h 66"/>
                <a:gd name="T10" fmla="*/ 26407 w 45"/>
                <a:gd name="T11" fmla="*/ 4051 h 66"/>
                <a:gd name="T12" fmla="*/ 26407 w 45"/>
                <a:gd name="T13" fmla="*/ 3893 h 66"/>
                <a:gd name="T14" fmla="*/ 37357 w 45"/>
                <a:gd name="T15" fmla="*/ 3893 h 66"/>
                <a:gd name="T16" fmla="*/ 38336 w 45"/>
                <a:gd name="T17" fmla="*/ 3710 h 66"/>
                <a:gd name="T18" fmla="*/ 49045 w 45"/>
                <a:gd name="T19" fmla="*/ 3630 h 66"/>
                <a:gd name="T20" fmla="*/ 49045 w 45"/>
                <a:gd name="T21" fmla="*/ 3394 h 66"/>
                <a:gd name="T22" fmla="*/ 56488 w 45"/>
                <a:gd name="T23" fmla="*/ 3215 h 66"/>
                <a:gd name="T24" fmla="*/ 71224 w 45"/>
                <a:gd name="T25" fmla="*/ 2988 h 66"/>
                <a:gd name="T26" fmla="*/ 78185 w 45"/>
                <a:gd name="T27" fmla="*/ 2927 h 66"/>
                <a:gd name="T28" fmla="*/ 87444 w 45"/>
                <a:gd name="T29" fmla="*/ 2795 h 66"/>
                <a:gd name="T30" fmla="*/ 95402 w 45"/>
                <a:gd name="T31" fmla="*/ 2557 h 66"/>
                <a:gd name="T32" fmla="*/ 95402 w 45"/>
                <a:gd name="T33" fmla="*/ 2293 h 66"/>
                <a:gd name="T34" fmla="*/ 106555 w 45"/>
                <a:gd name="T35" fmla="*/ 2246 h 66"/>
                <a:gd name="T36" fmla="*/ 120289 w 45"/>
                <a:gd name="T37" fmla="*/ 2046 h 66"/>
                <a:gd name="T38" fmla="*/ 147683 w 45"/>
                <a:gd name="T39" fmla="*/ 1037 h 66"/>
                <a:gd name="T40" fmla="*/ 158408 w 45"/>
                <a:gd name="T41" fmla="*/ 932 h 66"/>
                <a:gd name="T42" fmla="*/ 165207 w 45"/>
                <a:gd name="T43" fmla="*/ 846 h 66"/>
                <a:gd name="T44" fmla="*/ 179960 w 45"/>
                <a:gd name="T45" fmla="*/ 498 h 66"/>
                <a:gd name="T46" fmla="*/ 179960 w 45"/>
                <a:gd name="T47" fmla="*/ 382 h 66"/>
                <a:gd name="T48" fmla="*/ 179960 w 45"/>
                <a:gd name="T49" fmla="*/ 293 h 66"/>
                <a:gd name="T50" fmla="*/ 179960 w 45"/>
                <a:gd name="T51" fmla="*/ 173 h 66"/>
                <a:gd name="T52" fmla="*/ 189184 w 45"/>
                <a:gd name="T53" fmla="*/ 173 h 66"/>
                <a:gd name="T54" fmla="*/ 196330 w 45"/>
                <a:gd name="T55" fmla="*/ 173 h 66"/>
                <a:gd name="T56" fmla="*/ 184675 w 45"/>
                <a:gd name="T57" fmla="*/ 0 h 66"/>
                <a:gd name="T58" fmla="*/ 189184 w 45"/>
                <a:gd name="T59" fmla="*/ 0 h 66"/>
                <a:gd name="T60" fmla="*/ 176717 w 45"/>
                <a:gd name="T61" fmla="*/ 0 h 66"/>
                <a:gd name="T62" fmla="*/ 170257 w 45"/>
                <a:gd name="T63" fmla="*/ 225 h 66"/>
                <a:gd name="T64" fmla="*/ 170257 w 45"/>
                <a:gd name="T65" fmla="*/ 225 h 66"/>
                <a:gd name="T66" fmla="*/ 161123 w 45"/>
                <a:gd name="T67" fmla="*/ 498 h 66"/>
                <a:gd name="T68" fmla="*/ 153248 w 45"/>
                <a:gd name="T69" fmla="*/ 710 h 66"/>
                <a:gd name="T70" fmla="*/ 153248 w 45"/>
                <a:gd name="T71" fmla="*/ 846 h 66"/>
                <a:gd name="T72" fmla="*/ 145361 w 45"/>
                <a:gd name="T73" fmla="*/ 925 h 66"/>
                <a:gd name="T74" fmla="*/ 100810 w 45"/>
                <a:gd name="T75" fmla="*/ 1871 h 66"/>
                <a:gd name="T76" fmla="*/ 90739 w 45"/>
                <a:gd name="T77" fmla="*/ 2061 h 66"/>
                <a:gd name="T78" fmla="*/ 90739 w 45"/>
                <a:gd name="T79" fmla="*/ 2246 h 66"/>
                <a:gd name="T80" fmla="*/ 82832 w 45"/>
                <a:gd name="T81" fmla="*/ 2438 h 66"/>
                <a:gd name="T82" fmla="*/ 71224 w 45"/>
                <a:gd name="T83" fmla="*/ 2666 h 66"/>
                <a:gd name="T84" fmla="*/ 63092 w 45"/>
                <a:gd name="T85" fmla="*/ 2786 h 66"/>
                <a:gd name="T86" fmla="*/ 51776 w 45"/>
                <a:gd name="T87" fmla="*/ 2971 h 66"/>
                <a:gd name="T88" fmla="*/ 51776 w 45"/>
                <a:gd name="T89" fmla="*/ 3109 h 66"/>
                <a:gd name="T90" fmla="*/ 44598 w 45"/>
                <a:gd name="T91" fmla="*/ 3332 h 66"/>
                <a:gd name="T92" fmla="*/ 30657 w 45"/>
                <a:gd name="T93" fmla="*/ 3474 h 66"/>
                <a:gd name="T94" fmla="*/ 30657 w 45"/>
                <a:gd name="T95" fmla="*/ 3630 h 66"/>
                <a:gd name="T96" fmla="*/ 22119 w 45"/>
                <a:gd name="T97" fmla="*/ 3814 h 66"/>
                <a:gd name="T98" fmla="*/ 22119 w 45"/>
                <a:gd name="T99" fmla="*/ 3893 h 66"/>
                <a:gd name="T100" fmla="*/ 13097 w 45"/>
                <a:gd name="T101" fmla="*/ 4013 h 66"/>
                <a:gd name="T102" fmla="*/ 13097 w 45"/>
                <a:gd name="T103" fmla="*/ 4013 h 66"/>
                <a:gd name="T104" fmla="*/ 7755 w 45"/>
                <a:gd name="T105" fmla="*/ 4140 h 66"/>
                <a:gd name="T106" fmla="*/ 0 w 45"/>
                <a:gd name="T107" fmla="*/ 4325 h 66"/>
                <a:gd name="T108" fmla="*/ 0 w 45"/>
                <a:gd name="T109" fmla="*/ 4422 h 66"/>
                <a:gd name="T110" fmla="*/ 7755 w 45"/>
                <a:gd name="T111" fmla="*/ 4325 h 66"/>
                <a:gd name="T112" fmla="*/ 7755 w 45"/>
                <a:gd name="T113" fmla="*/ 4561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
                <a:gd name="T172" fmla="*/ 0 h 66"/>
                <a:gd name="T173" fmla="*/ 45 w 45"/>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 h="66">
                  <a:moveTo>
                    <a:pt x="2" y="66"/>
                  </a:moveTo>
                  <a:lnTo>
                    <a:pt x="4" y="64"/>
                  </a:lnTo>
                  <a:lnTo>
                    <a:pt x="4" y="62"/>
                  </a:lnTo>
                  <a:lnTo>
                    <a:pt x="4" y="60"/>
                  </a:lnTo>
                  <a:lnTo>
                    <a:pt x="6" y="59"/>
                  </a:lnTo>
                  <a:lnTo>
                    <a:pt x="6" y="57"/>
                  </a:lnTo>
                  <a:lnTo>
                    <a:pt x="8" y="57"/>
                  </a:lnTo>
                  <a:lnTo>
                    <a:pt x="9" y="54"/>
                  </a:lnTo>
                  <a:lnTo>
                    <a:pt x="11" y="52"/>
                  </a:lnTo>
                  <a:lnTo>
                    <a:pt x="11" y="49"/>
                  </a:lnTo>
                  <a:lnTo>
                    <a:pt x="13" y="47"/>
                  </a:lnTo>
                  <a:lnTo>
                    <a:pt x="16" y="44"/>
                  </a:lnTo>
                  <a:lnTo>
                    <a:pt x="18" y="42"/>
                  </a:lnTo>
                  <a:lnTo>
                    <a:pt x="20" y="41"/>
                  </a:lnTo>
                  <a:lnTo>
                    <a:pt x="22" y="37"/>
                  </a:lnTo>
                  <a:lnTo>
                    <a:pt x="22" y="34"/>
                  </a:lnTo>
                  <a:lnTo>
                    <a:pt x="24" y="32"/>
                  </a:lnTo>
                  <a:lnTo>
                    <a:pt x="27" y="29"/>
                  </a:lnTo>
                  <a:lnTo>
                    <a:pt x="34" y="15"/>
                  </a:lnTo>
                  <a:lnTo>
                    <a:pt x="36" y="14"/>
                  </a:lnTo>
                  <a:lnTo>
                    <a:pt x="38" y="12"/>
                  </a:lnTo>
                  <a:lnTo>
                    <a:pt x="41" y="7"/>
                  </a:lnTo>
                  <a:lnTo>
                    <a:pt x="41" y="5"/>
                  </a:lnTo>
                  <a:lnTo>
                    <a:pt x="41" y="4"/>
                  </a:lnTo>
                  <a:lnTo>
                    <a:pt x="41" y="2"/>
                  </a:lnTo>
                  <a:lnTo>
                    <a:pt x="43" y="2"/>
                  </a:lnTo>
                  <a:lnTo>
                    <a:pt x="45" y="2"/>
                  </a:lnTo>
                  <a:lnTo>
                    <a:pt x="42" y="0"/>
                  </a:lnTo>
                  <a:lnTo>
                    <a:pt x="43" y="0"/>
                  </a:lnTo>
                  <a:lnTo>
                    <a:pt x="40" y="0"/>
                  </a:lnTo>
                  <a:lnTo>
                    <a:pt x="39" y="3"/>
                  </a:lnTo>
                  <a:lnTo>
                    <a:pt x="37" y="7"/>
                  </a:lnTo>
                  <a:lnTo>
                    <a:pt x="35" y="10"/>
                  </a:lnTo>
                  <a:lnTo>
                    <a:pt x="35" y="12"/>
                  </a:lnTo>
                  <a:lnTo>
                    <a:pt x="33" y="13"/>
                  </a:lnTo>
                  <a:lnTo>
                    <a:pt x="23" y="27"/>
                  </a:lnTo>
                  <a:lnTo>
                    <a:pt x="21" y="30"/>
                  </a:lnTo>
                  <a:lnTo>
                    <a:pt x="21" y="32"/>
                  </a:lnTo>
                  <a:lnTo>
                    <a:pt x="19" y="35"/>
                  </a:lnTo>
                  <a:lnTo>
                    <a:pt x="16" y="38"/>
                  </a:lnTo>
                  <a:lnTo>
                    <a:pt x="14" y="40"/>
                  </a:lnTo>
                  <a:lnTo>
                    <a:pt x="12" y="43"/>
                  </a:lnTo>
                  <a:lnTo>
                    <a:pt x="12" y="45"/>
                  </a:lnTo>
                  <a:lnTo>
                    <a:pt x="10" y="48"/>
                  </a:lnTo>
                  <a:lnTo>
                    <a:pt x="7" y="50"/>
                  </a:lnTo>
                  <a:lnTo>
                    <a:pt x="7" y="52"/>
                  </a:lnTo>
                  <a:lnTo>
                    <a:pt x="5" y="55"/>
                  </a:lnTo>
                  <a:lnTo>
                    <a:pt x="5" y="57"/>
                  </a:lnTo>
                  <a:lnTo>
                    <a:pt x="3" y="58"/>
                  </a:lnTo>
                  <a:lnTo>
                    <a:pt x="2" y="60"/>
                  </a:lnTo>
                  <a:lnTo>
                    <a:pt x="0" y="62"/>
                  </a:lnTo>
                  <a:lnTo>
                    <a:pt x="0" y="64"/>
                  </a:lnTo>
                  <a:lnTo>
                    <a:pt x="2" y="62"/>
                  </a:lnTo>
                  <a:lnTo>
                    <a:pt x="2"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1">
              <a:extLst>
                <a:ext uri="{FF2B5EF4-FFF2-40B4-BE49-F238E27FC236}">
                  <a16:creationId xmlns:a16="http://schemas.microsoft.com/office/drawing/2014/main" id="{D8C9AE8F-40A7-4F35-A0ED-9FBE57896ACD}"/>
                </a:ext>
              </a:extLst>
            </p:cNvPr>
            <p:cNvSpPr>
              <a:spLocks/>
            </p:cNvSpPr>
            <p:nvPr/>
          </p:nvSpPr>
          <p:spPr bwMode="auto">
            <a:xfrm>
              <a:off x="1436" y="2237"/>
              <a:ext cx="27" cy="124"/>
            </a:xfrm>
            <a:custGeom>
              <a:avLst/>
              <a:gdLst>
                <a:gd name="T0" fmla="*/ 12538 w 16"/>
                <a:gd name="T1" fmla="*/ 6730 h 95"/>
                <a:gd name="T2" fmla="*/ 17972 w 16"/>
                <a:gd name="T3" fmla="*/ 6257 h 95"/>
                <a:gd name="T4" fmla="*/ 21158 w 16"/>
                <a:gd name="T5" fmla="*/ 6009 h 95"/>
                <a:gd name="T6" fmla="*/ 21158 w 16"/>
                <a:gd name="T7" fmla="*/ 5876 h 95"/>
                <a:gd name="T8" fmla="*/ 30328 w 16"/>
                <a:gd name="T9" fmla="*/ 5585 h 95"/>
                <a:gd name="T10" fmla="*/ 35704 w 16"/>
                <a:gd name="T11" fmla="*/ 5136 h 95"/>
                <a:gd name="T12" fmla="*/ 37795 w 16"/>
                <a:gd name="T13" fmla="*/ 4890 h 95"/>
                <a:gd name="T14" fmla="*/ 37795 w 16"/>
                <a:gd name="T15" fmla="*/ 4614 h 95"/>
                <a:gd name="T16" fmla="*/ 44204 w 16"/>
                <a:gd name="T17" fmla="*/ 4247 h 95"/>
                <a:gd name="T18" fmla="*/ 48703 w 16"/>
                <a:gd name="T19" fmla="*/ 3678 h 95"/>
                <a:gd name="T20" fmla="*/ 48703 w 16"/>
                <a:gd name="T21" fmla="*/ 3527 h 95"/>
                <a:gd name="T22" fmla="*/ 56050 w 16"/>
                <a:gd name="T23" fmla="*/ 2708 h 95"/>
                <a:gd name="T24" fmla="*/ 56050 w 16"/>
                <a:gd name="T25" fmla="*/ 2318 h 95"/>
                <a:gd name="T26" fmla="*/ 60251 w 16"/>
                <a:gd name="T27" fmla="*/ 1826 h 95"/>
                <a:gd name="T28" fmla="*/ 56050 w 16"/>
                <a:gd name="T29" fmla="*/ 1654 h 95"/>
                <a:gd name="T30" fmla="*/ 60251 w 16"/>
                <a:gd name="T31" fmla="*/ 1121 h 95"/>
                <a:gd name="T32" fmla="*/ 60251 w 16"/>
                <a:gd name="T33" fmla="*/ 1072 h 95"/>
                <a:gd name="T34" fmla="*/ 63779 w 16"/>
                <a:gd name="T35" fmla="*/ 735 h 95"/>
                <a:gd name="T36" fmla="*/ 63779 w 16"/>
                <a:gd name="T37" fmla="*/ 658 h 95"/>
                <a:gd name="T38" fmla="*/ 70394 w 16"/>
                <a:gd name="T39" fmla="*/ 0 h 95"/>
                <a:gd name="T40" fmla="*/ 60251 w 16"/>
                <a:gd name="T41" fmla="*/ 174 h 95"/>
                <a:gd name="T42" fmla="*/ 60251 w 16"/>
                <a:gd name="T43" fmla="*/ 0 h 95"/>
                <a:gd name="T44" fmla="*/ 56050 w 16"/>
                <a:gd name="T45" fmla="*/ 0 h 95"/>
                <a:gd name="T46" fmla="*/ 48703 w 16"/>
                <a:gd name="T47" fmla="*/ 658 h 95"/>
                <a:gd name="T48" fmla="*/ 48703 w 16"/>
                <a:gd name="T49" fmla="*/ 735 h 95"/>
                <a:gd name="T50" fmla="*/ 48703 w 16"/>
                <a:gd name="T51" fmla="*/ 959 h 95"/>
                <a:gd name="T52" fmla="*/ 51179 w 16"/>
                <a:gd name="T53" fmla="*/ 1121 h 95"/>
                <a:gd name="T54" fmla="*/ 48703 w 16"/>
                <a:gd name="T55" fmla="*/ 1634 h 95"/>
                <a:gd name="T56" fmla="*/ 48703 w 16"/>
                <a:gd name="T57" fmla="*/ 1776 h 95"/>
                <a:gd name="T58" fmla="*/ 44204 w 16"/>
                <a:gd name="T59" fmla="*/ 2310 h 95"/>
                <a:gd name="T60" fmla="*/ 48703 w 16"/>
                <a:gd name="T61" fmla="*/ 2708 h 95"/>
                <a:gd name="T62" fmla="*/ 37795 w 16"/>
                <a:gd name="T63" fmla="*/ 3527 h 95"/>
                <a:gd name="T64" fmla="*/ 37795 w 16"/>
                <a:gd name="T65" fmla="*/ 3678 h 95"/>
                <a:gd name="T66" fmla="*/ 35704 w 16"/>
                <a:gd name="T67" fmla="*/ 4224 h 95"/>
                <a:gd name="T68" fmla="*/ 30328 w 16"/>
                <a:gd name="T69" fmla="*/ 4614 h 95"/>
                <a:gd name="T70" fmla="*/ 30328 w 16"/>
                <a:gd name="T71" fmla="*/ 4801 h 95"/>
                <a:gd name="T72" fmla="*/ 17972 w 16"/>
                <a:gd name="T73" fmla="*/ 5136 h 95"/>
                <a:gd name="T74" fmla="*/ 12538 w 16"/>
                <a:gd name="T75" fmla="*/ 5585 h 95"/>
                <a:gd name="T76" fmla="*/ 12538 w 16"/>
                <a:gd name="T77" fmla="*/ 5842 h 95"/>
                <a:gd name="T78" fmla="*/ 4403 w 16"/>
                <a:gd name="T79" fmla="*/ 6009 h 95"/>
                <a:gd name="T80" fmla="*/ 0 w 16"/>
                <a:gd name="T81" fmla="*/ 6257 h 95"/>
                <a:gd name="T82" fmla="*/ 0 w 16"/>
                <a:gd name="T83" fmla="*/ 6579 h 95"/>
                <a:gd name="T84" fmla="*/ 0 w 16"/>
                <a:gd name="T85" fmla="*/ 6579 h 95"/>
                <a:gd name="T86" fmla="*/ 12538 w 16"/>
                <a:gd name="T87" fmla="*/ 6730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95"/>
                <a:gd name="T134" fmla="*/ 16 w 1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95">
                  <a:moveTo>
                    <a:pt x="3" y="95"/>
                  </a:moveTo>
                  <a:lnTo>
                    <a:pt x="4" y="88"/>
                  </a:lnTo>
                  <a:lnTo>
                    <a:pt x="5" y="84"/>
                  </a:lnTo>
                  <a:lnTo>
                    <a:pt x="5" y="83"/>
                  </a:lnTo>
                  <a:lnTo>
                    <a:pt x="7" y="79"/>
                  </a:lnTo>
                  <a:lnTo>
                    <a:pt x="8" y="72"/>
                  </a:lnTo>
                  <a:lnTo>
                    <a:pt x="9" y="69"/>
                  </a:lnTo>
                  <a:lnTo>
                    <a:pt x="9" y="65"/>
                  </a:lnTo>
                  <a:lnTo>
                    <a:pt x="10" y="60"/>
                  </a:lnTo>
                  <a:lnTo>
                    <a:pt x="11" y="52"/>
                  </a:lnTo>
                  <a:lnTo>
                    <a:pt x="11" y="49"/>
                  </a:lnTo>
                  <a:lnTo>
                    <a:pt x="13" y="38"/>
                  </a:lnTo>
                  <a:lnTo>
                    <a:pt x="13" y="33"/>
                  </a:lnTo>
                  <a:lnTo>
                    <a:pt x="14" y="26"/>
                  </a:lnTo>
                  <a:lnTo>
                    <a:pt x="13" y="24"/>
                  </a:lnTo>
                  <a:lnTo>
                    <a:pt x="14" y="16"/>
                  </a:lnTo>
                  <a:lnTo>
                    <a:pt x="14" y="15"/>
                  </a:lnTo>
                  <a:lnTo>
                    <a:pt x="15" y="11"/>
                  </a:lnTo>
                  <a:lnTo>
                    <a:pt x="15" y="9"/>
                  </a:lnTo>
                  <a:lnTo>
                    <a:pt x="16" y="0"/>
                  </a:lnTo>
                  <a:lnTo>
                    <a:pt x="14" y="2"/>
                  </a:lnTo>
                  <a:lnTo>
                    <a:pt x="14" y="0"/>
                  </a:lnTo>
                  <a:lnTo>
                    <a:pt x="13" y="0"/>
                  </a:lnTo>
                  <a:lnTo>
                    <a:pt x="11" y="9"/>
                  </a:lnTo>
                  <a:lnTo>
                    <a:pt x="11" y="11"/>
                  </a:lnTo>
                  <a:lnTo>
                    <a:pt x="11" y="14"/>
                  </a:lnTo>
                  <a:lnTo>
                    <a:pt x="12" y="16"/>
                  </a:lnTo>
                  <a:lnTo>
                    <a:pt x="11" y="23"/>
                  </a:lnTo>
                  <a:lnTo>
                    <a:pt x="11" y="25"/>
                  </a:lnTo>
                  <a:lnTo>
                    <a:pt x="10" y="32"/>
                  </a:lnTo>
                  <a:lnTo>
                    <a:pt x="11" y="38"/>
                  </a:lnTo>
                  <a:lnTo>
                    <a:pt x="9" y="49"/>
                  </a:lnTo>
                  <a:lnTo>
                    <a:pt x="9" y="52"/>
                  </a:lnTo>
                  <a:lnTo>
                    <a:pt x="8" y="59"/>
                  </a:lnTo>
                  <a:lnTo>
                    <a:pt x="7" y="65"/>
                  </a:lnTo>
                  <a:lnTo>
                    <a:pt x="7" y="68"/>
                  </a:lnTo>
                  <a:lnTo>
                    <a:pt x="4" y="72"/>
                  </a:lnTo>
                  <a:lnTo>
                    <a:pt x="3" y="79"/>
                  </a:lnTo>
                  <a:lnTo>
                    <a:pt x="3" y="82"/>
                  </a:lnTo>
                  <a:lnTo>
                    <a:pt x="1" y="84"/>
                  </a:lnTo>
                  <a:lnTo>
                    <a:pt x="0" y="88"/>
                  </a:lnTo>
                  <a:lnTo>
                    <a:pt x="0" y="93"/>
                  </a:lnTo>
                  <a:lnTo>
                    <a:pt x="3" y="9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52">
              <a:extLst>
                <a:ext uri="{FF2B5EF4-FFF2-40B4-BE49-F238E27FC236}">
                  <a16:creationId xmlns:a16="http://schemas.microsoft.com/office/drawing/2014/main" id="{43ED2B1D-A0C0-4624-9CB4-3E463C7E8D68}"/>
                </a:ext>
              </a:extLst>
            </p:cNvPr>
            <p:cNvSpPr>
              <a:spLocks/>
            </p:cNvSpPr>
            <p:nvPr/>
          </p:nvSpPr>
          <p:spPr bwMode="auto">
            <a:xfrm>
              <a:off x="1443" y="2154"/>
              <a:ext cx="19" cy="85"/>
            </a:xfrm>
            <a:custGeom>
              <a:avLst/>
              <a:gdLst>
                <a:gd name="T0" fmla="*/ 60795 w 11"/>
                <a:gd name="T1" fmla="*/ 4734 h 65"/>
                <a:gd name="T2" fmla="*/ 60795 w 11"/>
                <a:gd name="T3" fmla="*/ 4578 h 65"/>
                <a:gd name="T4" fmla="*/ 68980 w 11"/>
                <a:gd name="T5" fmla="*/ 4470 h 65"/>
                <a:gd name="T6" fmla="*/ 68980 w 11"/>
                <a:gd name="T7" fmla="*/ 4228 h 65"/>
                <a:gd name="T8" fmla="*/ 58470 w 11"/>
                <a:gd name="T9" fmla="*/ 4173 h 65"/>
                <a:gd name="T10" fmla="*/ 60795 w 11"/>
                <a:gd name="T11" fmla="*/ 4047 h 65"/>
                <a:gd name="T12" fmla="*/ 60795 w 11"/>
                <a:gd name="T13" fmla="*/ 3803 h 65"/>
                <a:gd name="T14" fmla="*/ 68980 w 11"/>
                <a:gd name="T15" fmla="*/ 3501 h 65"/>
                <a:gd name="T16" fmla="*/ 58470 w 11"/>
                <a:gd name="T17" fmla="*/ 3095 h 65"/>
                <a:gd name="T18" fmla="*/ 50084 w 11"/>
                <a:gd name="T19" fmla="*/ 2863 h 65"/>
                <a:gd name="T20" fmla="*/ 50084 w 11"/>
                <a:gd name="T21" fmla="*/ 2677 h 65"/>
                <a:gd name="T22" fmla="*/ 43817 w 11"/>
                <a:gd name="T23" fmla="*/ 2367 h 65"/>
                <a:gd name="T24" fmla="*/ 50084 w 11"/>
                <a:gd name="T25" fmla="*/ 2047 h 65"/>
                <a:gd name="T26" fmla="*/ 50084 w 11"/>
                <a:gd name="T27" fmla="*/ 1890 h 65"/>
                <a:gd name="T28" fmla="*/ 43817 w 11"/>
                <a:gd name="T29" fmla="*/ 1619 h 65"/>
                <a:gd name="T30" fmla="*/ 33851 w 11"/>
                <a:gd name="T31" fmla="*/ 1445 h 65"/>
                <a:gd name="T32" fmla="*/ 35197 w 11"/>
                <a:gd name="T33" fmla="*/ 1238 h 65"/>
                <a:gd name="T34" fmla="*/ 35197 w 11"/>
                <a:gd name="T35" fmla="*/ 1105 h 65"/>
                <a:gd name="T36" fmla="*/ 25368 w 11"/>
                <a:gd name="T37" fmla="*/ 947 h 65"/>
                <a:gd name="T38" fmla="*/ 33851 w 11"/>
                <a:gd name="T39" fmla="*/ 667 h 65"/>
                <a:gd name="T40" fmla="*/ 19598 w 11"/>
                <a:gd name="T41" fmla="*/ 510 h 65"/>
                <a:gd name="T42" fmla="*/ 25368 w 11"/>
                <a:gd name="T43" fmla="*/ 298 h 65"/>
                <a:gd name="T44" fmla="*/ 11346 w 11"/>
                <a:gd name="T45" fmla="*/ 228 h 65"/>
                <a:gd name="T46" fmla="*/ 19598 w 11"/>
                <a:gd name="T47" fmla="*/ 0 h 65"/>
                <a:gd name="T48" fmla="*/ 6569 w 11"/>
                <a:gd name="T49" fmla="*/ 1 h 65"/>
                <a:gd name="T50" fmla="*/ 6569 w 11"/>
                <a:gd name="T51" fmla="*/ 1 h 65"/>
                <a:gd name="T52" fmla="*/ 0 w 11"/>
                <a:gd name="T53" fmla="*/ 228 h 65"/>
                <a:gd name="T54" fmla="*/ 11346 w 11"/>
                <a:gd name="T55" fmla="*/ 390 h 65"/>
                <a:gd name="T56" fmla="*/ 6569 w 11"/>
                <a:gd name="T57" fmla="*/ 667 h 65"/>
                <a:gd name="T58" fmla="*/ 19598 w 11"/>
                <a:gd name="T59" fmla="*/ 799 h 65"/>
                <a:gd name="T60" fmla="*/ 19598 w 11"/>
                <a:gd name="T61" fmla="*/ 947 h 65"/>
                <a:gd name="T62" fmla="*/ 11346 w 11"/>
                <a:gd name="T63" fmla="*/ 1140 h 65"/>
                <a:gd name="T64" fmla="*/ 25368 w 11"/>
                <a:gd name="T65" fmla="*/ 1367 h 65"/>
                <a:gd name="T66" fmla="*/ 25368 w 11"/>
                <a:gd name="T67" fmla="*/ 1445 h 65"/>
                <a:gd name="T68" fmla="*/ 19598 w 11"/>
                <a:gd name="T69" fmla="*/ 1788 h 65"/>
                <a:gd name="T70" fmla="*/ 33851 w 11"/>
                <a:gd name="T71" fmla="*/ 1890 h 65"/>
                <a:gd name="T72" fmla="*/ 25368 w 11"/>
                <a:gd name="T73" fmla="*/ 1950 h 65"/>
                <a:gd name="T74" fmla="*/ 33851 w 11"/>
                <a:gd name="T75" fmla="*/ 2367 h 65"/>
                <a:gd name="T76" fmla="*/ 43817 w 11"/>
                <a:gd name="T77" fmla="*/ 2677 h 65"/>
                <a:gd name="T78" fmla="*/ 35197 w 11"/>
                <a:gd name="T79" fmla="*/ 2863 h 65"/>
                <a:gd name="T80" fmla="*/ 35197 w 11"/>
                <a:gd name="T81" fmla="*/ 3233 h 65"/>
                <a:gd name="T82" fmla="*/ 43817 w 11"/>
                <a:gd name="T83" fmla="*/ 3335 h 65"/>
                <a:gd name="T84" fmla="*/ 43817 w 11"/>
                <a:gd name="T85" fmla="*/ 3501 h 65"/>
                <a:gd name="T86" fmla="*/ 35197 w 11"/>
                <a:gd name="T87" fmla="*/ 3803 h 65"/>
                <a:gd name="T88" fmla="*/ 50084 w 11"/>
                <a:gd name="T89" fmla="*/ 4036 h 65"/>
                <a:gd name="T90" fmla="*/ 50084 w 11"/>
                <a:gd name="T91" fmla="*/ 4173 h 65"/>
                <a:gd name="T92" fmla="*/ 50084 w 11"/>
                <a:gd name="T93" fmla="*/ 4173 h 65"/>
                <a:gd name="T94" fmla="*/ 43817 w 11"/>
                <a:gd name="T95" fmla="*/ 4578 h 65"/>
                <a:gd name="T96" fmla="*/ 50084 w 11"/>
                <a:gd name="T97" fmla="*/ 4734 h 65"/>
                <a:gd name="T98" fmla="*/ 60795 w 11"/>
                <a:gd name="T99" fmla="*/ 4578 h 65"/>
                <a:gd name="T100" fmla="*/ 60795 w 11"/>
                <a:gd name="T101" fmla="*/ 4734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
                <a:gd name="T154" fmla="*/ 0 h 65"/>
                <a:gd name="T155" fmla="*/ 11 w 11"/>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 h="65">
                  <a:moveTo>
                    <a:pt x="10" y="65"/>
                  </a:moveTo>
                  <a:lnTo>
                    <a:pt x="10" y="63"/>
                  </a:lnTo>
                  <a:lnTo>
                    <a:pt x="11" y="61"/>
                  </a:lnTo>
                  <a:lnTo>
                    <a:pt x="11" y="58"/>
                  </a:lnTo>
                  <a:lnTo>
                    <a:pt x="9" y="57"/>
                  </a:lnTo>
                  <a:lnTo>
                    <a:pt x="10" y="56"/>
                  </a:lnTo>
                  <a:lnTo>
                    <a:pt x="10" y="52"/>
                  </a:lnTo>
                  <a:lnTo>
                    <a:pt x="11" y="48"/>
                  </a:lnTo>
                  <a:lnTo>
                    <a:pt x="9" y="43"/>
                  </a:lnTo>
                  <a:lnTo>
                    <a:pt x="8" y="39"/>
                  </a:lnTo>
                  <a:lnTo>
                    <a:pt x="8" y="37"/>
                  </a:lnTo>
                  <a:lnTo>
                    <a:pt x="7" y="33"/>
                  </a:lnTo>
                  <a:lnTo>
                    <a:pt x="8" y="28"/>
                  </a:lnTo>
                  <a:lnTo>
                    <a:pt x="8" y="26"/>
                  </a:lnTo>
                  <a:lnTo>
                    <a:pt x="7" y="22"/>
                  </a:lnTo>
                  <a:lnTo>
                    <a:pt x="5" y="20"/>
                  </a:lnTo>
                  <a:lnTo>
                    <a:pt x="6" y="17"/>
                  </a:lnTo>
                  <a:lnTo>
                    <a:pt x="6" y="15"/>
                  </a:lnTo>
                  <a:lnTo>
                    <a:pt x="4" y="13"/>
                  </a:lnTo>
                  <a:lnTo>
                    <a:pt x="5" y="9"/>
                  </a:lnTo>
                  <a:lnTo>
                    <a:pt x="3" y="7"/>
                  </a:lnTo>
                  <a:lnTo>
                    <a:pt x="4" y="4"/>
                  </a:lnTo>
                  <a:lnTo>
                    <a:pt x="2" y="3"/>
                  </a:lnTo>
                  <a:lnTo>
                    <a:pt x="3" y="0"/>
                  </a:lnTo>
                  <a:lnTo>
                    <a:pt x="1" y="1"/>
                  </a:lnTo>
                  <a:lnTo>
                    <a:pt x="0" y="3"/>
                  </a:lnTo>
                  <a:lnTo>
                    <a:pt x="2" y="5"/>
                  </a:lnTo>
                  <a:lnTo>
                    <a:pt x="1" y="9"/>
                  </a:lnTo>
                  <a:lnTo>
                    <a:pt x="3" y="11"/>
                  </a:lnTo>
                  <a:lnTo>
                    <a:pt x="3" y="13"/>
                  </a:lnTo>
                  <a:lnTo>
                    <a:pt x="2" y="16"/>
                  </a:lnTo>
                  <a:lnTo>
                    <a:pt x="4" y="18"/>
                  </a:lnTo>
                  <a:lnTo>
                    <a:pt x="4" y="20"/>
                  </a:lnTo>
                  <a:lnTo>
                    <a:pt x="3" y="24"/>
                  </a:lnTo>
                  <a:lnTo>
                    <a:pt x="5" y="26"/>
                  </a:lnTo>
                  <a:lnTo>
                    <a:pt x="4" y="27"/>
                  </a:lnTo>
                  <a:lnTo>
                    <a:pt x="5" y="33"/>
                  </a:lnTo>
                  <a:lnTo>
                    <a:pt x="7" y="37"/>
                  </a:lnTo>
                  <a:lnTo>
                    <a:pt x="6" y="39"/>
                  </a:lnTo>
                  <a:lnTo>
                    <a:pt x="6" y="44"/>
                  </a:lnTo>
                  <a:lnTo>
                    <a:pt x="7" y="46"/>
                  </a:lnTo>
                  <a:lnTo>
                    <a:pt x="7" y="48"/>
                  </a:lnTo>
                  <a:lnTo>
                    <a:pt x="6" y="52"/>
                  </a:lnTo>
                  <a:lnTo>
                    <a:pt x="8" y="55"/>
                  </a:lnTo>
                  <a:lnTo>
                    <a:pt x="8" y="57"/>
                  </a:lnTo>
                  <a:lnTo>
                    <a:pt x="7" y="63"/>
                  </a:lnTo>
                  <a:lnTo>
                    <a:pt x="8" y="65"/>
                  </a:lnTo>
                  <a:lnTo>
                    <a:pt x="10" y="63"/>
                  </a:lnTo>
                  <a:lnTo>
                    <a:pt x="10" y="6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53">
              <a:extLst>
                <a:ext uri="{FF2B5EF4-FFF2-40B4-BE49-F238E27FC236}">
                  <a16:creationId xmlns:a16="http://schemas.microsoft.com/office/drawing/2014/main" id="{151950F8-0F3E-4222-A46D-CDA9685C1644}"/>
                </a:ext>
              </a:extLst>
            </p:cNvPr>
            <p:cNvSpPr>
              <a:spLocks/>
            </p:cNvSpPr>
            <p:nvPr/>
          </p:nvSpPr>
          <p:spPr bwMode="auto">
            <a:xfrm>
              <a:off x="1421" y="2077"/>
              <a:ext cx="27" cy="80"/>
            </a:xfrm>
            <a:custGeom>
              <a:avLst/>
              <a:gdLst>
                <a:gd name="T0" fmla="*/ 63779 w 16"/>
                <a:gd name="T1" fmla="*/ 4685 h 61"/>
                <a:gd name="T2" fmla="*/ 70394 w 16"/>
                <a:gd name="T3" fmla="*/ 4493 h 61"/>
                <a:gd name="T4" fmla="*/ 60251 w 16"/>
                <a:gd name="T5" fmla="*/ 4386 h 61"/>
                <a:gd name="T6" fmla="*/ 63779 w 16"/>
                <a:gd name="T7" fmla="*/ 3913 h 61"/>
                <a:gd name="T8" fmla="*/ 60251 w 16"/>
                <a:gd name="T9" fmla="*/ 3713 h 61"/>
                <a:gd name="T10" fmla="*/ 60251 w 16"/>
                <a:gd name="T11" fmla="*/ 3512 h 61"/>
                <a:gd name="T12" fmla="*/ 56050 w 16"/>
                <a:gd name="T13" fmla="*/ 3174 h 61"/>
                <a:gd name="T14" fmla="*/ 56050 w 16"/>
                <a:gd name="T15" fmla="*/ 2955 h 61"/>
                <a:gd name="T16" fmla="*/ 56050 w 16"/>
                <a:gd name="T17" fmla="*/ 2842 h 61"/>
                <a:gd name="T18" fmla="*/ 60251 w 16"/>
                <a:gd name="T19" fmla="*/ 2479 h 61"/>
                <a:gd name="T20" fmla="*/ 60251 w 16"/>
                <a:gd name="T21" fmla="*/ 2404 h 61"/>
                <a:gd name="T22" fmla="*/ 51179 w 16"/>
                <a:gd name="T23" fmla="*/ 2253 h 61"/>
                <a:gd name="T24" fmla="*/ 56050 w 16"/>
                <a:gd name="T25" fmla="*/ 1992 h 61"/>
                <a:gd name="T26" fmla="*/ 56050 w 16"/>
                <a:gd name="T27" fmla="*/ 1833 h 61"/>
                <a:gd name="T28" fmla="*/ 56050 w 16"/>
                <a:gd name="T29" fmla="*/ 1718 h 61"/>
                <a:gd name="T30" fmla="*/ 51179 w 16"/>
                <a:gd name="T31" fmla="*/ 1718 h 61"/>
                <a:gd name="T32" fmla="*/ 51179 w 16"/>
                <a:gd name="T33" fmla="*/ 1519 h 61"/>
                <a:gd name="T34" fmla="*/ 51179 w 16"/>
                <a:gd name="T35" fmla="*/ 1398 h 61"/>
                <a:gd name="T36" fmla="*/ 48703 w 16"/>
                <a:gd name="T37" fmla="*/ 1260 h 61"/>
                <a:gd name="T38" fmla="*/ 48703 w 16"/>
                <a:gd name="T39" fmla="*/ 1260 h 61"/>
                <a:gd name="T40" fmla="*/ 48703 w 16"/>
                <a:gd name="T41" fmla="*/ 1066 h 61"/>
                <a:gd name="T42" fmla="*/ 48703 w 16"/>
                <a:gd name="T43" fmla="*/ 999 h 61"/>
                <a:gd name="T44" fmla="*/ 44204 w 16"/>
                <a:gd name="T45" fmla="*/ 813 h 61"/>
                <a:gd name="T46" fmla="*/ 35704 w 16"/>
                <a:gd name="T47" fmla="*/ 762 h 61"/>
                <a:gd name="T48" fmla="*/ 35704 w 16"/>
                <a:gd name="T49" fmla="*/ 733 h 61"/>
                <a:gd name="T50" fmla="*/ 26195 w 16"/>
                <a:gd name="T51" fmla="*/ 443 h 61"/>
                <a:gd name="T52" fmla="*/ 21158 w 16"/>
                <a:gd name="T53" fmla="*/ 248 h 61"/>
                <a:gd name="T54" fmla="*/ 17972 w 16"/>
                <a:gd name="T55" fmla="*/ 1 h 61"/>
                <a:gd name="T56" fmla="*/ 17972 w 16"/>
                <a:gd name="T57" fmla="*/ 1 h 61"/>
                <a:gd name="T58" fmla="*/ 0 w 16"/>
                <a:gd name="T59" fmla="*/ 189 h 61"/>
                <a:gd name="T60" fmla="*/ 0 w 16"/>
                <a:gd name="T61" fmla="*/ 0 h 61"/>
                <a:gd name="T62" fmla="*/ 0 w 16"/>
                <a:gd name="T63" fmla="*/ 189 h 61"/>
                <a:gd name="T64" fmla="*/ 4403 w 16"/>
                <a:gd name="T65" fmla="*/ 325 h 61"/>
                <a:gd name="T66" fmla="*/ 12538 w 16"/>
                <a:gd name="T67" fmla="*/ 443 h 61"/>
                <a:gd name="T68" fmla="*/ 26195 w 16"/>
                <a:gd name="T69" fmla="*/ 762 h 61"/>
                <a:gd name="T70" fmla="*/ 26195 w 16"/>
                <a:gd name="T71" fmla="*/ 961 h 61"/>
                <a:gd name="T72" fmla="*/ 26195 w 16"/>
                <a:gd name="T73" fmla="*/ 961 h 61"/>
                <a:gd name="T74" fmla="*/ 30328 w 16"/>
                <a:gd name="T75" fmla="*/ 1066 h 61"/>
                <a:gd name="T76" fmla="*/ 30328 w 16"/>
                <a:gd name="T77" fmla="*/ 1260 h 61"/>
                <a:gd name="T78" fmla="*/ 37795 w 16"/>
                <a:gd name="T79" fmla="*/ 1260 h 61"/>
                <a:gd name="T80" fmla="*/ 37795 w 16"/>
                <a:gd name="T81" fmla="*/ 1398 h 61"/>
                <a:gd name="T82" fmla="*/ 35704 w 16"/>
                <a:gd name="T83" fmla="*/ 1519 h 61"/>
                <a:gd name="T84" fmla="*/ 44204 w 16"/>
                <a:gd name="T85" fmla="*/ 1718 h 61"/>
                <a:gd name="T86" fmla="*/ 44204 w 16"/>
                <a:gd name="T87" fmla="*/ 1718 h 61"/>
                <a:gd name="T88" fmla="*/ 44204 w 16"/>
                <a:gd name="T89" fmla="*/ 1735 h 61"/>
                <a:gd name="T90" fmla="*/ 48703 w 16"/>
                <a:gd name="T91" fmla="*/ 1890 h 61"/>
                <a:gd name="T92" fmla="*/ 48703 w 16"/>
                <a:gd name="T93" fmla="*/ 2253 h 61"/>
                <a:gd name="T94" fmla="*/ 44204 w 16"/>
                <a:gd name="T95" fmla="*/ 2404 h 61"/>
                <a:gd name="T96" fmla="*/ 44204 w 16"/>
                <a:gd name="T97" fmla="*/ 2479 h 61"/>
                <a:gd name="T98" fmla="*/ 44204 w 16"/>
                <a:gd name="T99" fmla="*/ 2738 h 61"/>
                <a:gd name="T100" fmla="*/ 48703 w 16"/>
                <a:gd name="T101" fmla="*/ 2955 h 61"/>
                <a:gd name="T102" fmla="*/ 48703 w 16"/>
                <a:gd name="T103" fmla="*/ 3174 h 61"/>
                <a:gd name="T104" fmla="*/ 44204 w 16"/>
                <a:gd name="T105" fmla="*/ 3426 h 61"/>
                <a:gd name="T106" fmla="*/ 51179 w 16"/>
                <a:gd name="T107" fmla="*/ 3727 h 61"/>
                <a:gd name="T108" fmla="*/ 48703 w 16"/>
                <a:gd name="T109" fmla="*/ 3913 h 61"/>
                <a:gd name="T110" fmla="*/ 48703 w 16"/>
                <a:gd name="T111" fmla="*/ 4264 h 61"/>
                <a:gd name="T112" fmla="*/ 60251 w 16"/>
                <a:gd name="T113" fmla="*/ 4606 h 61"/>
                <a:gd name="T114" fmla="*/ 60251 w 16"/>
                <a:gd name="T115" fmla="*/ 4606 h 61"/>
                <a:gd name="T116" fmla="*/ 63779 w 16"/>
                <a:gd name="T117" fmla="*/ 4685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
                <a:gd name="T178" fmla="*/ 0 h 61"/>
                <a:gd name="T179" fmla="*/ 16 w 16"/>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 h="61">
                  <a:moveTo>
                    <a:pt x="15" y="61"/>
                  </a:moveTo>
                  <a:lnTo>
                    <a:pt x="16" y="59"/>
                  </a:lnTo>
                  <a:lnTo>
                    <a:pt x="14" y="57"/>
                  </a:lnTo>
                  <a:lnTo>
                    <a:pt x="15" y="51"/>
                  </a:lnTo>
                  <a:lnTo>
                    <a:pt x="14" y="48"/>
                  </a:lnTo>
                  <a:lnTo>
                    <a:pt x="14" y="46"/>
                  </a:lnTo>
                  <a:lnTo>
                    <a:pt x="13" y="42"/>
                  </a:lnTo>
                  <a:lnTo>
                    <a:pt x="13" y="38"/>
                  </a:lnTo>
                  <a:lnTo>
                    <a:pt x="13" y="37"/>
                  </a:lnTo>
                  <a:lnTo>
                    <a:pt x="14" y="33"/>
                  </a:lnTo>
                  <a:lnTo>
                    <a:pt x="14" y="31"/>
                  </a:lnTo>
                  <a:lnTo>
                    <a:pt x="12" y="29"/>
                  </a:lnTo>
                  <a:lnTo>
                    <a:pt x="13" y="26"/>
                  </a:lnTo>
                  <a:lnTo>
                    <a:pt x="13" y="24"/>
                  </a:lnTo>
                  <a:lnTo>
                    <a:pt x="13" y="22"/>
                  </a:lnTo>
                  <a:lnTo>
                    <a:pt x="12" y="22"/>
                  </a:lnTo>
                  <a:lnTo>
                    <a:pt x="12" y="20"/>
                  </a:lnTo>
                  <a:lnTo>
                    <a:pt x="12" y="18"/>
                  </a:lnTo>
                  <a:lnTo>
                    <a:pt x="11" y="16"/>
                  </a:lnTo>
                  <a:lnTo>
                    <a:pt x="11" y="14"/>
                  </a:lnTo>
                  <a:lnTo>
                    <a:pt x="11" y="13"/>
                  </a:lnTo>
                  <a:lnTo>
                    <a:pt x="10" y="11"/>
                  </a:lnTo>
                  <a:lnTo>
                    <a:pt x="8" y="10"/>
                  </a:lnTo>
                  <a:lnTo>
                    <a:pt x="8" y="9"/>
                  </a:lnTo>
                  <a:lnTo>
                    <a:pt x="6" y="6"/>
                  </a:lnTo>
                  <a:lnTo>
                    <a:pt x="5" y="3"/>
                  </a:lnTo>
                  <a:lnTo>
                    <a:pt x="4" y="1"/>
                  </a:lnTo>
                  <a:lnTo>
                    <a:pt x="0" y="2"/>
                  </a:lnTo>
                  <a:lnTo>
                    <a:pt x="0" y="0"/>
                  </a:lnTo>
                  <a:lnTo>
                    <a:pt x="0" y="2"/>
                  </a:lnTo>
                  <a:lnTo>
                    <a:pt x="1" y="4"/>
                  </a:lnTo>
                  <a:lnTo>
                    <a:pt x="3" y="6"/>
                  </a:lnTo>
                  <a:lnTo>
                    <a:pt x="6" y="10"/>
                  </a:lnTo>
                  <a:lnTo>
                    <a:pt x="6" y="12"/>
                  </a:lnTo>
                  <a:lnTo>
                    <a:pt x="7" y="14"/>
                  </a:lnTo>
                  <a:lnTo>
                    <a:pt x="7" y="16"/>
                  </a:lnTo>
                  <a:lnTo>
                    <a:pt x="9" y="16"/>
                  </a:lnTo>
                  <a:lnTo>
                    <a:pt x="9" y="18"/>
                  </a:lnTo>
                  <a:lnTo>
                    <a:pt x="8" y="20"/>
                  </a:lnTo>
                  <a:lnTo>
                    <a:pt x="10" y="22"/>
                  </a:lnTo>
                  <a:lnTo>
                    <a:pt x="10" y="23"/>
                  </a:lnTo>
                  <a:lnTo>
                    <a:pt x="11" y="25"/>
                  </a:lnTo>
                  <a:lnTo>
                    <a:pt x="11" y="29"/>
                  </a:lnTo>
                  <a:lnTo>
                    <a:pt x="10" y="31"/>
                  </a:lnTo>
                  <a:lnTo>
                    <a:pt x="10" y="33"/>
                  </a:lnTo>
                  <a:lnTo>
                    <a:pt x="10" y="36"/>
                  </a:lnTo>
                  <a:lnTo>
                    <a:pt x="11" y="38"/>
                  </a:lnTo>
                  <a:lnTo>
                    <a:pt x="11" y="42"/>
                  </a:lnTo>
                  <a:lnTo>
                    <a:pt x="10" y="45"/>
                  </a:lnTo>
                  <a:lnTo>
                    <a:pt x="12" y="49"/>
                  </a:lnTo>
                  <a:lnTo>
                    <a:pt x="11" y="51"/>
                  </a:lnTo>
                  <a:lnTo>
                    <a:pt x="11" y="56"/>
                  </a:lnTo>
                  <a:lnTo>
                    <a:pt x="14" y="60"/>
                  </a:lnTo>
                  <a:lnTo>
                    <a:pt x="15" y="6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54">
              <a:extLst>
                <a:ext uri="{FF2B5EF4-FFF2-40B4-BE49-F238E27FC236}">
                  <a16:creationId xmlns:a16="http://schemas.microsoft.com/office/drawing/2014/main" id="{3160B1BF-2DA8-4355-9E3B-816F6A91353D}"/>
                </a:ext>
              </a:extLst>
            </p:cNvPr>
            <p:cNvSpPr>
              <a:spLocks/>
            </p:cNvSpPr>
            <p:nvPr/>
          </p:nvSpPr>
          <p:spPr bwMode="auto">
            <a:xfrm>
              <a:off x="1397" y="2065"/>
              <a:ext cx="27" cy="14"/>
            </a:xfrm>
            <a:custGeom>
              <a:avLst/>
              <a:gdLst>
                <a:gd name="T0" fmla="*/ 70394 w 16"/>
                <a:gd name="T1" fmla="*/ 414 h 11"/>
                <a:gd name="T2" fmla="*/ 12538 w 16"/>
                <a:gd name="T3" fmla="*/ 0 h 11"/>
                <a:gd name="T4" fmla="*/ 0 w 16"/>
                <a:gd name="T5" fmla="*/ 196 h 11"/>
                <a:gd name="T6" fmla="*/ 60251 w 16"/>
                <a:gd name="T7" fmla="*/ 527 h 11"/>
                <a:gd name="T8" fmla="*/ 70394 w 16"/>
                <a:gd name="T9" fmla="*/ 414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16" y="9"/>
                  </a:moveTo>
                  <a:lnTo>
                    <a:pt x="3" y="0"/>
                  </a:lnTo>
                  <a:lnTo>
                    <a:pt x="0" y="4"/>
                  </a:lnTo>
                  <a:lnTo>
                    <a:pt x="14" y="11"/>
                  </a:lnTo>
                  <a:lnTo>
                    <a:pt x="16" y="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55">
              <a:extLst>
                <a:ext uri="{FF2B5EF4-FFF2-40B4-BE49-F238E27FC236}">
                  <a16:creationId xmlns:a16="http://schemas.microsoft.com/office/drawing/2014/main" id="{A0641646-B9A4-48B0-977F-51F83DC62E84}"/>
                </a:ext>
              </a:extLst>
            </p:cNvPr>
            <p:cNvSpPr>
              <a:spLocks/>
            </p:cNvSpPr>
            <p:nvPr/>
          </p:nvSpPr>
          <p:spPr bwMode="auto">
            <a:xfrm>
              <a:off x="1036" y="3042"/>
              <a:ext cx="157" cy="129"/>
            </a:xfrm>
            <a:custGeom>
              <a:avLst/>
              <a:gdLst>
                <a:gd name="T0" fmla="*/ 0 w 93"/>
                <a:gd name="T1" fmla="*/ 3512 h 98"/>
                <a:gd name="T2" fmla="*/ 26239 w 93"/>
                <a:gd name="T3" fmla="*/ 2126 h 98"/>
                <a:gd name="T4" fmla="*/ 86644 w 93"/>
                <a:gd name="T5" fmla="*/ 777 h 98"/>
                <a:gd name="T6" fmla="*/ 160371 w 93"/>
                <a:gd name="T7" fmla="*/ 1 h 98"/>
                <a:gd name="T8" fmla="*/ 235151 w 93"/>
                <a:gd name="T9" fmla="*/ 0 h 98"/>
                <a:gd name="T10" fmla="*/ 310026 w 93"/>
                <a:gd name="T11" fmla="*/ 495 h 98"/>
                <a:gd name="T12" fmla="*/ 374501 w 93"/>
                <a:gd name="T13" fmla="*/ 1540 h 98"/>
                <a:gd name="T14" fmla="*/ 399428 w 93"/>
                <a:gd name="T15" fmla="*/ 3110 h 98"/>
                <a:gd name="T16" fmla="*/ 404601 w 93"/>
                <a:gd name="T17" fmla="*/ 4537 h 98"/>
                <a:gd name="T18" fmla="*/ 379008 w 93"/>
                <a:gd name="T19" fmla="*/ 6085 h 98"/>
                <a:gd name="T20" fmla="*/ 330127 w 93"/>
                <a:gd name="T21" fmla="*/ 7210 h 98"/>
                <a:gd name="T22" fmla="*/ 257681 w 93"/>
                <a:gd name="T23" fmla="*/ 7861 h 98"/>
                <a:gd name="T24" fmla="*/ 175737 w 93"/>
                <a:gd name="T25" fmla="*/ 7985 h 98"/>
                <a:gd name="T26" fmla="*/ 108784 w 93"/>
                <a:gd name="T27" fmla="*/ 7454 h 98"/>
                <a:gd name="T28" fmla="*/ 44296 w 93"/>
                <a:gd name="T29" fmla="*/ 6414 h 98"/>
                <a:gd name="T30" fmla="*/ 4543 w 93"/>
                <a:gd name="T31" fmla="*/ 5199 h 98"/>
                <a:gd name="T32" fmla="*/ 0 w 93"/>
                <a:gd name="T33" fmla="*/ 3512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
                <a:gd name="T52" fmla="*/ 0 h 98"/>
                <a:gd name="T53" fmla="*/ 93 w 93"/>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 h="98">
                  <a:moveTo>
                    <a:pt x="0" y="43"/>
                  </a:moveTo>
                  <a:lnTo>
                    <a:pt x="6" y="26"/>
                  </a:lnTo>
                  <a:lnTo>
                    <a:pt x="20" y="9"/>
                  </a:lnTo>
                  <a:lnTo>
                    <a:pt x="37" y="1"/>
                  </a:lnTo>
                  <a:lnTo>
                    <a:pt x="54" y="0"/>
                  </a:lnTo>
                  <a:lnTo>
                    <a:pt x="71" y="6"/>
                  </a:lnTo>
                  <a:lnTo>
                    <a:pt x="86" y="19"/>
                  </a:lnTo>
                  <a:lnTo>
                    <a:pt x="92" y="38"/>
                  </a:lnTo>
                  <a:lnTo>
                    <a:pt x="93" y="56"/>
                  </a:lnTo>
                  <a:lnTo>
                    <a:pt x="87" y="75"/>
                  </a:lnTo>
                  <a:lnTo>
                    <a:pt x="76" y="89"/>
                  </a:lnTo>
                  <a:lnTo>
                    <a:pt x="59" y="97"/>
                  </a:lnTo>
                  <a:lnTo>
                    <a:pt x="40" y="98"/>
                  </a:lnTo>
                  <a:lnTo>
                    <a:pt x="25" y="92"/>
                  </a:lnTo>
                  <a:lnTo>
                    <a:pt x="10" y="79"/>
                  </a:lnTo>
                  <a:lnTo>
                    <a:pt x="1" y="64"/>
                  </a:lnTo>
                  <a:lnTo>
                    <a:pt x="0" y="43"/>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56">
              <a:extLst>
                <a:ext uri="{FF2B5EF4-FFF2-40B4-BE49-F238E27FC236}">
                  <a16:creationId xmlns:a16="http://schemas.microsoft.com/office/drawing/2014/main" id="{52243BEC-916E-4B3D-B2B7-172046D84F8F}"/>
                </a:ext>
              </a:extLst>
            </p:cNvPr>
            <p:cNvSpPr>
              <a:spLocks/>
            </p:cNvSpPr>
            <p:nvPr/>
          </p:nvSpPr>
          <p:spPr bwMode="auto">
            <a:xfrm>
              <a:off x="1034" y="3037"/>
              <a:ext cx="93" cy="63"/>
            </a:xfrm>
            <a:custGeom>
              <a:avLst/>
              <a:gdLst>
                <a:gd name="T0" fmla="*/ 13226 w 55"/>
                <a:gd name="T1" fmla="*/ 3742 h 48"/>
                <a:gd name="T2" fmla="*/ 22364 w 55"/>
                <a:gd name="T3" fmla="*/ 2865 h 48"/>
                <a:gd name="T4" fmla="*/ 22364 w 55"/>
                <a:gd name="T5" fmla="*/ 2713 h 48"/>
                <a:gd name="T6" fmla="*/ 30950 w 55"/>
                <a:gd name="T7" fmla="*/ 2309 h 48"/>
                <a:gd name="T8" fmla="*/ 37815 w 55"/>
                <a:gd name="T9" fmla="*/ 2192 h 48"/>
                <a:gd name="T10" fmla="*/ 45294 w 55"/>
                <a:gd name="T11" fmla="*/ 2067 h 48"/>
                <a:gd name="T12" fmla="*/ 45294 w 55"/>
                <a:gd name="T13" fmla="*/ 1911 h 48"/>
                <a:gd name="T14" fmla="*/ 63942 w 55"/>
                <a:gd name="T15" fmla="*/ 1736 h 48"/>
                <a:gd name="T16" fmla="*/ 65562 w 55"/>
                <a:gd name="T17" fmla="*/ 1442 h 48"/>
                <a:gd name="T18" fmla="*/ 76588 w 55"/>
                <a:gd name="T19" fmla="*/ 1323 h 48"/>
                <a:gd name="T20" fmla="*/ 76588 w 55"/>
                <a:gd name="T21" fmla="*/ 1176 h 48"/>
                <a:gd name="T22" fmla="*/ 94894 w 55"/>
                <a:gd name="T23" fmla="*/ 1008 h 48"/>
                <a:gd name="T24" fmla="*/ 94894 w 55"/>
                <a:gd name="T25" fmla="*/ 969 h 48"/>
                <a:gd name="T26" fmla="*/ 103379 w 55"/>
                <a:gd name="T27" fmla="*/ 969 h 48"/>
                <a:gd name="T28" fmla="*/ 110859 w 55"/>
                <a:gd name="T29" fmla="*/ 768 h 48"/>
                <a:gd name="T30" fmla="*/ 121681 w 55"/>
                <a:gd name="T31" fmla="*/ 738 h 48"/>
                <a:gd name="T32" fmla="*/ 137527 w 55"/>
                <a:gd name="T33" fmla="*/ 638 h 48"/>
                <a:gd name="T34" fmla="*/ 149632 w 55"/>
                <a:gd name="T35" fmla="*/ 486 h 48"/>
                <a:gd name="T36" fmla="*/ 168751 w 55"/>
                <a:gd name="T37" fmla="*/ 428 h 48"/>
                <a:gd name="T38" fmla="*/ 179225 w 55"/>
                <a:gd name="T39" fmla="*/ 428 h 48"/>
                <a:gd name="T40" fmla="*/ 187452 w 55"/>
                <a:gd name="T41" fmla="*/ 326 h 48"/>
                <a:gd name="T42" fmla="*/ 195067 w 55"/>
                <a:gd name="T43" fmla="*/ 326 h 48"/>
                <a:gd name="T44" fmla="*/ 205752 w 55"/>
                <a:gd name="T45" fmla="*/ 189 h 48"/>
                <a:gd name="T46" fmla="*/ 245003 w 55"/>
                <a:gd name="T47" fmla="*/ 326 h 48"/>
                <a:gd name="T48" fmla="*/ 245003 w 55"/>
                <a:gd name="T49" fmla="*/ 189 h 48"/>
                <a:gd name="T50" fmla="*/ 205752 w 55"/>
                <a:gd name="T51" fmla="*/ 1 h 48"/>
                <a:gd name="T52" fmla="*/ 195067 w 55"/>
                <a:gd name="T53" fmla="*/ 0 h 48"/>
                <a:gd name="T54" fmla="*/ 192190 w 55"/>
                <a:gd name="T55" fmla="*/ 0 h 48"/>
                <a:gd name="T56" fmla="*/ 174804 w 55"/>
                <a:gd name="T57" fmla="*/ 1 h 48"/>
                <a:gd name="T58" fmla="*/ 167021 w 55"/>
                <a:gd name="T59" fmla="*/ 1 h 48"/>
                <a:gd name="T60" fmla="*/ 156323 w 55"/>
                <a:gd name="T61" fmla="*/ 248 h 48"/>
                <a:gd name="T62" fmla="*/ 129503 w 55"/>
                <a:gd name="T63" fmla="*/ 326 h 48"/>
                <a:gd name="T64" fmla="*/ 110859 w 55"/>
                <a:gd name="T65" fmla="*/ 562 h 48"/>
                <a:gd name="T66" fmla="*/ 103379 w 55"/>
                <a:gd name="T67" fmla="*/ 562 h 48"/>
                <a:gd name="T68" fmla="*/ 94894 w 55"/>
                <a:gd name="T69" fmla="*/ 638 h 48"/>
                <a:gd name="T70" fmla="*/ 84069 w 55"/>
                <a:gd name="T71" fmla="*/ 837 h 48"/>
                <a:gd name="T72" fmla="*/ 76588 w 55"/>
                <a:gd name="T73" fmla="*/ 1008 h 48"/>
                <a:gd name="T74" fmla="*/ 76588 w 55"/>
                <a:gd name="T75" fmla="*/ 1008 h 48"/>
                <a:gd name="T76" fmla="*/ 58416 w 55"/>
                <a:gd name="T77" fmla="*/ 1272 h 48"/>
                <a:gd name="T78" fmla="*/ 58416 w 55"/>
                <a:gd name="T79" fmla="*/ 1272 h 48"/>
                <a:gd name="T80" fmla="*/ 49718 w 55"/>
                <a:gd name="T81" fmla="*/ 1456 h 48"/>
                <a:gd name="T82" fmla="*/ 37815 w 55"/>
                <a:gd name="T83" fmla="*/ 1765 h 48"/>
                <a:gd name="T84" fmla="*/ 26787 w 55"/>
                <a:gd name="T85" fmla="*/ 1893 h 48"/>
                <a:gd name="T86" fmla="*/ 26787 w 55"/>
                <a:gd name="T87" fmla="*/ 2027 h 48"/>
                <a:gd name="T88" fmla="*/ 18304 w 55"/>
                <a:gd name="T89" fmla="*/ 2279 h 48"/>
                <a:gd name="T90" fmla="*/ 4626 w 55"/>
                <a:gd name="T91" fmla="*/ 2713 h 48"/>
                <a:gd name="T92" fmla="*/ 4626 w 55"/>
                <a:gd name="T93" fmla="*/ 2765 h 48"/>
                <a:gd name="T94" fmla="*/ 0 w 55"/>
                <a:gd name="T95" fmla="*/ 3629 h 48"/>
                <a:gd name="T96" fmla="*/ 13226 w 55"/>
                <a:gd name="T97" fmla="*/ 3742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48"/>
                <a:gd name="T149" fmla="*/ 55 w 55"/>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48">
                  <a:moveTo>
                    <a:pt x="3" y="48"/>
                  </a:moveTo>
                  <a:lnTo>
                    <a:pt x="5" y="37"/>
                  </a:lnTo>
                  <a:lnTo>
                    <a:pt x="5" y="35"/>
                  </a:lnTo>
                  <a:lnTo>
                    <a:pt x="7" y="30"/>
                  </a:lnTo>
                  <a:lnTo>
                    <a:pt x="8" y="28"/>
                  </a:lnTo>
                  <a:lnTo>
                    <a:pt x="10" y="27"/>
                  </a:lnTo>
                  <a:lnTo>
                    <a:pt x="10" y="25"/>
                  </a:lnTo>
                  <a:lnTo>
                    <a:pt x="14" y="22"/>
                  </a:lnTo>
                  <a:lnTo>
                    <a:pt x="15" y="18"/>
                  </a:lnTo>
                  <a:lnTo>
                    <a:pt x="17" y="17"/>
                  </a:lnTo>
                  <a:lnTo>
                    <a:pt x="17" y="15"/>
                  </a:lnTo>
                  <a:lnTo>
                    <a:pt x="21" y="13"/>
                  </a:lnTo>
                  <a:lnTo>
                    <a:pt x="21" y="12"/>
                  </a:lnTo>
                  <a:lnTo>
                    <a:pt x="23" y="12"/>
                  </a:lnTo>
                  <a:lnTo>
                    <a:pt x="25" y="10"/>
                  </a:lnTo>
                  <a:lnTo>
                    <a:pt x="27" y="9"/>
                  </a:lnTo>
                  <a:lnTo>
                    <a:pt x="31" y="8"/>
                  </a:lnTo>
                  <a:lnTo>
                    <a:pt x="34" y="6"/>
                  </a:lnTo>
                  <a:lnTo>
                    <a:pt x="38" y="5"/>
                  </a:lnTo>
                  <a:lnTo>
                    <a:pt x="40" y="5"/>
                  </a:lnTo>
                  <a:lnTo>
                    <a:pt x="42" y="4"/>
                  </a:lnTo>
                  <a:lnTo>
                    <a:pt x="44" y="4"/>
                  </a:lnTo>
                  <a:lnTo>
                    <a:pt x="46" y="2"/>
                  </a:lnTo>
                  <a:lnTo>
                    <a:pt x="55" y="4"/>
                  </a:lnTo>
                  <a:lnTo>
                    <a:pt x="55" y="2"/>
                  </a:lnTo>
                  <a:lnTo>
                    <a:pt x="46" y="1"/>
                  </a:lnTo>
                  <a:lnTo>
                    <a:pt x="44" y="0"/>
                  </a:lnTo>
                  <a:lnTo>
                    <a:pt x="43" y="0"/>
                  </a:lnTo>
                  <a:lnTo>
                    <a:pt x="39" y="1"/>
                  </a:lnTo>
                  <a:lnTo>
                    <a:pt x="37" y="1"/>
                  </a:lnTo>
                  <a:lnTo>
                    <a:pt x="35" y="3"/>
                  </a:lnTo>
                  <a:lnTo>
                    <a:pt x="29" y="4"/>
                  </a:lnTo>
                  <a:lnTo>
                    <a:pt x="25" y="7"/>
                  </a:lnTo>
                  <a:lnTo>
                    <a:pt x="23" y="7"/>
                  </a:lnTo>
                  <a:lnTo>
                    <a:pt x="21" y="8"/>
                  </a:lnTo>
                  <a:lnTo>
                    <a:pt x="19" y="11"/>
                  </a:lnTo>
                  <a:lnTo>
                    <a:pt x="17" y="13"/>
                  </a:lnTo>
                  <a:lnTo>
                    <a:pt x="13" y="16"/>
                  </a:lnTo>
                  <a:lnTo>
                    <a:pt x="11" y="19"/>
                  </a:lnTo>
                  <a:lnTo>
                    <a:pt x="8" y="23"/>
                  </a:lnTo>
                  <a:lnTo>
                    <a:pt x="6" y="24"/>
                  </a:lnTo>
                  <a:lnTo>
                    <a:pt x="6" y="26"/>
                  </a:lnTo>
                  <a:lnTo>
                    <a:pt x="4" y="29"/>
                  </a:lnTo>
                  <a:lnTo>
                    <a:pt x="1" y="35"/>
                  </a:lnTo>
                  <a:lnTo>
                    <a:pt x="1" y="36"/>
                  </a:lnTo>
                  <a:lnTo>
                    <a:pt x="0" y="47"/>
                  </a:lnTo>
                  <a:lnTo>
                    <a:pt x="3" y="4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57">
              <a:extLst>
                <a:ext uri="{FF2B5EF4-FFF2-40B4-BE49-F238E27FC236}">
                  <a16:creationId xmlns:a16="http://schemas.microsoft.com/office/drawing/2014/main" id="{ADC7BD09-191D-4433-A29E-E8A940A847AC}"/>
                </a:ext>
              </a:extLst>
            </p:cNvPr>
            <p:cNvSpPr>
              <a:spLocks/>
            </p:cNvSpPr>
            <p:nvPr/>
          </p:nvSpPr>
          <p:spPr bwMode="auto">
            <a:xfrm>
              <a:off x="1127" y="3040"/>
              <a:ext cx="69" cy="76"/>
            </a:xfrm>
            <a:custGeom>
              <a:avLst/>
              <a:gdLst>
                <a:gd name="T0" fmla="*/ 0 w 41"/>
                <a:gd name="T1" fmla="*/ 187 h 58"/>
                <a:gd name="T2" fmla="*/ 18970 w 41"/>
                <a:gd name="T3" fmla="*/ 187 h 58"/>
                <a:gd name="T4" fmla="*/ 29508 w 41"/>
                <a:gd name="T5" fmla="*/ 321 h 58"/>
                <a:gd name="T6" fmla="*/ 31925 w 41"/>
                <a:gd name="T7" fmla="*/ 421 h 58"/>
                <a:gd name="T8" fmla="*/ 42218 w 41"/>
                <a:gd name="T9" fmla="*/ 552 h 58"/>
                <a:gd name="T10" fmla="*/ 49660 w 41"/>
                <a:gd name="T11" fmla="*/ 552 h 58"/>
                <a:gd name="T12" fmla="*/ 61412 w 41"/>
                <a:gd name="T13" fmla="*/ 723 h 58"/>
                <a:gd name="T14" fmla="*/ 72660 w 41"/>
                <a:gd name="T15" fmla="*/ 810 h 58"/>
                <a:gd name="T16" fmla="*/ 83574 w 41"/>
                <a:gd name="T17" fmla="*/ 947 h 58"/>
                <a:gd name="T18" fmla="*/ 90419 w 41"/>
                <a:gd name="T19" fmla="*/ 1061 h 58"/>
                <a:gd name="T20" fmla="*/ 103352 w 41"/>
                <a:gd name="T21" fmla="*/ 1241 h 58"/>
                <a:gd name="T22" fmla="*/ 111009 w 41"/>
                <a:gd name="T23" fmla="*/ 1390 h 58"/>
                <a:gd name="T24" fmla="*/ 122281 w 41"/>
                <a:gd name="T25" fmla="*/ 1682 h 58"/>
                <a:gd name="T26" fmla="*/ 128431 w 41"/>
                <a:gd name="T27" fmla="*/ 1821 h 58"/>
                <a:gd name="T28" fmla="*/ 137460 w 41"/>
                <a:gd name="T29" fmla="*/ 1969 h 58"/>
                <a:gd name="T30" fmla="*/ 132860 w 41"/>
                <a:gd name="T31" fmla="*/ 2250 h 58"/>
                <a:gd name="T32" fmla="*/ 140649 w 41"/>
                <a:gd name="T33" fmla="*/ 2401 h 58"/>
                <a:gd name="T34" fmla="*/ 145110 w 41"/>
                <a:gd name="T35" fmla="*/ 2712 h 58"/>
                <a:gd name="T36" fmla="*/ 150311 w 41"/>
                <a:gd name="T37" fmla="*/ 2974 h 58"/>
                <a:gd name="T38" fmla="*/ 150311 w 41"/>
                <a:gd name="T39" fmla="*/ 3226 h 58"/>
                <a:gd name="T40" fmla="*/ 152169 w 41"/>
                <a:gd name="T41" fmla="*/ 3381 h 58"/>
                <a:gd name="T42" fmla="*/ 152169 w 41"/>
                <a:gd name="T43" fmla="*/ 3554 h 58"/>
                <a:gd name="T44" fmla="*/ 152169 w 41"/>
                <a:gd name="T45" fmla="*/ 3698 h 58"/>
                <a:gd name="T46" fmla="*/ 150311 w 41"/>
                <a:gd name="T47" fmla="*/ 4096 h 58"/>
                <a:gd name="T48" fmla="*/ 157985 w 41"/>
                <a:gd name="T49" fmla="*/ 4405 h 58"/>
                <a:gd name="T50" fmla="*/ 157985 w 41"/>
                <a:gd name="T51" fmla="*/ 4405 h 58"/>
                <a:gd name="T52" fmla="*/ 169232 w 41"/>
                <a:gd name="T53" fmla="*/ 4405 h 58"/>
                <a:gd name="T54" fmla="*/ 169232 w 41"/>
                <a:gd name="T55" fmla="*/ 4405 h 58"/>
                <a:gd name="T56" fmla="*/ 165262 w 41"/>
                <a:gd name="T57" fmla="*/ 4122 h 58"/>
                <a:gd name="T58" fmla="*/ 169232 w 41"/>
                <a:gd name="T59" fmla="*/ 3698 h 58"/>
                <a:gd name="T60" fmla="*/ 169232 w 41"/>
                <a:gd name="T61" fmla="*/ 3554 h 58"/>
                <a:gd name="T62" fmla="*/ 169232 w 41"/>
                <a:gd name="T63" fmla="*/ 3475 h 58"/>
                <a:gd name="T64" fmla="*/ 165262 w 41"/>
                <a:gd name="T65" fmla="*/ 3146 h 58"/>
                <a:gd name="T66" fmla="*/ 157985 w 41"/>
                <a:gd name="T67" fmla="*/ 2974 h 58"/>
                <a:gd name="T68" fmla="*/ 162530 w 41"/>
                <a:gd name="T69" fmla="*/ 2580 h 58"/>
                <a:gd name="T70" fmla="*/ 150311 w 41"/>
                <a:gd name="T71" fmla="*/ 2250 h 58"/>
                <a:gd name="T72" fmla="*/ 150311 w 41"/>
                <a:gd name="T73" fmla="*/ 2204 h 58"/>
                <a:gd name="T74" fmla="*/ 145110 w 41"/>
                <a:gd name="T75" fmla="*/ 1879 h 58"/>
                <a:gd name="T76" fmla="*/ 137460 w 41"/>
                <a:gd name="T77" fmla="*/ 1821 h 58"/>
                <a:gd name="T78" fmla="*/ 132860 w 41"/>
                <a:gd name="T79" fmla="*/ 1626 h 58"/>
                <a:gd name="T80" fmla="*/ 115578 w 41"/>
                <a:gd name="T81" fmla="*/ 1390 h 58"/>
                <a:gd name="T82" fmla="*/ 111009 w 41"/>
                <a:gd name="T83" fmla="*/ 1147 h 58"/>
                <a:gd name="T84" fmla="*/ 98199 w 41"/>
                <a:gd name="T85" fmla="*/ 947 h 58"/>
                <a:gd name="T86" fmla="*/ 90419 w 41"/>
                <a:gd name="T87" fmla="*/ 748 h 58"/>
                <a:gd name="T88" fmla="*/ 86225 w 41"/>
                <a:gd name="T89" fmla="*/ 571 h 58"/>
                <a:gd name="T90" fmla="*/ 71050 w 41"/>
                <a:gd name="T91" fmla="*/ 436 h 58"/>
                <a:gd name="T92" fmla="*/ 58350 w 41"/>
                <a:gd name="T93" fmla="*/ 321 h 58"/>
                <a:gd name="T94" fmla="*/ 49660 w 41"/>
                <a:gd name="T95" fmla="*/ 245 h 58"/>
                <a:gd name="T96" fmla="*/ 46910 w 41"/>
                <a:gd name="T97" fmla="*/ 1 h 58"/>
                <a:gd name="T98" fmla="*/ 29508 w 41"/>
                <a:gd name="T99" fmla="*/ 1 h 58"/>
                <a:gd name="T100" fmla="*/ 18970 w 41"/>
                <a:gd name="T101" fmla="*/ 1 h 58"/>
                <a:gd name="T102" fmla="*/ 0 w 41"/>
                <a:gd name="T103" fmla="*/ 0 h 58"/>
                <a:gd name="T104" fmla="*/ 0 w 41"/>
                <a:gd name="T105" fmla="*/ 187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58"/>
                <a:gd name="T161" fmla="*/ 41 w 4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58">
                  <a:moveTo>
                    <a:pt x="0" y="2"/>
                  </a:moveTo>
                  <a:lnTo>
                    <a:pt x="5" y="2"/>
                  </a:lnTo>
                  <a:lnTo>
                    <a:pt x="7" y="4"/>
                  </a:lnTo>
                  <a:lnTo>
                    <a:pt x="8" y="5"/>
                  </a:lnTo>
                  <a:lnTo>
                    <a:pt x="10" y="7"/>
                  </a:lnTo>
                  <a:lnTo>
                    <a:pt x="12" y="7"/>
                  </a:lnTo>
                  <a:lnTo>
                    <a:pt x="15" y="9"/>
                  </a:lnTo>
                  <a:lnTo>
                    <a:pt x="18" y="11"/>
                  </a:lnTo>
                  <a:lnTo>
                    <a:pt x="20" y="12"/>
                  </a:lnTo>
                  <a:lnTo>
                    <a:pt x="22" y="14"/>
                  </a:lnTo>
                  <a:lnTo>
                    <a:pt x="25" y="16"/>
                  </a:lnTo>
                  <a:lnTo>
                    <a:pt x="27" y="18"/>
                  </a:lnTo>
                  <a:lnTo>
                    <a:pt x="30" y="22"/>
                  </a:lnTo>
                  <a:lnTo>
                    <a:pt x="31" y="24"/>
                  </a:lnTo>
                  <a:lnTo>
                    <a:pt x="33" y="26"/>
                  </a:lnTo>
                  <a:lnTo>
                    <a:pt x="32" y="30"/>
                  </a:lnTo>
                  <a:lnTo>
                    <a:pt x="34" y="32"/>
                  </a:lnTo>
                  <a:lnTo>
                    <a:pt x="35" y="36"/>
                  </a:lnTo>
                  <a:lnTo>
                    <a:pt x="36" y="40"/>
                  </a:lnTo>
                  <a:lnTo>
                    <a:pt x="36" y="43"/>
                  </a:lnTo>
                  <a:lnTo>
                    <a:pt x="37" y="45"/>
                  </a:lnTo>
                  <a:lnTo>
                    <a:pt x="37" y="47"/>
                  </a:lnTo>
                  <a:lnTo>
                    <a:pt x="37" y="49"/>
                  </a:lnTo>
                  <a:lnTo>
                    <a:pt x="36" y="54"/>
                  </a:lnTo>
                  <a:lnTo>
                    <a:pt x="38" y="58"/>
                  </a:lnTo>
                  <a:lnTo>
                    <a:pt x="41" y="58"/>
                  </a:lnTo>
                  <a:lnTo>
                    <a:pt x="40" y="55"/>
                  </a:lnTo>
                  <a:lnTo>
                    <a:pt x="41" y="49"/>
                  </a:lnTo>
                  <a:lnTo>
                    <a:pt x="41" y="47"/>
                  </a:lnTo>
                  <a:lnTo>
                    <a:pt x="41" y="46"/>
                  </a:lnTo>
                  <a:lnTo>
                    <a:pt x="40" y="42"/>
                  </a:lnTo>
                  <a:lnTo>
                    <a:pt x="38" y="40"/>
                  </a:lnTo>
                  <a:lnTo>
                    <a:pt x="39" y="34"/>
                  </a:lnTo>
                  <a:lnTo>
                    <a:pt x="36" y="30"/>
                  </a:lnTo>
                  <a:lnTo>
                    <a:pt x="36" y="29"/>
                  </a:lnTo>
                  <a:lnTo>
                    <a:pt x="35" y="25"/>
                  </a:lnTo>
                  <a:lnTo>
                    <a:pt x="33" y="24"/>
                  </a:lnTo>
                  <a:lnTo>
                    <a:pt x="32" y="21"/>
                  </a:lnTo>
                  <a:lnTo>
                    <a:pt x="28" y="18"/>
                  </a:lnTo>
                  <a:lnTo>
                    <a:pt x="27" y="15"/>
                  </a:lnTo>
                  <a:lnTo>
                    <a:pt x="24" y="12"/>
                  </a:lnTo>
                  <a:lnTo>
                    <a:pt x="22" y="10"/>
                  </a:lnTo>
                  <a:lnTo>
                    <a:pt x="21" y="8"/>
                  </a:lnTo>
                  <a:lnTo>
                    <a:pt x="17" y="6"/>
                  </a:lnTo>
                  <a:lnTo>
                    <a:pt x="14" y="4"/>
                  </a:lnTo>
                  <a:lnTo>
                    <a:pt x="12" y="3"/>
                  </a:lnTo>
                  <a:lnTo>
                    <a:pt x="11" y="1"/>
                  </a:lnTo>
                  <a:lnTo>
                    <a:pt x="7" y="1"/>
                  </a:lnTo>
                  <a:lnTo>
                    <a:pt x="5" y="1"/>
                  </a:lnTo>
                  <a:lnTo>
                    <a:pt x="0"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58">
              <a:extLst>
                <a:ext uri="{FF2B5EF4-FFF2-40B4-BE49-F238E27FC236}">
                  <a16:creationId xmlns:a16="http://schemas.microsoft.com/office/drawing/2014/main" id="{CB7A6E9E-4D5C-4D2A-8A6C-7405B8C5CF04}"/>
                </a:ext>
              </a:extLst>
            </p:cNvPr>
            <p:cNvSpPr>
              <a:spLocks/>
            </p:cNvSpPr>
            <p:nvPr/>
          </p:nvSpPr>
          <p:spPr bwMode="auto">
            <a:xfrm>
              <a:off x="1100" y="3116"/>
              <a:ext cx="96" cy="57"/>
            </a:xfrm>
            <a:custGeom>
              <a:avLst/>
              <a:gdLst>
                <a:gd name="T0" fmla="*/ 226797 w 57"/>
                <a:gd name="T1" fmla="*/ 0 h 44"/>
                <a:gd name="T2" fmla="*/ 226797 w 57"/>
                <a:gd name="T3" fmla="*/ 0 h 44"/>
                <a:gd name="T4" fmla="*/ 218378 w 57"/>
                <a:gd name="T5" fmla="*/ 1 h 44"/>
                <a:gd name="T6" fmla="*/ 213922 w 57"/>
                <a:gd name="T7" fmla="*/ 297 h 44"/>
                <a:gd name="T8" fmla="*/ 213922 w 57"/>
                <a:gd name="T9" fmla="*/ 595 h 44"/>
                <a:gd name="T10" fmla="*/ 207975 w 57"/>
                <a:gd name="T11" fmla="*/ 646 h 44"/>
                <a:gd name="T12" fmla="*/ 201069 w 57"/>
                <a:gd name="T13" fmla="*/ 771 h 44"/>
                <a:gd name="T14" fmla="*/ 201069 w 57"/>
                <a:gd name="T15" fmla="*/ 999 h 44"/>
                <a:gd name="T16" fmla="*/ 189506 w 57"/>
                <a:gd name="T17" fmla="*/ 1183 h 44"/>
                <a:gd name="T18" fmla="*/ 179005 w 57"/>
                <a:gd name="T19" fmla="*/ 1280 h 44"/>
                <a:gd name="T20" fmla="*/ 179005 w 57"/>
                <a:gd name="T21" fmla="*/ 1499 h 44"/>
                <a:gd name="T22" fmla="*/ 170725 w 57"/>
                <a:gd name="T23" fmla="*/ 1658 h 44"/>
                <a:gd name="T24" fmla="*/ 170725 w 57"/>
                <a:gd name="T25" fmla="*/ 1676 h 44"/>
                <a:gd name="T26" fmla="*/ 153770 w 57"/>
                <a:gd name="T27" fmla="*/ 1924 h 44"/>
                <a:gd name="T28" fmla="*/ 146302 w 57"/>
                <a:gd name="T29" fmla="*/ 1986 h 44"/>
                <a:gd name="T30" fmla="*/ 138696 w 57"/>
                <a:gd name="T31" fmla="*/ 1986 h 44"/>
                <a:gd name="T32" fmla="*/ 122880 w 57"/>
                <a:gd name="T33" fmla="*/ 2171 h 44"/>
                <a:gd name="T34" fmla="*/ 112519 w 57"/>
                <a:gd name="T35" fmla="*/ 2285 h 44"/>
                <a:gd name="T36" fmla="*/ 105211 w 57"/>
                <a:gd name="T37" fmla="*/ 2285 h 44"/>
                <a:gd name="T38" fmla="*/ 97479 w 57"/>
                <a:gd name="T39" fmla="*/ 2356 h 44"/>
                <a:gd name="T40" fmla="*/ 79955 w 57"/>
                <a:gd name="T41" fmla="*/ 2481 h 44"/>
                <a:gd name="T42" fmla="*/ 62469 w 57"/>
                <a:gd name="T43" fmla="*/ 2516 h 44"/>
                <a:gd name="T44" fmla="*/ 43320 w 57"/>
                <a:gd name="T45" fmla="*/ 2573 h 44"/>
                <a:gd name="T46" fmla="*/ 6737 w 57"/>
                <a:gd name="T47" fmla="*/ 2516 h 44"/>
                <a:gd name="T48" fmla="*/ 0 w 57"/>
                <a:gd name="T49" fmla="*/ 2634 h 44"/>
                <a:gd name="T50" fmla="*/ 6737 w 57"/>
                <a:gd name="T51" fmla="*/ 2634 h 44"/>
                <a:gd name="T52" fmla="*/ 6737 w 57"/>
                <a:gd name="T53" fmla="*/ 2783 h 44"/>
                <a:gd name="T54" fmla="*/ 6737 w 57"/>
                <a:gd name="T55" fmla="*/ 2783 h 44"/>
                <a:gd name="T56" fmla="*/ 17686 w 57"/>
                <a:gd name="T57" fmla="*/ 2634 h 44"/>
                <a:gd name="T58" fmla="*/ 37091 w 57"/>
                <a:gd name="T59" fmla="*/ 2739 h 44"/>
                <a:gd name="T60" fmla="*/ 72960 w 57"/>
                <a:gd name="T61" fmla="*/ 2634 h 44"/>
                <a:gd name="T62" fmla="*/ 84493 w 57"/>
                <a:gd name="T63" fmla="*/ 2739 h 44"/>
                <a:gd name="T64" fmla="*/ 98973 w 57"/>
                <a:gd name="T65" fmla="*/ 2516 h 44"/>
                <a:gd name="T66" fmla="*/ 109779 w 57"/>
                <a:gd name="T67" fmla="*/ 2516 h 44"/>
                <a:gd name="T68" fmla="*/ 116554 w 57"/>
                <a:gd name="T69" fmla="*/ 2356 h 44"/>
                <a:gd name="T70" fmla="*/ 127016 w 57"/>
                <a:gd name="T71" fmla="*/ 2334 h 44"/>
                <a:gd name="T72" fmla="*/ 142304 w 57"/>
                <a:gd name="T73" fmla="*/ 2148 h 44"/>
                <a:gd name="T74" fmla="*/ 151411 w 57"/>
                <a:gd name="T75" fmla="*/ 2148 h 44"/>
                <a:gd name="T76" fmla="*/ 159992 w 57"/>
                <a:gd name="T77" fmla="*/ 2114 h 44"/>
                <a:gd name="T78" fmla="*/ 177197 w 57"/>
                <a:gd name="T79" fmla="*/ 1819 h 44"/>
                <a:gd name="T80" fmla="*/ 184891 w 57"/>
                <a:gd name="T81" fmla="*/ 1658 h 44"/>
                <a:gd name="T82" fmla="*/ 189506 w 57"/>
                <a:gd name="T83" fmla="*/ 1499 h 44"/>
                <a:gd name="T84" fmla="*/ 196301 w 57"/>
                <a:gd name="T85" fmla="*/ 1485 h 44"/>
                <a:gd name="T86" fmla="*/ 206956 w 57"/>
                <a:gd name="T87" fmla="*/ 1294 h 44"/>
                <a:gd name="T88" fmla="*/ 207975 w 57"/>
                <a:gd name="T89" fmla="*/ 999 h 44"/>
                <a:gd name="T90" fmla="*/ 218378 w 57"/>
                <a:gd name="T91" fmla="*/ 885 h 44"/>
                <a:gd name="T92" fmla="*/ 226797 w 57"/>
                <a:gd name="T93" fmla="*/ 837 h 44"/>
                <a:gd name="T94" fmla="*/ 226797 w 57"/>
                <a:gd name="T95" fmla="*/ 595 h 44"/>
                <a:gd name="T96" fmla="*/ 231569 w 57"/>
                <a:gd name="T97" fmla="*/ 385 h 44"/>
                <a:gd name="T98" fmla="*/ 231569 w 57"/>
                <a:gd name="T99" fmla="*/ 137 h 44"/>
                <a:gd name="T100" fmla="*/ 239670 w 57"/>
                <a:gd name="T101" fmla="*/ 0 h 44"/>
                <a:gd name="T102" fmla="*/ 239670 w 57"/>
                <a:gd name="T103" fmla="*/ 0 h 44"/>
                <a:gd name="T104" fmla="*/ 226797 w 57"/>
                <a:gd name="T105" fmla="*/ 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44"/>
                <a:gd name="T161" fmla="*/ 57 w 57"/>
                <a:gd name="T162" fmla="*/ 44 h 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44">
                  <a:moveTo>
                    <a:pt x="54" y="0"/>
                  </a:moveTo>
                  <a:lnTo>
                    <a:pt x="54" y="0"/>
                  </a:lnTo>
                  <a:lnTo>
                    <a:pt x="52" y="1"/>
                  </a:lnTo>
                  <a:lnTo>
                    <a:pt x="51" y="5"/>
                  </a:lnTo>
                  <a:lnTo>
                    <a:pt x="51" y="9"/>
                  </a:lnTo>
                  <a:lnTo>
                    <a:pt x="50" y="10"/>
                  </a:lnTo>
                  <a:lnTo>
                    <a:pt x="48" y="12"/>
                  </a:lnTo>
                  <a:lnTo>
                    <a:pt x="48" y="16"/>
                  </a:lnTo>
                  <a:lnTo>
                    <a:pt x="45" y="19"/>
                  </a:lnTo>
                  <a:lnTo>
                    <a:pt x="43" y="20"/>
                  </a:lnTo>
                  <a:lnTo>
                    <a:pt x="43" y="24"/>
                  </a:lnTo>
                  <a:lnTo>
                    <a:pt x="41" y="26"/>
                  </a:lnTo>
                  <a:lnTo>
                    <a:pt x="41" y="27"/>
                  </a:lnTo>
                  <a:lnTo>
                    <a:pt x="37" y="30"/>
                  </a:lnTo>
                  <a:lnTo>
                    <a:pt x="35" y="32"/>
                  </a:lnTo>
                  <a:lnTo>
                    <a:pt x="33" y="32"/>
                  </a:lnTo>
                  <a:lnTo>
                    <a:pt x="29" y="35"/>
                  </a:lnTo>
                  <a:lnTo>
                    <a:pt x="27" y="36"/>
                  </a:lnTo>
                  <a:lnTo>
                    <a:pt x="25" y="36"/>
                  </a:lnTo>
                  <a:lnTo>
                    <a:pt x="23" y="38"/>
                  </a:lnTo>
                  <a:lnTo>
                    <a:pt x="19" y="39"/>
                  </a:lnTo>
                  <a:lnTo>
                    <a:pt x="15" y="40"/>
                  </a:lnTo>
                  <a:lnTo>
                    <a:pt x="10" y="41"/>
                  </a:lnTo>
                  <a:lnTo>
                    <a:pt x="2" y="40"/>
                  </a:lnTo>
                  <a:lnTo>
                    <a:pt x="0" y="42"/>
                  </a:lnTo>
                  <a:lnTo>
                    <a:pt x="2" y="42"/>
                  </a:lnTo>
                  <a:lnTo>
                    <a:pt x="2" y="44"/>
                  </a:lnTo>
                  <a:lnTo>
                    <a:pt x="4" y="42"/>
                  </a:lnTo>
                  <a:lnTo>
                    <a:pt x="9" y="43"/>
                  </a:lnTo>
                  <a:lnTo>
                    <a:pt x="17" y="42"/>
                  </a:lnTo>
                  <a:lnTo>
                    <a:pt x="20" y="43"/>
                  </a:lnTo>
                  <a:lnTo>
                    <a:pt x="24" y="40"/>
                  </a:lnTo>
                  <a:lnTo>
                    <a:pt x="26" y="40"/>
                  </a:lnTo>
                  <a:lnTo>
                    <a:pt x="28" y="38"/>
                  </a:lnTo>
                  <a:lnTo>
                    <a:pt x="30" y="37"/>
                  </a:lnTo>
                  <a:lnTo>
                    <a:pt x="34" y="34"/>
                  </a:lnTo>
                  <a:lnTo>
                    <a:pt x="36" y="34"/>
                  </a:lnTo>
                  <a:lnTo>
                    <a:pt x="38" y="33"/>
                  </a:lnTo>
                  <a:lnTo>
                    <a:pt x="42" y="29"/>
                  </a:lnTo>
                  <a:lnTo>
                    <a:pt x="44" y="26"/>
                  </a:lnTo>
                  <a:lnTo>
                    <a:pt x="45" y="24"/>
                  </a:lnTo>
                  <a:lnTo>
                    <a:pt x="47" y="23"/>
                  </a:lnTo>
                  <a:lnTo>
                    <a:pt x="49" y="21"/>
                  </a:lnTo>
                  <a:lnTo>
                    <a:pt x="50" y="16"/>
                  </a:lnTo>
                  <a:lnTo>
                    <a:pt x="52" y="14"/>
                  </a:lnTo>
                  <a:lnTo>
                    <a:pt x="54" y="13"/>
                  </a:lnTo>
                  <a:lnTo>
                    <a:pt x="54" y="9"/>
                  </a:lnTo>
                  <a:lnTo>
                    <a:pt x="55" y="6"/>
                  </a:lnTo>
                  <a:lnTo>
                    <a:pt x="55" y="2"/>
                  </a:lnTo>
                  <a:lnTo>
                    <a:pt x="57" y="0"/>
                  </a:lnTo>
                  <a:lnTo>
                    <a:pt x="5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59">
              <a:extLst>
                <a:ext uri="{FF2B5EF4-FFF2-40B4-BE49-F238E27FC236}">
                  <a16:creationId xmlns:a16="http://schemas.microsoft.com/office/drawing/2014/main" id="{25DCF001-02CF-49A4-9265-0B2EAE960778}"/>
                </a:ext>
              </a:extLst>
            </p:cNvPr>
            <p:cNvSpPr>
              <a:spLocks/>
            </p:cNvSpPr>
            <p:nvPr/>
          </p:nvSpPr>
          <p:spPr bwMode="auto">
            <a:xfrm>
              <a:off x="1031" y="3099"/>
              <a:ext cx="72" cy="74"/>
            </a:xfrm>
            <a:custGeom>
              <a:avLst/>
              <a:gdLst>
                <a:gd name="T0" fmla="*/ 165089 w 43"/>
                <a:gd name="T1" fmla="*/ 3544 h 57"/>
                <a:gd name="T2" fmla="*/ 165089 w 43"/>
                <a:gd name="T3" fmla="*/ 3544 h 57"/>
                <a:gd name="T4" fmla="*/ 145705 w 43"/>
                <a:gd name="T5" fmla="*/ 3483 h 57"/>
                <a:gd name="T6" fmla="*/ 125315 w 43"/>
                <a:gd name="T7" fmla="*/ 3381 h 57"/>
                <a:gd name="T8" fmla="*/ 118720 w 43"/>
                <a:gd name="T9" fmla="*/ 3244 h 57"/>
                <a:gd name="T10" fmla="*/ 111031 w 43"/>
                <a:gd name="T11" fmla="*/ 3244 h 57"/>
                <a:gd name="T12" fmla="*/ 91263 w 43"/>
                <a:gd name="T13" fmla="*/ 3066 h 57"/>
                <a:gd name="T14" fmla="*/ 80550 w 43"/>
                <a:gd name="T15" fmla="*/ 2904 h 57"/>
                <a:gd name="T16" fmla="*/ 73479 w 43"/>
                <a:gd name="T17" fmla="*/ 2837 h 57"/>
                <a:gd name="T18" fmla="*/ 68403 w 43"/>
                <a:gd name="T19" fmla="*/ 2730 h 57"/>
                <a:gd name="T20" fmla="*/ 56795 w 43"/>
                <a:gd name="T21" fmla="*/ 2468 h 57"/>
                <a:gd name="T22" fmla="*/ 50388 w 43"/>
                <a:gd name="T23" fmla="*/ 2362 h 57"/>
                <a:gd name="T24" fmla="*/ 38304 w 43"/>
                <a:gd name="T25" fmla="*/ 2103 h 57"/>
                <a:gd name="T26" fmla="*/ 30093 w 43"/>
                <a:gd name="T27" fmla="*/ 1973 h 57"/>
                <a:gd name="T28" fmla="*/ 33919 w 43"/>
                <a:gd name="T29" fmla="*/ 1819 h 57"/>
                <a:gd name="T30" fmla="*/ 22876 w 43"/>
                <a:gd name="T31" fmla="*/ 1520 h 57"/>
                <a:gd name="T32" fmla="*/ 22876 w 43"/>
                <a:gd name="T33" fmla="*/ 1327 h 57"/>
                <a:gd name="T34" fmla="*/ 15942 w 43"/>
                <a:gd name="T35" fmla="*/ 1248 h 57"/>
                <a:gd name="T36" fmla="*/ 17972 w 43"/>
                <a:gd name="T37" fmla="*/ 1128 h 57"/>
                <a:gd name="T38" fmla="*/ 10733 w 43"/>
                <a:gd name="T39" fmla="*/ 869 h 57"/>
                <a:gd name="T40" fmla="*/ 15942 w 43"/>
                <a:gd name="T41" fmla="*/ 669 h 57"/>
                <a:gd name="T42" fmla="*/ 17972 w 43"/>
                <a:gd name="T43" fmla="*/ 1 h 57"/>
                <a:gd name="T44" fmla="*/ 6410 w 43"/>
                <a:gd name="T45" fmla="*/ 0 h 57"/>
                <a:gd name="T46" fmla="*/ 0 w 43"/>
                <a:gd name="T47" fmla="*/ 606 h 57"/>
                <a:gd name="T48" fmla="*/ 3828 w 43"/>
                <a:gd name="T49" fmla="*/ 961 h 57"/>
                <a:gd name="T50" fmla="*/ 3828 w 43"/>
                <a:gd name="T51" fmla="*/ 1022 h 57"/>
                <a:gd name="T52" fmla="*/ 6410 w 43"/>
                <a:gd name="T53" fmla="*/ 1306 h 57"/>
                <a:gd name="T54" fmla="*/ 6410 w 43"/>
                <a:gd name="T55" fmla="*/ 1464 h 57"/>
                <a:gd name="T56" fmla="*/ 15942 w 43"/>
                <a:gd name="T57" fmla="*/ 1545 h 57"/>
                <a:gd name="T58" fmla="*/ 17972 w 43"/>
                <a:gd name="T59" fmla="*/ 1819 h 57"/>
                <a:gd name="T60" fmla="*/ 22876 w 43"/>
                <a:gd name="T61" fmla="*/ 2103 h 57"/>
                <a:gd name="T62" fmla="*/ 22876 w 43"/>
                <a:gd name="T63" fmla="*/ 2202 h 57"/>
                <a:gd name="T64" fmla="*/ 40852 w 43"/>
                <a:gd name="T65" fmla="*/ 2468 h 57"/>
                <a:gd name="T66" fmla="*/ 44697 w 43"/>
                <a:gd name="T67" fmla="*/ 2604 h 57"/>
                <a:gd name="T68" fmla="*/ 61178 w 43"/>
                <a:gd name="T69" fmla="*/ 2859 h 57"/>
                <a:gd name="T70" fmla="*/ 64137 w 43"/>
                <a:gd name="T71" fmla="*/ 3007 h 57"/>
                <a:gd name="T72" fmla="*/ 73479 w 43"/>
                <a:gd name="T73" fmla="*/ 3007 h 57"/>
                <a:gd name="T74" fmla="*/ 91263 w 43"/>
                <a:gd name="T75" fmla="*/ 3325 h 57"/>
                <a:gd name="T76" fmla="*/ 102438 w 43"/>
                <a:gd name="T77" fmla="*/ 3483 h 57"/>
                <a:gd name="T78" fmla="*/ 118720 w 43"/>
                <a:gd name="T79" fmla="*/ 3483 h 57"/>
                <a:gd name="T80" fmla="*/ 123035 w 43"/>
                <a:gd name="T81" fmla="*/ 3514 h 57"/>
                <a:gd name="T82" fmla="*/ 145705 w 43"/>
                <a:gd name="T83" fmla="*/ 3514 h 57"/>
                <a:gd name="T84" fmla="*/ 157745 w 43"/>
                <a:gd name="T85" fmla="*/ 3712 h 57"/>
                <a:gd name="T86" fmla="*/ 165089 w 43"/>
                <a:gd name="T87" fmla="*/ 3712 h 57"/>
                <a:gd name="T88" fmla="*/ 165089 w 43"/>
                <a:gd name="T89" fmla="*/ 3544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57"/>
                <a:gd name="T137" fmla="*/ 43 w 43"/>
                <a:gd name="T138" fmla="*/ 57 h 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57">
                  <a:moveTo>
                    <a:pt x="43" y="55"/>
                  </a:moveTo>
                  <a:lnTo>
                    <a:pt x="43" y="55"/>
                  </a:lnTo>
                  <a:lnTo>
                    <a:pt x="38" y="53"/>
                  </a:lnTo>
                  <a:lnTo>
                    <a:pt x="33" y="52"/>
                  </a:lnTo>
                  <a:lnTo>
                    <a:pt x="31" y="50"/>
                  </a:lnTo>
                  <a:lnTo>
                    <a:pt x="29" y="50"/>
                  </a:lnTo>
                  <a:lnTo>
                    <a:pt x="24" y="47"/>
                  </a:lnTo>
                  <a:lnTo>
                    <a:pt x="21" y="45"/>
                  </a:lnTo>
                  <a:lnTo>
                    <a:pt x="19" y="43"/>
                  </a:lnTo>
                  <a:lnTo>
                    <a:pt x="18" y="42"/>
                  </a:lnTo>
                  <a:lnTo>
                    <a:pt x="15" y="38"/>
                  </a:lnTo>
                  <a:lnTo>
                    <a:pt x="13" y="36"/>
                  </a:lnTo>
                  <a:lnTo>
                    <a:pt x="10" y="32"/>
                  </a:lnTo>
                  <a:lnTo>
                    <a:pt x="8" y="30"/>
                  </a:lnTo>
                  <a:lnTo>
                    <a:pt x="9" y="28"/>
                  </a:lnTo>
                  <a:lnTo>
                    <a:pt x="6" y="23"/>
                  </a:lnTo>
                  <a:lnTo>
                    <a:pt x="6" y="21"/>
                  </a:lnTo>
                  <a:lnTo>
                    <a:pt x="4" y="19"/>
                  </a:lnTo>
                  <a:lnTo>
                    <a:pt x="5" y="17"/>
                  </a:lnTo>
                  <a:lnTo>
                    <a:pt x="3" y="13"/>
                  </a:lnTo>
                  <a:lnTo>
                    <a:pt x="4" y="10"/>
                  </a:lnTo>
                  <a:lnTo>
                    <a:pt x="5" y="1"/>
                  </a:lnTo>
                  <a:lnTo>
                    <a:pt x="2" y="0"/>
                  </a:lnTo>
                  <a:lnTo>
                    <a:pt x="0" y="9"/>
                  </a:lnTo>
                  <a:lnTo>
                    <a:pt x="1" y="15"/>
                  </a:lnTo>
                  <a:lnTo>
                    <a:pt x="1" y="16"/>
                  </a:lnTo>
                  <a:lnTo>
                    <a:pt x="2" y="20"/>
                  </a:lnTo>
                  <a:lnTo>
                    <a:pt x="2" y="22"/>
                  </a:lnTo>
                  <a:lnTo>
                    <a:pt x="4" y="24"/>
                  </a:lnTo>
                  <a:lnTo>
                    <a:pt x="5" y="28"/>
                  </a:lnTo>
                  <a:lnTo>
                    <a:pt x="6" y="32"/>
                  </a:lnTo>
                  <a:lnTo>
                    <a:pt x="6" y="34"/>
                  </a:lnTo>
                  <a:lnTo>
                    <a:pt x="11" y="38"/>
                  </a:lnTo>
                  <a:lnTo>
                    <a:pt x="12" y="40"/>
                  </a:lnTo>
                  <a:lnTo>
                    <a:pt x="16" y="44"/>
                  </a:lnTo>
                  <a:lnTo>
                    <a:pt x="17" y="46"/>
                  </a:lnTo>
                  <a:lnTo>
                    <a:pt x="19" y="46"/>
                  </a:lnTo>
                  <a:lnTo>
                    <a:pt x="24" y="51"/>
                  </a:lnTo>
                  <a:lnTo>
                    <a:pt x="27" y="53"/>
                  </a:lnTo>
                  <a:lnTo>
                    <a:pt x="31" y="53"/>
                  </a:lnTo>
                  <a:lnTo>
                    <a:pt x="32" y="54"/>
                  </a:lnTo>
                  <a:lnTo>
                    <a:pt x="38" y="54"/>
                  </a:lnTo>
                  <a:lnTo>
                    <a:pt x="41" y="57"/>
                  </a:lnTo>
                  <a:lnTo>
                    <a:pt x="43" y="57"/>
                  </a:lnTo>
                  <a:lnTo>
                    <a:pt x="43"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60">
              <a:extLst>
                <a:ext uri="{FF2B5EF4-FFF2-40B4-BE49-F238E27FC236}">
                  <a16:creationId xmlns:a16="http://schemas.microsoft.com/office/drawing/2014/main" id="{9150BE76-9BF7-4ABD-879E-717CF53D203B}"/>
                </a:ext>
              </a:extLst>
            </p:cNvPr>
            <p:cNvSpPr>
              <a:spLocks/>
            </p:cNvSpPr>
            <p:nvPr/>
          </p:nvSpPr>
          <p:spPr bwMode="auto">
            <a:xfrm>
              <a:off x="1029" y="2482"/>
              <a:ext cx="313" cy="749"/>
            </a:xfrm>
            <a:custGeom>
              <a:avLst/>
              <a:gdLst>
                <a:gd name="T0" fmla="*/ 698071 w 185"/>
                <a:gd name="T1" fmla="*/ 0 h 571"/>
                <a:gd name="T2" fmla="*/ 793793 w 185"/>
                <a:gd name="T3" fmla="*/ 25898 h 571"/>
                <a:gd name="T4" fmla="*/ 828591 w 185"/>
                <a:gd name="T5" fmla="*/ 32471 h 571"/>
                <a:gd name="T6" fmla="*/ 835021 w 185"/>
                <a:gd name="T7" fmla="*/ 37129 h 571"/>
                <a:gd name="T8" fmla="*/ 812506 w 185"/>
                <a:gd name="T9" fmla="*/ 38952 h 571"/>
                <a:gd name="T10" fmla="*/ 782994 w 185"/>
                <a:gd name="T11" fmla="*/ 40380 h 571"/>
                <a:gd name="T12" fmla="*/ 735528 w 185"/>
                <a:gd name="T13" fmla="*/ 41133 h 571"/>
                <a:gd name="T14" fmla="*/ 690025 w 185"/>
                <a:gd name="T15" fmla="*/ 41948 h 571"/>
                <a:gd name="T16" fmla="*/ 612236 w 185"/>
                <a:gd name="T17" fmla="*/ 42703 h 571"/>
                <a:gd name="T18" fmla="*/ 508102 w 185"/>
                <a:gd name="T19" fmla="*/ 43450 h 571"/>
                <a:gd name="T20" fmla="*/ 373027 w 185"/>
                <a:gd name="T21" fmla="*/ 43860 h 571"/>
                <a:gd name="T22" fmla="*/ 330804 w 185"/>
                <a:gd name="T23" fmla="*/ 43555 h 571"/>
                <a:gd name="T24" fmla="*/ 252985 w 185"/>
                <a:gd name="T25" fmla="*/ 43043 h 571"/>
                <a:gd name="T26" fmla="*/ 188622 w 185"/>
                <a:gd name="T27" fmla="*/ 42393 h 571"/>
                <a:gd name="T28" fmla="*/ 138573 w 185"/>
                <a:gd name="T29" fmla="*/ 41705 h 571"/>
                <a:gd name="T30" fmla="*/ 72452 w 185"/>
                <a:gd name="T31" fmla="*/ 40935 h 571"/>
                <a:gd name="T32" fmla="*/ 38071 w 185"/>
                <a:gd name="T33" fmla="*/ 39974 h 571"/>
                <a:gd name="T34" fmla="*/ 4646 w 185"/>
                <a:gd name="T35" fmla="*/ 38897 h 571"/>
                <a:gd name="T36" fmla="*/ 0 w 185"/>
                <a:gd name="T37" fmla="*/ 37369 h 571"/>
                <a:gd name="T38" fmla="*/ 0 w 185"/>
                <a:gd name="T39" fmla="*/ 36666 h 571"/>
                <a:gd name="T40" fmla="*/ 4646 w 185"/>
                <a:gd name="T41" fmla="*/ 36126 h 571"/>
                <a:gd name="T42" fmla="*/ 13300 w 185"/>
                <a:gd name="T43" fmla="*/ 35708 h 571"/>
                <a:gd name="T44" fmla="*/ 38947 w 185"/>
                <a:gd name="T45" fmla="*/ 34530 h 571"/>
                <a:gd name="T46" fmla="*/ 64412 w 185"/>
                <a:gd name="T47" fmla="*/ 33848 h 571"/>
                <a:gd name="T48" fmla="*/ 13300 w 185"/>
                <a:gd name="T49" fmla="*/ 36803 h 571"/>
                <a:gd name="T50" fmla="*/ 84996 w 185"/>
                <a:gd name="T51" fmla="*/ 39233 h 571"/>
                <a:gd name="T52" fmla="*/ 202985 w 185"/>
                <a:gd name="T53" fmla="*/ 39974 h 571"/>
                <a:gd name="T54" fmla="*/ 195523 w 185"/>
                <a:gd name="T55" fmla="*/ 40199 h 571"/>
                <a:gd name="T56" fmla="*/ 212425 w 185"/>
                <a:gd name="T57" fmla="*/ 40639 h 571"/>
                <a:gd name="T58" fmla="*/ 239222 w 185"/>
                <a:gd name="T59" fmla="*/ 41387 h 571"/>
                <a:gd name="T60" fmla="*/ 284818 w 185"/>
                <a:gd name="T61" fmla="*/ 41835 h 571"/>
                <a:gd name="T62" fmla="*/ 345912 w 185"/>
                <a:gd name="T63" fmla="*/ 42124 h 571"/>
                <a:gd name="T64" fmla="*/ 384726 w 185"/>
                <a:gd name="T65" fmla="*/ 42146 h 571"/>
                <a:gd name="T66" fmla="*/ 423782 w 185"/>
                <a:gd name="T67" fmla="*/ 42124 h 571"/>
                <a:gd name="T68" fmla="*/ 527784 w 185"/>
                <a:gd name="T69" fmla="*/ 41561 h 571"/>
                <a:gd name="T70" fmla="*/ 605210 w 185"/>
                <a:gd name="T71" fmla="*/ 41133 h 571"/>
                <a:gd name="T72" fmla="*/ 650915 w 185"/>
                <a:gd name="T73" fmla="*/ 40401 h 571"/>
                <a:gd name="T74" fmla="*/ 678224 w 185"/>
                <a:gd name="T75" fmla="*/ 39786 h 571"/>
                <a:gd name="T76" fmla="*/ 723357 w 185"/>
                <a:gd name="T77" fmla="*/ 38897 h 571"/>
                <a:gd name="T78" fmla="*/ 743593 w 185"/>
                <a:gd name="T79" fmla="*/ 37003 h 571"/>
                <a:gd name="T80" fmla="*/ 748192 w 185"/>
                <a:gd name="T81" fmla="*/ 36225 h 571"/>
                <a:gd name="T82" fmla="*/ 748192 w 185"/>
                <a:gd name="T83" fmla="*/ 35492 h 571"/>
                <a:gd name="T84" fmla="*/ 743593 w 185"/>
                <a:gd name="T85" fmla="*/ 31634 h 571"/>
                <a:gd name="T86" fmla="*/ 663074 w 185"/>
                <a:gd name="T87" fmla="*/ 13208 h 571"/>
                <a:gd name="T88" fmla="*/ 605210 w 185"/>
                <a:gd name="T89" fmla="*/ 2614 h 571"/>
                <a:gd name="T90" fmla="*/ 698071 w 185"/>
                <a:gd name="T91" fmla="*/ 0 h 5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571"/>
                <a:gd name="T140" fmla="*/ 185 w 185"/>
                <a:gd name="T141" fmla="*/ 571 h 5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571">
                  <a:moveTo>
                    <a:pt x="155" y="0"/>
                  </a:moveTo>
                  <a:lnTo>
                    <a:pt x="176" y="337"/>
                  </a:lnTo>
                  <a:lnTo>
                    <a:pt x="184" y="422"/>
                  </a:lnTo>
                  <a:lnTo>
                    <a:pt x="185" y="483"/>
                  </a:lnTo>
                  <a:lnTo>
                    <a:pt x="180" y="507"/>
                  </a:lnTo>
                  <a:lnTo>
                    <a:pt x="174" y="525"/>
                  </a:lnTo>
                  <a:lnTo>
                    <a:pt x="163" y="536"/>
                  </a:lnTo>
                  <a:lnTo>
                    <a:pt x="153" y="546"/>
                  </a:lnTo>
                  <a:lnTo>
                    <a:pt x="136" y="556"/>
                  </a:lnTo>
                  <a:lnTo>
                    <a:pt x="113" y="566"/>
                  </a:lnTo>
                  <a:lnTo>
                    <a:pt x="83" y="571"/>
                  </a:lnTo>
                  <a:lnTo>
                    <a:pt x="73" y="567"/>
                  </a:lnTo>
                  <a:lnTo>
                    <a:pt x="56" y="560"/>
                  </a:lnTo>
                  <a:lnTo>
                    <a:pt x="42" y="552"/>
                  </a:lnTo>
                  <a:lnTo>
                    <a:pt x="31" y="543"/>
                  </a:lnTo>
                  <a:lnTo>
                    <a:pt x="16" y="532"/>
                  </a:lnTo>
                  <a:lnTo>
                    <a:pt x="8" y="520"/>
                  </a:lnTo>
                  <a:lnTo>
                    <a:pt x="1" y="506"/>
                  </a:lnTo>
                  <a:lnTo>
                    <a:pt x="0" y="486"/>
                  </a:lnTo>
                  <a:lnTo>
                    <a:pt x="0" y="477"/>
                  </a:lnTo>
                  <a:lnTo>
                    <a:pt x="1" y="470"/>
                  </a:lnTo>
                  <a:lnTo>
                    <a:pt x="3" y="465"/>
                  </a:lnTo>
                  <a:lnTo>
                    <a:pt x="9" y="449"/>
                  </a:lnTo>
                  <a:lnTo>
                    <a:pt x="14" y="441"/>
                  </a:lnTo>
                  <a:lnTo>
                    <a:pt x="3" y="479"/>
                  </a:lnTo>
                  <a:lnTo>
                    <a:pt x="19" y="511"/>
                  </a:lnTo>
                  <a:lnTo>
                    <a:pt x="45" y="520"/>
                  </a:lnTo>
                  <a:lnTo>
                    <a:pt x="43" y="523"/>
                  </a:lnTo>
                  <a:lnTo>
                    <a:pt x="47" y="529"/>
                  </a:lnTo>
                  <a:lnTo>
                    <a:pt x="53" y="539"/>
                  </a:lnTo>
                  <a:lnTo>
                    <a:pt x="63" y="544"/>
                  </a:lnTo>
                  <a:lnTo>
                    <a:pt x="77" y="548"/>
                  </a:lnTo>
                  <a:lnTo>
                    <a:pt x="85" y="549"/>
                  </a:lnTo>
                  <a:lnTo>
                    <a:pt x="94" y="548"/>
                  </a:lnTo>
                  <a:lnTo>
                    <a:pt x="117" y="541"/>
                  </a:lnTo>
                  <a:lnTo>
                    <a:pt x="134" y="536"/>
                  </a:lnTo>
                  <a:lnTo>
                    <a:pt x="144" y="526"/>
                  </a:lnTo>
                  <a:lnTo>
                    <a:pt x="151" y="518"/>
                  </a:lnTo>
                  <a:lnTo>
                    <a:pt x="160" y="506"/>
                  </a:lnTo>
                  <a:lnTo>
                    <a:pt x="165" y="482"/>
                  </a:lnTo>
                  <a:lnTo>
                    <a:pt x="166" y="471"/>
                  </a:lnTo>
                  <a:lnTo>
                    <a:pt x="166" y="462"/>
                  </a:lnTo>
                  <a:lnTo>
                    <a:pt x="165" y="412"/>
                  </a:lnTo>
                  <a:lnTo>
                    <a:pt x="147" y="172"/>
                  </a:lnTo>
                  <a:lnTo>
                    <a:pt x="134" y="34"/>
                  </a:lnTo>
                  <a:lnTo>
                    <a:pt x="155" y="0"/>
                  </a:lnTo>
                  <a:close/>
                </a:path>
              </a:pathLst>
            </a:custGeom>
            <a:solidFill>
              <a:srgbClr val="996600"/>
            </a:solidFill>
            <a:ln w="9525">
              <a:solidFill>
                <a:srgbClr val="996600"/>
              </a:solidFill>
              <a:round/>
              <a:headEnd/>
              <a:tailEnd/>
            </a:ln>
          </p:spPr>
          <p:txBody>
            <a:bodyPr/>
            <a:lstStyle/>
            <a:p>
              <a:endParaRPr lang="en-US"/>
            </a:p>
          </p:txBody>
        </p:sp>
        <p:sp>
          <p:nvSpPr>
            <p:cNvPr id="67" name="Freeform 61">
              <a:extLst>
                <a:ext uri="{FF2B5EF4-FFF2-40B4-BE49-F238E27FC236}">
                  <a16:creationId xmlns:a16="http://schemas.microsoft.com/office/drawing/2014/main" id="{723E572B-8A5F-4D5F-A3A2-6721787A464C}"/>
                </a:ext>
              </a:extLst>
            </p:cNvPr>
            <p:cNvSpPr>
              <a:spLocks/>
            </p:cNvSpPr>
            <p:nvPr/>
          </p:nvSpPr>
          <p:spPr bwMode="auto">
            <a:xfrm>
              <a:off x="1287" y="2482"/>
              <a:ext cx="58" cy="634"/>
            </a:xfrm>
            <a:custGeom>
              <a:avLst/>
              <a:gdLst>
                <a:gd name="T0" fmla="*/ 0 w 34"/>
                <a:gd name="T1" fmla="*/ 0 h 483"/>
                <a:gd name="T2" fmla="*/ 117859 w 34"/>
                <a:gd name="T3" fmla="*/ 26131 h 483"/>
                <a:gd name="T4" fmla="*/ 148161 w 34"/>
                <a:gd name="T5" fmla="*/ 32753 h 483"/>
                <a:gd name="T6" fmla="*/ 165870 w 34"/>
                <a:gd name="T7" fmla="*/ 37495 h 483"/>
                <a:gd name="T8" fmla="*/ 174913 w 34"/>
                <a:gd name="T9" fmla="*/ 37495 h 483"/>
                <a:gd name="T10" fmla="*/ 170042 w 34"/>
                <a:gd name="T11" fmla="*/ 32753 h 483"/>
                <a:gd name="T12" fmla="*/ 129134 w 34"/>
                <a:gd name="T13" fmla="*/ 26131 h 483"/>
                <a:gd name="T14" fmla="*/ 9169 w 34"/>
                <a:gd name="T15" fmla="*/ 0 h 483"/>
                <a:gd name="T16" fmla="*/ 0 w 34"/>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83"/>
                <a:gd name="T29" fmla="*/ 34 w 34"/>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83">
                  <a:moveTo>
                    <a:pt x="0" y="0"/>
                  </a:moveTo>
                  <a:lnTo>
                    <a:pt x="23" y="337"/>
                  </a:lnTo>
                  <a:lnTo>
                    <a:pt x="29" y="422"/>
                  </a:lnTo>
                  <a:lnTo>
                    <a:pt x="32" y="483"/>
                  </a:lnTo>
                  <a:lnTo>
                    <a:pt x="34" y="483"/>
                  </a:lnTo>
                  <a:lnTo>
                    <a:pt x="33" y="422"/>
                  </a:lnTo>
                  <a:lnTo>
                    <a:pt x="25" y="337"/>
                  </a:lnTo>
                  <a:lnTo>
                    <a:pt x="2" y="0"/>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62">
              <a:extLst>
                <a:ext uri="{FF2B5EF4-FFF2-40B4-BE49-F238E27FC236}">
                  <a16:creationId xmlns:a16="http://schemas.microsoft.com/office/drawing/2014/main" id="{B70E7099-209A-4B63-8C2A-93864B512C0A}"/>
                </a:ext>
              </a:extLst>
            </p:cNvPr>
            <p:cNvSpPr>
              <a:spLocks/>
            </p:cNvSpPr>
            <p:nvPr/>
          </p:nvSpPr>
          <p:spPr bwMode="auto">
            <a:xfrm>
              <a:off x="1301" y="3113"/>
              <a:ext cx="41" cy="75"/>
            </a:xfrm>
            <a:custGeom>
              <a:avLst/>
              <a:gdLst>
                <a:gd name="T0" fmla="*/ 126673 w 24"/>
                <a:gd name="T1" fmla="*/ 192 h 57"/>
                <a:gd name="T2" fmla="*/ 126673 w 24"/>
                <a:gd name="T3" fmla="*/ 0 h 57"/>
                <a:gd name="T4" fmla="*/ 126673 w 24"/>
                <a:gd name="T5" fmla="*/ 0 h 57"/>
                <a:gd name="T6" fmla="*/ 111802 w 24"/>
                <a:gd name="T7" fmla="*/ 778 h 57"/>
                <a:gd name="T8" fmla="*/ 111802 w 24"/>
                <a:gd name="T9" fmla="*/ 997 h 57"/>
                <a:gd name="T10" fmla="*/ 104598 w 24"/>
                <a:gd name="T11" fmla="*/ 1312 h 57"/>
                <a:gd name="T12" fmla="*/ 95870 w 24"/>
                <a:gd name="T13" fmla="*/ 1536 h 57"/>
                <a:gd name="T14" fmla="*/ 89727 w 24"/>
                <a:gd name="T15" fmla="*/ 1939 h 57"/>
                <a:gd name="T16" fmla="*/ 79241 w 24"/>
                <a:gd name="T17" fmla="*/ 2332 h 57"/>
                <a:gd name="T18" fmla="*/ 74150 w 24"/>
                <a:gd name="T19" fmla="*/ 2659 h 57"/>
                <a:gd name="T20" fmla="*/ 74150 w 24"/>
                <a:gd name="T21" fmla="*/ 2988 h 57"/>
                <a:gd name="T22" fmla="*/ 65445 w 24"/>
                <a:gd name="T23" fmla="*/ 3068 h 57"/>
                <a:gd name="T24" fmla="*/ 58258 w 24"/>
                <a:gd name="T25" fmla="*/ 3247 h 57"/>
                <a:gd name="T26" fmla="*/ 46385 w 24"/>
                <a:gd name="T27" fmla="*/ 3499 h 57"/>
                <a:gd name="T28" fmla="*/ 46385 w 24"/>
                <a:gd name="T29" fmla="*/ 3674 h 57"/>
                <a:gd name="T30" fmla="*/ 38309 w 24"/>
                <a:gd name="T31" fmla="*/ 3832 h 57"/>
                <a:gd name="T32" fmla="*/ 30745 w 24"/>
                <a:gd name="T33" fmla="*/ 3845 h 57"/>
                <a:gd name="T34" fmla="*/ 22425 w 24"/>
                <a:gd name="T35" fmla="*/ 4037 h 57"/>
                <a:gd name="T36" fmla="*/ 9304 w 24"/>
                <a:gd name="T37" fmla="*/ 4155 h 57"/>
                <a:gd name="T38" fmla="*/ 0 w 24"/>
                <a:gd name="T39" fmla="*/ 4272 h 57"/>
                <a:gd name="T40" fmla="*/ 0 w 24"/>
                <a:gd name="T41" fmla="*/ 4417 h 57"/>
                <a:gd name="T42" fmla="*/ 9304 w 24"/>
                <a:gd name="T43" fmla="*/ 4272 h 57"/>
                <a:gd name="T44" fmla="*/ 9304 w 24"/>
                <a:gd name="T45" fmla="*/ 4604 h 57"/>
                <a:gd name="T46" fmla="*/ 22425 w 24"/>
                <a:gd name="T47" fmla="*/ 4417 h 57"/>
                <a:gd name="T48" fmla="*/ 22425 w 24"/>
                <a:gd name="T49" fmla="*/ 4343 h 57"/>
                <a:gd name="T50" fmla="*/ 30745 w 24"/>
                <a:gd name="T51" fmla="*/ 4155 h 57"/>
                <a:gd name="T52" fmla="*/ 30745 w 24"/>
                <a:gd name="T53" fmla="*/ 4155 h 57"/>
                <a:gd name="T54" fmla="*/ 43405 w 24"/>
                <a:gd name="T55" fmla="*/ 4037 h 57"/>
                <a:gd name="T56" fmla="*/ 43405 w 24"/>
                <a:gd name="T57" fmla="*/ 3932 h 57"/>
                <a:gd name="T58" fmla="*/ 52523 w 24"/>
                <a:gd name="T59" fmla="*/ 3832 h 57"/>
                <a:gd name="T60" fmla="*/ 68810 w 24"/>
                <a:gd name="T61" fmla="*/ 3562 h 57"/>
                <a:gd name="T62" fmla="*/ 68810 w 24"/>
                <a:gd name="T63" fmla="*/ 3357 h 57"/>
                <a:gd name="T64" fmla="*/ 79241 w 24"/>
                <a:gd name="T65" fmla="*/ 3247 h 57"/>
                <a:gd name="T66" fmla="*/ 79241 w 24"/>
                <a:gd name="T67" fmla="*/ 3121 h 57"/>
                <a:gd name="T68" fmla="*/ 83647 w 24"/>
                <a:gd name="T69" fmla="*/ 2814 h 57"/>
                <a:gd name="T70" fmla="*/ 95870 w 24"/>
                <a:gd name="T71" fmla="*/ 2792 h 57"/>
                <a:gd name="T72" fmla="*/ 95870 w 24"/>
                <a:gd name="T73" fmla="*/ 2372 h 57"/>
                <a:gd name="T74" fmla="*/ 111802 w 24"/>
                <a:gd name="T75" fmla="*/ 2021 h 57"/>
                <a:gd name="T76" fmla="*/ 111802 w 24"/>
                <a:gd name="T77" fmla="*/ 1536 h 57"/>
                <a:gd name="T78" fmla="*/ 117451 w 24"/>
                <a:gd name="T79" fmla="*/ 1312 h 57"/>
                <a:gd name="T80" fmla="*/ 117451 w 24"/>
                <a:gd name="T81" fmla="*/ 997 h 57"/>
                <a:gd name="T82" fmla="*/ 126673 w 24"/>
                <a:gd name="T83" fmla="*/ 851 h 57"/>
                <a:gd name="T84" fmla="*/ 126673 w 24"/>
                <a:gd name="T85" fmla="*/ 192 h 57"/>
                <a:gd name="T86" fmla="*/ 126673 w 24"/>
                <a:gd name="T87" fmla="*/ 192 h 57"/>
                <a:gd name="T88" fmla="*/ 126673 w 24"/>
                <a:gd name="T89" fmla="*/ 0 h 57"/>
                <a:gd name="T90" fmla="*/ 126673 w 24"/>
                <a:gd name="T91" fmla="*/ 192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
                <a:gd name="T139" fmla="*/ 0 h 57"/>
                <a:gd name="T140" fmla="*/ 24 w 24"/>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 h="57">
                  <a:moveTo>
                    <a:pt x="24" y="2"/>
                  </a:moveTo>
                  <a:lnTo>
                    <a:pt x="24" y="0"/>
                  </a:lnTo>
                  <a:lnTo>
                    <a:pt x="21" y="10"/>
                  </a:lnTo>
                  <a:lnTo>
                    <a:pt x="21" y="12"/>
                  </a:lnTo>
                  <a:lnTo>
                    <a:pt x="20" y="16"/>
                  </a:lnTo>
                  <a:lnTo>
                    <a:pt x="18" y="19"/>
                  </a:lnTo>
                  <a:lnTo>
                    <a:pt x="17" y="24"/>
                  </a:lnTo>
                  <a:lnTo>
                    <a:pt x="15" y="29"/>
                  </a:lnTo>
                  <a:lnTo>
                    <a:pt x="14" y="33"/>
                  </a:lnTo>
                  <a:lnTo>
                    <a:pt x="14" y="37"/>
                  </a:lnTo>
                  <a:lnTo>
                    <a:pt x="12" y="38"/>
                  </a:lnTo>
                  <a:lnTo>
                    <a:pt x="11" y="40"/>
                  </a:lnTo>
                  <a:lnTo>
                    <a:pt x="9" y="43"/>
                  </a:lnTo>
                  <a:lnTo>
                    <a:pt x="9" y="45"/>
                  </a:lnTo>
                  <a:lnTo>
                    <a:pt x="7" y="47"/>
                  </a:lnTo>
                  <a:lnTo>
                    <a:pt x="6" y="48"/>
                  </a:lnTo>
                  <a:lnTo>
                    <a:pt x="4" y="50"/>
                  </a:lnTo>
                  <a:lnTo>
                    <a:pt x="2" y="52"/>
                  </a:lnTo>
                  <a:lnTo>
                    <a:pt x="0" y="53"/>
                  </a:lnTo>
                  <a:lnTo>
                    <a:pt x="0" y="55"/>
                  </a:lnTo>
                  <a:lnTo>
                    <a:pt x="2" y="53"/>
                  </a:lnTo>
                  <a:lnTo>
                    <a:pt x="2" y="57"/>
                  </a:lnTo>
                  <a:lnTo>
                    <a:pt x="4" y="55"/>
                  </a:lnTo>
                  <a:lnTo>
                    <a:pt x="4" y="54"/>
                  </a:lnTo>
                  <a:lnTo>
                    <a:pt x="6" y="52"/>
                  </a:lnTo>
                  <a:lnTo>
                    <a:pt x="8" y="50"/>
                  </a:lnTo>
                  <a:lnTo>
                    <a:pt x="8" y="49"/>
                  </a:lnTo>
                  <a:lnTo>
                    <a:pt x="10" y="47"/>
                  </a:lnTo>
                  <a:lnTo>
                    <a:pt x="13" y="44"/>
                  </a:lnTo>
                  <a:lnTo>
                    <a:pt x="13" y="42"/>
                  </a:lnTo>
                  <a:lnTo>
                    <a:pt x="15" y="40"/>
                  </a:lnTo>
                  <a:lnTo>
                    <a:pt x="15" y="39"/>
                  </a:lnTo>
                  <a:lnTo>
                    <a:pt x="16" y="35"/>
                  </a:lnTo>
                  <a:lnTo>
                    <a:pt x="18" y="34"/>
                  </a:lnTo>
                  <a:lnTo>
                    <a:pt x="18" y="30"/>
                  </a:lnTo>
                  <a:lnTo>
                    <a:pt x="21" y="25"/>
                  </a:lnTo>
                  <a:lnTo>
                    <a:pt x="21" y="19"/>
                  </a:lnTo>
                  <a:lnTo>
                    <a:pt x="22" y="16"/>
                  </a:lnTo>
                  <a:lnTo>
                    <a:pt x="22" y="12"/>
                  </a:lnTo>
                  <a:lnTo>
                    <a:pt x="24" y="11"/>
                  </a:lnTo>
                  <a:lnTo>
                    <a:pt x="24" y="2"/>
                  </a:lnTo>
                  <a:lnTo>
                    <a:pt x="24" y="0"/>
                  </a:lnTo>
                  <a:lnTo>
                    <a:pt x="24"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63">
              <a:extLst>
                <a:ext uri="{FF2B5EF4-FFF2-40B4-BE49-F238E27FC236}">
                  <a16:creationId xmlns:a16="http://schemas.microsoft.com/office/drawing/2014/main" id="{9968A853-356F-4E4C-AB8E-F99153E4F6E7}"/>
                </a:ext>
              </a:extLst>
            </p:cNvPr>
            <p:cNvSpPr>
              <a:spLocks/>
            </p:cNvSpPr>
            <p:nvPr/>
          </p:nvSpPr>
          <p:spPr bwMode="auto">
            <a:xfrm>
              <a:off x="1169" y="3183"/>
              <a:ext cx="137" cy="51"/>
            </a:xfrm>
            <a:custGeom>
              <a:avLst/>
              <a:gdLst>
                <a:gd name="T0" fmla="*/ 349660 w 81"/>
                <a:gd name="T1" fmla="*/ 174 h 39"/>
                <a:gd name="T2" fmla="*/ 357712 w 81"/>
                <a:gd name="T3" fmla="*/ 0 h 39"/>
                <a:gd name="T4" fmla="*/ 341744 w 81"/>
                <a:gd name="T5" fmla="*/ 174 h 39"/>
                <a:gd name="T6" fmla="*/ 341744 w 81"/>
                <a:gd name="T7" fmla="*/ 228 h 39"/>
                <a:gd name="T8" fmla="*/ 331210 w 81"/>
                <a:gd name="T9" fmla="*/ 228 h 39"/>
                <a:gd name="T10" fmla="*/ 331210 w 81"/>
                <a:gd name="T11" fmla="*/ 390 h 39"/>
                <a:gd name="T12" fmla="*/ 313446 w 81"/>
                <a:gd name="T13" fmla="*/ 554 h 39"/>
                <a:gd name="T14" fmla="*/ 305911 w 81"/>
                <a:gd name="T15" fmla="*/ 799 h 39"/>
                <a:gd name="T16" fmla="*/ 305911 w 81"/>
                <a:gd name="T17" fmla="*/ 799 h 39"/>
                <a:gd name="T18" fmla="*/ 278986 w 81"/>
                <a:gd name="T19" fmla="*/ 1140 h 39"/>
                <a:gd name="T20" fmla="*/ 268021 w 81"/>
                <a:gd name="T21" fmla="*/ 1367 h 39"/>
                <a:gd name="T22" fmla="*/ 260188 w 81"/>
                <a:gd name="T23" fmla="*/ 1384 h 39"/>
                <a:gd name="T24" fmla="*/ 241022 w 81"/>
                <a:gd name="T25" fmla="*/ 1384 h 39"/>
                <a:gd name="T26" fmla="*/ 241022 w 81"/>
                <a:gd name="T27" fmla="*/ 1445 h 39"/>
                <a:gd name="T28" fmla="*/ 226407 w 81"/>
                <a:gd name="T29" fmla="*/ 1619 h 39"/>
                <a:gd name="T30" fmla="*/ 214777 w 81"/>
                <a:gd name="T31" fmla="*/ 1674 h 39"/>
                <a:gd name="T32" fmla="*/ 195825 w 81"/>
                <a:gd name="T33" fmla="*/ 1810 h 39"/>
                <a:gd name="T34" fmla="*/ 149088 w 81"/>
                <a:gd name="T35" fmla="*/ 2047 h 39"/>
                <a:gd name="T36" fmla="*/ 138099 w 81"/>
                <a:gd name="T37" fmla="*/ 2189 h 39"/>
                <a:gd name="T38" fmla="*/ 122229 w 81"/>
                <a:gd name="T39" fmla="*/ 2338 h 39"/>
                <a:gd name="T40" fmla="*/ 103660 w 81"/>
                <a:gd name="T41" fmla="*/ 2367 h 39"/>
                <a:gd name="T42" fmla="*/ 84253 w 81"/>
                <a:gd name="T43" fmla="*/ 2472 h 39"/>
                <a:gd name="T44" fmla="*/ 76801 w 81"/>
                <a:gd name="T45" fmla="*/ 2472 h 39"/>
                <a:gd name="T46" fmla="*/ 53775 w 81"/>
                <a:gd name="T47" fmla="*/ 2367 h 39"/>
                <a:gd name="T48" fmla="*/ 37961 w 81"/>
                <a:gd name="T49" fmla="*/ 2472 h 39"/>
                <a:gd name="T50" fmla="*/ 13270 w 81"/>
                <a:gd name="T51" fmla="*/ 2367 h 39"/>
                <a:gd name="T52" fmla="*/ 0 w 81"/>
                <a:gd name="T53" fmla="*/ 2677 h 39"/>
                <a:gd name="T54" fmla="*/ 0 w 81"/>
                <a:gd name="T55" fmla="*/ 2677 h 39"/>
                <a:gd name="T56" fmla="*/ 0 w 81"/>
                <a:gd name="T57" fmla="*/ 2863 h 39"/>
                <a:gd name="T58" fmla="*/ 7846 w 81"/>
                <a:gd name="T59" fmla="*/ 2863 h 39"/>
                <a:gd name="T60" fmla="*/ 18798 w 81"/>
                <a:gd name="T61" fmla="*/ 2677 h 39"/>
                <a:gd name="T62" fmla="*/ 37961 w 81"/>
                <a:gd name="T63" fmla="*/ 2768 h 39"/>
                <a:gd name="T64" fmla="*/ 58685 w 81"/>
                <a:gd name="T65" fmla="*/ 2677 h 39"/>
                <a:gd name="T66" fmla="*/ 76801 w 81"/>
                <a:gd name="T67" fmla="*/ 2550 h 39"/>
                <a:gd name="T68" fmla="*/ 95230 w 81"/>
                <a:gd name="T69" fmla="*/ 2614 h 39"/>
                <a:gd name="T70" fmla="*/ 103660 w 81"/>
                <a:gd name="T71" fmla="*/ 2472 h 39"/>
                <a:gd name="T72" fmla="*/ 115780 w 81"/>
                <a:gd name="T73" fmla="*/ 2550 h 39"/>
                <a:gd name="T74" fmla="*/ 142502 w 81"/>
                <a:gd name="T75" fmla="*/ 2472 h 39"/>
                <a:gd name="T76" fmla="*/ 153834 w 81"/>
                <a:gd name="T77" fmla="*/ 2360 h 39"/>
                <a:gd name="T78" fmla="*/ 202053 w 81"/>
                <a:gd name="T79" fmla="*/ 2047 h 39"/>
                <a:gd name="T80" fmla="*/ 214777 w 81"/>
                <a:gd name="T81" fmla="*/ 1810 h 39"/>
                <a:gd name="T82" fmla="*/ 226875 w 81"/>
                <a:gd name="T83" fmla="*/ 1788 h 39"/>
                <a:gd name="T84" fmla="*/ 238559 w 81"/>
                <a:gd name="T85" fmla="*/ 1788 h 39"/>
                <a:gd name="T86" fmla="*/ 246612 w 81"/>
                <a:gd name="T87" fmla="*/ 1619 h 39"/>
                <a:gd name="T88" fmla="*/ 265410 w 81"/>
                <a:gd name="T89" fmla="*/ 1491 h 39"/>
                <a:gd name="T90" fmla="*/ 265410 w 81"/>
                <a:gd name="T91" fmla="*/ 1384 h 39"/>
                <a:gd name="T92" fmla="*/ 283943 w 81"/>
                <a:gd name="T93" fmla="*/ 1367 h 39"/>
                <a:gd name="T94" fmla="*/ 299025 w 81"/>
                <a:gd name="T95" fmla="*/ 947 h 39"/>
                <a:gd name="T96" fmla="*/ 317848 w 81"/>
                <a:gd name="T97" fmla="*/ 872 h 39"/>
                <a:gd name="T98" fmla="*/ 322777 w 81"/>
                <a:gd name="T99" fmla="*/ 724 h 39"/>
                <a:gd name="T100" fmla="*/ 341744 w 81"/>
                <a:gd name="T101" fmla="*/ 510 h 39"/>
                <a:gd name="T102" fmla="*/ 341744 w 81"/>
                <a:gd name="T103" fmla="*/ 390 h 39"/>
                <a:gd name="T104" fmla="*/ 349660 w 81"/>
                <a:gd name="T105" fmla="*/ 390 h 39"/>
                <a:gd name="T106" fmla="*/ 349660 w 81"/>
                <a:gd name="T107" fmla="*/ 298 h 39"/>
                <a:gd name="T108" fmla="*/ 357712 w 81"/>
                <a:gd name="T109" fmla="*/ 298 h 39"/>
                <a:gd name="T110" fmla="*/ 363265 w 81"/>
                <a:gd name="T111" fmla="*/ 298 h 39"/>
                <a:gd name="T112" fmla="*/ 349660 w 81"/>
                <a:gd name="T113" fmla="*/ 174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39"/>
                <a:gd name="T173" fmla="*/ 81 w 81"/>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39">
                  <a:moveTo>
                    <a:pt x="78" y="2"/>
                  </a:moveTo>
                  <a:lnTo>
                    <a:pt x="80" y="0"/>
                  </a:lnTo>
                  <a:lnTo>
                    <a:pt x="76" y="2"/>
                  </a:lnTo>
                  <a:lnTo>
                    <a:pt x="76" y="3"/>
                  </a:lnTo>
                  <a:lnTo>
                    <a:pt x="74" y="3"/>
                  </a:lnTo>
                  <a:lnTo>
                    <a:pt x="74" y="5"/>
                  </a:lnTo>
                  <a:lnTo>
                    <a:pt x="70" y="8"/>
                  </a:lnTo>
                  <a:lnTo>
                    <a:pt x="68" y="11"/>
                  </a:lnTo>
                  <a:lnTo>
                    <a:pt x="62" y="16"/>
                  </a:lnTo>
                  <a:lnTo>
                    <a:pt x="60" y="18"/>
                  </a:lnTo>
                  <a:lnTo>
                    <a:pt x="58" y="19"/>
                  </a:lnTo>
                  <a:lnTo>
                    <a:pt x="54" y="19"/>
                  </a:lnTo>
                  <a:lnTo>
                    <a:pt x="54" y="20"/>
                  </a:lnTo>
                  <a:lnTo>
                    <a:pt x="50" y="22"/>
                  </a:lnTo>
                  <a:lnTo>
                    <a:pt x="48" y="23"/>
                  </a:lnTo>
                  <a:lnTo>
                    <a:pt x="44" y="25"/>
                  </a:lnTo>
                  <a:lnTo>
                    <a:pt x="33" y="28"/>
                  </a:lnTo>
                  <a:lnTo>
                    <a:pt x="31" y="30"/>
                  </a:lnTo>
                  <a:lnTo>
                    <a:pt x="27" y="31"/>
                  </a:lnTo>
                  <a:lnTo>
                    <a:pt x="23" y="33"/>
                  </a:lnTo>
                  <a:lnTo>
                    <a:pt x="19" y="34"/>
                  </a:lnTo>
                  <a:lnTo>
                    <a:pt x="17" y="34"/>
                  </a:lnTo>
                  <a:lnTo>
                    <a:pt x="12" y="33"/>
                  </a:lnTo>
                  <a:lnTo>
                    <a:pt x="8" y="34"/>
                  </a:lnTo>
                  <a:lnTo>
                    <a:pt x="3" y="33"/>
                  </a:lnTo>
                  <a:lnTo>
                    <a:pt x="0" y="37"/>
                  </a:lnTo>
                  <a:lnTo>
                    <a:pt x="0" y="39"/>
                  </a:lnTo>
                  <a:lnTo>
                    <a:pt x="2" y="39"/>
                  </a:lnTo>
                  <a:lnTo>
                    <a:pt x="4" y="37"/>
                  </a:lnTo>
                  <a:lnTo>
                    <a:pt x="8" y="38"/>
                  </a:lnTo>
                  <a:lnTo>
                    <a:pt x="13" y="37"/>
                  </a:lnTo>
                  <a:lnTo>
                    <a:pt x="17" y="35"/>
                  </a:lnTo>
                  <a:lnTo>
                    <a:pt x="21" y="36"/>
                  </a:lnTo>
                  <a:lnTo>
                    <a:pt x="23" y="34"/>
                  </a:lnTo>
                  <a:lnTo>
                    <a:pt x="26" y="35"/>
                  </a:lnTo>
                  <a:lnTo>
                    <a:pt x="32" y="34"/>
                  </a:lnTo>
                  <a:lnTo>
                    <a:pt x="34" y="32"/>
                  </a:lnTo>
                  <a:lnTo>
                    <a:pt x="45" y="28"/>
                  </a:lnTo>
                  <a:lnTo>
                    <a:pt x="48" y="25"/>
                  </a:lnTo>
                  <a:lnTo>
                    <a:pt x="51" y="24"/>
                  </a:lnTo>
                  <a:lnTo>
                    <a:pt x="53" y="24"/>
                  </a:lnTo>
                  <a:lnTo>
                    <a:pt x="55" y="22"/>
                  </a:lnTo>
                  <a:lnTo>
                    <a:pt x="59" y="21"/>
                  </a:lnTo>
                  <a:lnTo>
                    <a:pt x="59" y="19"/>
                  </a:lnTo>
                  <a:lnTo>
                    <a:pt x="63" y="18"/>
                  </a:lnTo>
                  <a:lnTo>
                    <a:pt x="67" y="13"/>
                  </a:lnTo>
                  <a:lnTo>
                    <a:pt x="71" y="12"/>
                  </a:lnTo>
                  <a:lnTo>
                    <a:pt x="72" y="10"/>
                  </a:lnTo>
                  <a:lnTo>
                    <a:pt x="76" y="7"/>
                  </a:lnTo>
                  <a:lnTo>
                    <a:pt x="76" y="5"/>
                  </a:lnTo>
                  <a:lnTo>
                    <a:pt x="78" y="5"/>
                  </a:lnTo>
                  <a:lnTo>
                    <a:pt x="78" y="4"/>
                  </a:lnTo>
                  <a:lnTo>
                    <a:pt x="80" y="4"/>
                  </a:lnTo>
                  <a:lnTo>
                    <a:pt x="81" y="4"/>
                  </a:lnTo>
                  <a:lnTo>
                    <a:pt x="78"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64">
              <a:extLst>
                <a:ext uri="{FF2B5EF4-FFF2-40B4-BE49-F238E27FC236}">
                  <a16:creationId xmlns:a16="http://schemas.microsoft.com/office/drawing/2014/main" id="{058F03EF-F889-4986-96E2-6BDA54E890FA}"/>
                </a:ext>
              </a:extLst>
            </p:cNvPr>
            <p:cNvSpPr>
              <a:spLocks/>
            </p:cNvSpPr>
            <p:nvPr/>
          </p:nvSpPr>
          <p:spPr bwMode="auto">
            <a:xfrm>
              <a:off x="1124" y="3214"/>
              <a:ext cx="49" cy="20"/>
            </a:xfrm>
            <a:custGeom>
              <a:avLst/>
              <a:gdLst>
                <a:gd name="T0" fmla="*/ 120795 w 29"/>
                <a:gd name="T1" fmla="*/ 1505 h 15"/>
                <a:gd name="T2" fmla="*/ 128218 w 29"/>
                <a:gd name="T3" fmla="*/ 1287 h 15"/>
                <a:gd name="T4" fmla="*/ 121768 w 29"/>
                <a:gd name="T5" fmla="*/ 1129 h 15"/>
                <a:gd name="T6" fmla="*/ 96734 w 29"/>
                <a:gd name="T7" fmla="*/ 965 h 15"/>
                <a:gd name="T8" fmla="*/ 102226 w 29"/>
                <a:gd name="T9" fmla="*/ 847 h 15"/>
                <a:gd name="T10" fmla="*/ 75884 w 29"/>
                <a:gd name="T11" fmla="*/ 847 h 15"/>
                <a:gd name="T12" fmla="*/ 71491 w 29"/>
                <a:gd name="T13" fmla="*/ 635 h 15"/>
                <a:gd name="T14" fmla="*/ 51935 w 29"/>
                <a:gd name="T15" fmla="*/ 491 h 15"/>
                <a:gd name="T16" fmla="*/ 51935 w 29"/>
                <a:gd name="T17" fmla="*/ 491 h 15"/>
                <a:gd name="T18" fmla="*/ 44911 w 29"/>
                <a:gd name="T19" fmla="*/ 491 h 15"/>
                <a:gd name="T20" fmla="*/ 38539 w 29"/>
                <a:gd name="T21" fmla="*/ 491 h 15"/>
                <a:gd name="T22" fmla="*/ 30737 w 29"/>
                <a:gd name="T23" fmla="*/ 368 h 15"/>
                <a:gd name="T24" fmla="*/ 22243 w 29"/>
                <a:gd name="T25" fmla="*/ 207 h 15"/>
                <a:gd name="T26" fmla="*/ 18191 w 29"/>
                <a:gd name="T27" fmla="*/ 0 h 15"/>
                <a:gd name="T28" fmla="*/ 0 w 29"/>
                <a:gd name="T29" fmla="*/ 0 h 15"/>
                <a:gd name="T30" fmla="*/ 7791 w 29"/>
                <a:gd name="T31" fmla="*/ 0 h 15"/>
                <a:gd name="T32" fmla="*/ 0 w 29"/>
                <a:gd name="T33" fmla="*/ 276 h 15"/>
                <a:gd name="T34" fmla="*/ 0 w 29"/>
                <a:gd name="T35" fmla="*/ 276 h 15"/>
                <a:gd name="T36" fmla="*/ 13164 w 29"/>
                <a:gd name="T37" fmla="*/ 368 h 15"/>
                <a:gd name="T38" fmla="*/ 22243 w 29"/>
                <a:gd name="T39" fmla="*/ 368 h 15"/>
                <a:gd name="T40" fmla="*/ 22243 w 29"/>
                <a:gd name="T41" fmla="*/ 635 h 15"/>
                <a:gd name="T42" fmla="*/ 37583 w 29"/>
                <a:gd name="T43" fmla="*/ 635 h 15"/>
                <a:gd name="T44" fmla="*/ 44911 w 29"/>
                <a:gd name="T45" fmla="*/ 655 h 15"/>
                <a:gd name="T46" fmla="*/ 44911 w 29"/>
                <a:gd name="T47" fmla="*/ 655 h 15"/>
                <a:gd name="T48" fmla="*/ 51935 w 29"/>
                <a:gd name="T49" fmla="*/ 873 h 15"/>
                <a:gd name="T50" fmla="*/ 57251 w 29"/>
                <a:gd name="T51" fmla="*/ 873 h 15"/>
                <a:gd name="T52" fmla="*/ 65118 w 29"/>
                <a:gd name="T53" fmla="*/ 1129 h 15"/>
                <a:gd name="T54" fmla="*/ 87752 w 29"/>
                <a:gd name="T55" fmla="*/ 1164 h 15"/>
                <a:gd name="T56" fmla="*/ 87752 w 29"/>
                <a:gd name="T57" fmla="*/ 1164 h 15"/>
                <a:gd name="T58" fmla="*/ 114417 w 29"/>
                <a:gd name="T59" fmla="*/ 1164 h 15"/>
                <a:gd name="T60" fmla="*/ 120795 w 29"/>
                <a:gd name="T61" fmla="*/ 1505 h 15"/>
                <a:gd name="T62" fmla="*/ 120795 w 29"/>
                <a:gd name="T63" fmla="*/ 1287 h 15"/>
                <a:gd name="T64" fmla="*/ 120795 w 29"/>
                <a:gd name="T65" fmla="*/ 150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5"/>
                <a:gd name="T101" fmla="*/ 29 w 29"/>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5">
                  <a:moveTo>
                    <a:pt x="27" y="15"/>
                  </a:moveTo>
                  <a:lnTo>
                    <a:pt x="29" y="13"/>
                  </a:lnTo>
                  <a:lnTo>
                    <a:pt x="28" y="11"/>
                  </a:lnTo>
                  <a:lnTo>
                    <a:pt x="22" y="10"/>
                  </a:lnTo>
                  <a:lnTo>
                    <a:pt x="23" y="8"/>
                  </a:lnTo>
                  <a:lnTo>
                    <a:pt x="17" y="8"/>
                  </a:lnTo>
                  <a:lnTo>
                    <a:pt x="16" y="6"/>
                  </a:lnTo>
                  <a:lnTo>
                    <a:pt x="12" y="5"/>
                  </a:lnTo>
                  <a:lnTo>
                    <a:pt x="10" y="5"/>
                  </a:lnTo>
                  <a:lnTo>
                    <a:pt x="9" y="5"/>
                  </a:lnTo>
                  <a:lnTo>
                    <a:pt x="7" y="4"/>
                  </a:lnTo>
                  <a:lnTo>
                    <a:pt x="5" y="2"/>
                  </a:lnTo>
                  <a:lnTo>
                    <a:pt x="4" y="0"/>
                  </a:lnTo>
                  <a:lnTo>
                    <a:pt x="0" y="0"/>
                  </a:lnTo>
                  <a:lnTo>
                    <a:pt x="2" y="0"/>
                  </a:lnTo>
                  <a:lnTo>
                    <a:pt x="0" y="3"/>
                  </a:lnTo>
                  <a:lnTo>
                    <a:pt x="3" y="4"/>
                  </a:lnTo>
                  <a:lnTo>
                    <a:pt x="5" y="4"/>
                  </a:lnTo>
                  <a:lnTo>
                    <a:pt x="5" y="6"/>
                  </a:lnTo>
                  <a:lnTo>
                    <a:pt x="8" y="6"/>
                  </a:lnTo>
                  <a:lnTo>
                    <a:pt x="10" y="7"/>
                  </a:lnTo>
                  <a:lnTo>
                    <a:pt x="12" y="9"/>
                  </a:lnTo>
                  <a:lnTo>
                    <a:pt x="13" y="9"/>
                  </a:lnTo>
                  <a:lnTo>
                    <a:pt x="15" y="11"/>
                  </a:lnTo>
                  <a:lnTo>
                    <a:pt x="20" y="12"/>
                  </a:lnTo>
                  <a:lnTo>
                    <a:pt x="26" y="12"/>
                  </a:lnTo>
                  <a:lnTo>
                    <a:pt x="27" y="15"/>
                  </a:lnTo>
                  <a:lnTo>
                    <a:pt x="27" y="13"/>
                  </a:lnTo>
                  <a:lnTo>
                    <a:pt x="27"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65">
              <a:extLst>
                <a:ext uri="{FF2B5EF4-FFF2-40B4-BE49-F238E27FC236}">
                  <a16:creationId xmlns:a16="http://schemas.microsoft.com/office/drawing/2014/main" id="{219FCB73-13DD-413E-A65F-BA7E742CC11D}"/>
                </a:ext>
              </a:extLst>
            </p:cNvPr>
            <p:cNvSpPr>
              <a:spLocks/>
            </p:cNvSpPr>
            <p:nvPr/>
          </p:nvSpPr>
          <p:spPr bwMode="auto">
            <a:xfrm>
              <a:off x="1056" y="3177"/>
              <a:ext cx="71" cy="41"/>
            </a:xfrm>
            <a:custGeom>
              <a:avLst/>
              <a:gdLst>
                <a:gd name="T0" fmla="*/ 178604 w 42"/>
                <a:gd name="T1" fmla="*/ 2475 h 31"/>
                <a:gd name="T2" fmla="*/ 186799 w 42"/>
                <a:gd name="T3" fmla="*/ 2674 h 31"/>
                <a:gd name="T4" fmla="*/ 173588 w 42"/>
                <a:gd name="T5" fmla="*/ 2260 h 31"/>
                <a:gd name="T6" fmla="*/ 155473 w 42"/>
                <a:gd name="T7" fmla="*/ 2218 h 31"/>
                <a:gd name="T8" fmla="*/ 148270 w 42"/>
                <a:gd name="T9" fmla="*/ 2022 h 31"/>
                <a:gd name="T10" fmla="*/ 141860 w 42"/>
                <a:gd name="T11" fmla="*/ 2022 h 31"/>
                <a:gd name="T12" fmla="*/ 133401 w 42"/>
                <a:gd name="T13" fmla="*/ 2022 h 31"/>
                <a:gd name="T14" fmla="*/ 121430 w 42"/>
                <a:gd name="T15" fmla="*/ 1709 h 31"/>
                <a:gd name="T16" fmla="*/ 110501 w 42"/>
                <a:gd name="T17" fmla="*/ 1709 h 31"/>
                <a:gd name="T18" fmla="*/ 102686 w 42"/>
                <a:gd name="T19" fmla="*/ 1606 h 31"/>
                <a:gd name="T20" fmla="*/ 97649 w 42"/>
                <a:gd name="T21" fmla="*/ 1415 h 31"/>
                <a:gd name="T22" fmla="*/ 88289 w 42"/>
                <a:gd name="T23" fmla="*/ 1415 h 31"/>
                <a:gd name="T24" fmla="*/ 78913 w 42"/>
                <a:gd name="T25" fmla="*/ 1268 h 31"/>
                <a:gd name="T26" fmla="*/ 76415 w 42"/>
                <a:gd name="T27" fmla="*/ 1268 h 31"/>
                <a:gd name="T28" fmla="*/ 65367 w 42"/>
                <a:gd name="T29" fmla="*/ 1070 h 31"/>
                <a:gd name="T30" fmla="*/ 65367 w 42"/>
                <a:gd name="T31" fmla="*/ 1070 h 31"/>
                <a:gd name="T32" fmla="*/ 57764 w 42"/>
                <a:gd name="T33" fmla="*/ 815 h 31"/>
                <a:gd name="T34" fmla="*/ 52227 w 42"/>
                <a:gd name="T35" fmla="*/ 809 h 31"/>
                <a:gd name="T36" fmla="*/ 45203 w 42"/>
                <a:gd name="T37" fmla="*/ 612 h 31"/>
                <a:gd name="T38" fmla="*/ 37753 w 42"/>
                <a:gd name="T39" fmla="*/ 612 h 31"/>
                <a:gd name="T40" fmla="*/ 30895 w 42"/>
                <a:gd name="T41" fmla="*/ 463 h 31"/>
                <a:gd name="T42" fmla="*/ 22333 w 42"/>
                <a:gd name="T43" fmla="*/ 265 h 31"/>
                <a:gd name="T44" fmla="*/ 22333 w 42"/>
                <a:gd name="T45" fmla="*/ 265 h 31"/>
                <a:gd name="T46" fmla="*/ 13211 w 42"/>
                <a:gd name="T47" fmla="*/ 265 h 31"/>
                <a:gd name="T48" fmla="*/ 13211 w 42"/>
                <a:gd name="T49" fmla="*/ 265 h 31"/>
                <a:gd name="T50" fmla="*/ 7815 w 42"/>
                <a:gd name="T51" fmla="*/ 200 h 31"/>
                <a:gd name="T52" fmla="*/ 7815 w 42"/>
                <a:gd name="T53" fmla="*/ 1 h 31"/>
                <a:gd name="T54" fmla="*/ 0 w 42"/>
                <a:gd name="T55" fmla="*/ 0 h 31"/>
                <a:gd name="T56" fmla="*/ 7815 w 42"/>
                <a:gd name="T57" fmla="*/ 200 h 31"/>
                <a:gd name="T58" fmla="*/ 7815 w 42"/>
                <a:gd name="T59" fmla="*/ 1 h 31"/>
                <a:gd name="T60" fmla="*/ 0 w 42"/>
                <a:gd name="T61" fmla="*/ 200 h 31"/>
                <a:gd name="T62" fmla="*/ 0 w 42"/>
                <a:gd name="T63" fmla="*/ 200 h 31"/>
                <a:gd name="T64" fmla="*/ 0 w 42"/>
                <a:gd name="T65" fmla="*/ 200 h 31"/>
                <a:gd name="T66" fmla="*/ 7815 w 42"/>
                <a:gd name="T67" fmla="*/ 200 h 31"/>
                <a:gd name="T68" fmla="*/ 4623 w 42"/>
                <a:gd name="T69" fmla="*/ 350 h 31"/>
                <a:gd name="T70" fmla="*/ 13211 w 42"/>
                <a:gd name="T71" fmla="*/ 559 h 31"/>
                <a:gd name="T72" fmla="*/ 13211 w 42"/>
                <a:gd name="T73" fmla="*/ 559 h 31"/>
                <a:gd name="T74" fmla="*/ 22333 w 42"/>
                <a:gd name="T75" fmla="*/ 559 h 31"/>
                <a:gd name="T76" fmla="*/ 26740 w 42"/>
                <a:gd name="T77" fmla="*/ 809 h 31"/>
                <a:gd name="T78" fmla="*/ 37753 w 42"/>
                <a:gd name="T79" fmla="*/ 977 h 31"/>
                <a:gd name="T80" fmla="*/ 45203 w 42"/>
                <a:gd name="T81" fmla="*/ 977 h 31"/>
                <a:gd name="T82" fmla="*/ 49641 w 42"/>
                <a:gd name="T83" fmla="*/ 1078 h 31"/>
                <a:gd name="T84" fmla="*/ 57764 w 42"/>
                <a:gd name="T85" fmla="*/ 1078 h 31"/>
                <a:gd name="T86" fmla="*/ 65367 w 42"/>
                <a:gd name="T87" fmla="*/ 1292 h 31"/>
                <a:gd name="T88" fmla="*/ 65367 w 42"/>
                <a:gd name="T89" fmla="*/ 1292 h 31"/>
                <a:gd name="T90" fmla="*/ 78913 w 42"/>
                <a:gd name="T91" fmla="*/ 1426 h 31"/>
                <a:gd name="T92" fmla="*/ 78913 w 42"/>
                <a:gd name="T93" fmla="*/ 1426 h 31"/>
                <a:gd name="T94" fmla="*/ 83917 w 42"/>
                <a:gd name="T95" fmla="*/ 1677 h 31"/>
                <a:gd name="T96" fmla="*/ 94675 w 42"/>
                <a:gd name="T97" fmla="*/ 1709 h 31"/>
                <a:gd name="T98" fmla="*/ 102686 w 42"/>
                <a:gd name="T99" fmla="*/ 1886 h 31"/>
                <a:gd name="T100" fmla="*/ 107888 w 42"/>
                <a:gd name="T101" fmla="*/ 1886 h 31"/>
                <a:gd name="T102" fmla="*/ 123641 w 42"/>
                <a:gd name="T103" fmla="*/ 2124 h 31"/>
                <a:gd name="T104" fmla="*/ 129178 w 42"/>
                <a:gd name="T105" fmla="*/ 2260 h 31"/>
                <a:gd name="T106" fmla="*/ 137182 w 42"/>
                <a:gd name="T107" fmla="*/ 2374 h 31"/>
                <a:gd name="T108" fmla="*/ 148270 w 42"/>
                <a:gd name="T109" fmla="*/ 2494 h 31"/>
                <a:gd name="T110" fmla="*/ 168054 w 42"/>
                <a:gd name="T111" fmla="*/ 2494 h 31"/>
                <a:gd name="T112" fmla="*/ 178604 w 42"/>
                <a:gd name="T113" fmla="*/ 2691 h 31"/>
                <a:gd name="T114" fmla="*/ 178604 w 42"/>
                <a:gd name="T115" fmla="*/ 2691 h 31"/>
                <a:gd name="T116" fmla="*/ 178604 w 42"/>
                <a:gd name="T117" fmla="*/ 2475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
                <a:gd name="T178" fmla="*/ 0 h 31"/>
                <a:gd name="T179" fmla="*/ 42 w 42"/>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 h="31">
                  <a:moveTo>
                    <a:pt x="40" y="28"/>
                  </a:moveTo>
                  <a:lnTo>
                    <a:pt x="42" y="30"/>
                  </a:lnTo>
                  <a:lnTo>
                    <a:pt x="39" y="26"/>
                  </a:lnTo>
                  <a:lnTo>
                    <a:pt x="35" y="25"/>
                  </a:lnTo>
                  <a:lnTo>
                    <a:pt x="33" y="23"/>
                  </a:lnTo>
                  <a:lnTo>
                    <a:pt x="32" y="23"/>
                  </a:lnTo>
                  <a:lnTo>
                    <a:pt x="30" y="23"/>
                  </a:lnTo>
                  <a:lnTo>
                    <a:pt x="27" y="20"/>
                  </a:lnTo>
                  <a:lnTo>
                    <a:pt x="25" y="20"/>
                  </a:lnTo>
                  <a:lnTo>
                    <a:pt x="23" y="18"/>
                  </a:lnTo>
                  <a:lnTo>
                    <a:pt x="22" y="16"/>
                  </a:lnTo>
                  <a:lnTo>
                    <a:pt x="20" y="16"/>
                  </a:lnTo>
                  <a:lnTo>
                    <a:pt x="18" y="14"/>
                  </a:lnTo>
                  <a:lnTo>
                    <a:pt x="17" y="14"/>
                  </a:lnTo>
                  <a:lnTo>
                    <a:pt x="15" y="12"/>
                  </a:lnTo>
                  <a:lnTo>
                    <a:pt x="13" y="10"/>
                  </a:lnTo>
                  <a:lnTo>
                    <a:pt x="12" y="9"/>
                  </a:lnTo>
                  <a:lnTo>
                    <a:pt x="10" y="7"/>
                  </a:lnTo>
                  <a:lnTo>
                    <a:pt x="8" y="7"/>
                  </a:lnTo>
                  <a:lnTo>
                    <a:pt x="7" y="5"/>
                  </a:lnTo>
                  <a:lnTo>
                    <a:pt x="5" y="3"/>
                  </a:lnTo>
                  <a:lnTo>
                    <a:pt x="3" y="3"/>
                  </a:lnTo>
                  <a:lnTo>
                    <a:pt x="2" y="2"/>
                  </a:lnTo>
                  <a:lnTo>
                    <a:pt x="2" y="1"/>
                  </a:lnTo>
                  <a:lnTo>
                    <a:pt x="0" y="0"/>
                  </a:lnTo>
                  <a:lnTo>
                    <a:pt x="2" y="2"/>
                  </a:lnTo>
                  <a:lnTo>
                    <a:pt x="2" y="1"/>
                  </a:lnTo>
                  <a:lnTo>
                    <a:pt x="0" y="2"/>
                  </a:lnTo>
                  <a:lnTo>
                    <a:pt x="2" y="2"/>
                  </a:lnTo>
                  <a:lnTo>
                    <a:pt x="1" y="4"/>
                  </a:lnTo>
                  <a:lnTo>
                    <a:pt x="3" y="6"/>
                  </a:lnTo>
                  <a:lnTo>
                    <a:pt x="5" y="6"/>
                  </a:lnTo>
                  <a:lnTo>
                    <a:pt x="6" y="9"/>
                  </a:lnTo>
                  <a:lnTo>
                    <a:pt x="8" y="11"/>
                  </a:lnTo>
                  <a:lnTo>
                    <a:pt x="10" y="11"/>
                  </a:lnTo>
                  <a:lnTo>
                    <a:pt x="11" y="13"/>
                  </a:lnTo>
                  <a:lnTo>
                    <a:pt x="13" y="13"/>
                  </a:lnTo>
                  <a:lnTo>
                    <a:pt x="15" y="15"/>
                  </a:lnTo>
                  <a:lnTo>
                    <a:pt x="18" y="17"/>
                  </a:lnTo>
                  <a:lnTo>
                    <a:pt x="19" y="19"/>
                  </a:lnTo>
                  <a:lnTo>
                    <a:pt x="21" y="20"/>
                  </a:lnTo>
                  <a:lnTo>
                    <a:pt x="23" y="22"/>
                  </a:lnTo>
                  <a:lnTo>
                    <a:pt x="24" y="22"/>
                  </a:lnTo>
                  <a:lnTo>
                    <a:pt x="28" y="24"/>
                  </a:lnTo>
                  <a:lnTo>
                    <a:pt x="29" y="26"/>
                  </a:lnTo>
                  <a:lnTo>
                    <a:pt x="31" y="27"/>
                  </a:lnTo>
                  <a:lnTo>
                    <a:pt x="33" y="29"/>
                  </a:lnTo>
                  <a:lnTo>
                    <a:pt x="38" y="29"/>
                  </a:lnTo>
                  <a:lnTo>
                    <a:pt x="40" y="31"/>
                  </a:lnTo>
                  <a:lnTo>
                    <a:pt x="40" y="2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66">
              <a:extLst>
                <a:ext uri="{FF2B5EF4-FFF2-40B4-BE49-F238E27FC236}">
                  <a16:creationId xmlns:a16="http://schemas.microsoft.com/office/drawing/2014/main" id="{7134277C-3EAB-440F-B376-D5D370D2EBD8}"/>
                </a:ext>
              </a:extLst>
            </p:cNvPr>
            <p:cNvSpPr>
              <a:spLocks/>
            </p:cNvSpPr>
            <p:nvPr/>
          </p:nvSpPr>
          <p:spPr bwMode="auto">
            <a:xfrm>
              <a:off x="1024" y="3120"/>
              <a:ext cx="35" cy="60"/>
            </a:xfrm>
            <a:custGeom>
              <a:avLst/>
              <a:gdLst>
                <a:gd name="T0" fmla="*/ 67453 w 21"/>
                <a:gd name="T1" fmla="*/ 3224 h 46"/>
                <a:gd name="T2" fmla="*/ 74422 w 21"/>
                <a:gd name="T3" fmla="*/ 3166 h 46"/>
                <a:gd name="T4" fmla="*/ 67453 w 21"/>
                <a:gd name="T5" fmla="*/ 3004 h 46"/>
                <a:gd name="T6" fmla="*/ 63297 w 21"/>
                <a:gd name="T7" fmla="*/ 2978 h 46"/>
                <a:gd name="T8" fmla="*/ 63297 w 21"/>
                <a:gd name="T9" fmla="*/ 2845 h 46"/>
                <a:gd name="T10" fmla="*/ 57328 w 21"/>
                <a:gd name="T11" fmla="*/ 2806 h 46"/>
                <a:gd name="T12" fmla="*/ 47430 w 21"/>
                <a:gd name="T13" fmla="*/ 2528 h 46"/>
                <a:gd name="T14" fmla="*/ 47430 w 21"/>
                <a:gd name="T15" fmla="*/ 2528 h 46"/>
                <a:gd name="T16" fmla="*/ 47430 w 21"/>
                <a:gd name="T17" fmla="*/ 2369 h 46"/>
                <a:gd name="T18" fmla="*/ 42153 w 21"/>
                <a:gd name="T19" fmla="*/ 2283 h 46"/>
                <a:gd name="T20" fmla="*/ 42153 w 21"/>
                <a:gd name="T21" fmla="*/ 2283 h 46"/>
                <a:gd name="T22" fmla="*/ 35903 w 21"/>
                <a:gd name="T23" fmla="*/ 2092 h 46"/>
                <a:gd name="T24" fmla="*/ 35903 w 21"/>
                <a:gd name="T25" fmla="*/ 2070 h 46"/>
                <a:gd name="T26" fmla="*/ 32255 w 21"/>
                <a:gd name="T27" fmla="*/ 1895 h 46"/>
                <a:gd name="T28" fmla="*/ 32255 w 21"/>
                <a:gd name="T29" fmla="*/ 1766 h 46"/>
                <a:gd name="T30" fmla="*/ 25292 w 21"/>
                <a:gd name="T31" fmla="*/ 1649 h 46"/>
                <a:gd name="T32" fmla="*/ 21542 w 21"/>
                <a:gd name="T33" fmla="*/ 1453 h 46"/>
                <a:gd name="T34" fmla="*/ 17075 w 21"/>
                <a:gd name="T35" fmla="*/ 1217 h 46"/>
                <a:gd name="T36" fmla="*/ 17075 w 21"/>
                <a:gd name="T37" fmla="*/ 1067 h 46"/>
                <a:gd name="T38" fmla="*/ 17075 w 21"/>
                <a:gd name="T39" fmla="*/ 1067 h 46"/>
                <a:gd name="T40" fmla="*/ 15175 w 21"/>
                <a:gd name="T41" fmla="*/ 655 h 46"/>
                <a:gd name="T42" fmla="*/ 6147 w 21"/>
                <a:gd name="T43" fmla="*/ 502 h 46"/>
                <a:gd name="T44" fmla="*/ 10245 w 21"/>
                <a:gd name="T45" fmla="*/ 0 h 46"/>
                <a:gd name="T46" fmla="*/ 6147 w 21"/>
                <a:gd name="T47" fmla="*/ 0 h 46"/>
                <a:gd name="T48" fmla="*/ 3688 w 21"/>
                <a:gd name="T49" fmla="*/ 502 h 46"/>
                <a:gd name="T50" fmla="*/ 0 w 21"/>
                <a:gd name="T51" fmla="*/ 655 h 46"/>
                <a:gd name="T52" fmla="*/ 6147 w 21"/>
                <a:gd name="T53" fmla="*/ 933 h 46"/>
                <a:gd name="T54" fmla="*/ 3688 w 21"/>
                <a:gd name="T55" fmla="*/ 1067 h 46"/>
                <a:gd name="T56" fmla="*/ 3688 w 21"/>
                <a:gd name="T57" fmla="*/ 1114 h 46"/>
                <a:gd name="T58" fmla="*/ 10245 w 21"/>
                <a:gd name="T59" fmla="*/ 1230 h 46"/>
                <a:gd name="T60" fmla="*/ 15175 w 21"/>
                <a:gd name="T61" fmla="*/ 1587 h 46"/>
                <a:gd name="T62" fmla="*/ 15175 w 21"/>
                <a:gd name="T63" fmla="*/ 1649 h 46"/>
                <a:gd name="T64" fmla="*/ 17075 w 21"/>
                <a:gd name="T65" fmla="*/ 1816 h 46"/>
                <a:gd name="T66" fmla="*/ 25292 w 21"/>
                <a:gd name="T67" fmla="*/ 2006 h 46"/>
                <a:gd name="T68" fmla="*/ 25292 w 21"/>
                <a:gd name="T69" fmla="*/ 2092 h 46"/>
                <a:gd name="T70" fmla="*/ 28458 w 21"/>
                <a:gd name="T71" fmla="*/ 2283 h 46"/>
                <a:gd name="T72" fmla="*/ 28458 w 21"/>
                <a:gd name="T73" fmla="*/ 2369 h 46"/>
                <a:gd name="T74" fmla="*/ 28458 w 21"/>
                <a:gd name="T75" fmla="*/ 2369 h 46"/>
                <a:gd name="T76" fmla="*/ 32255 w 21"/>
                <a:gd name="T77" fmla="*/ 2528 h 46"/>
                <a:gd name="T78" fmla="*/ 37978 w 21"/>
                <a:gd name="T79" fmla="*/ 2700 h 46"/>
                <a:gd name="T80" fmla="*/ 42153 w 21"/>
                <a:gd name="T81" fmla="*/ 2806 h 46"/>
                <a:gd name="T82" fmla="*/ 48325 w 21"/>
                <a:gd name="T83" fmla="*/ 2978 h 46"/>
                <a:gd name="T84" fmla="*/ 57328 w 21"/>
                <a:gd name="T85" fmla="*/ 2978 h 46"/>
                <a:gd name="T86" fmla="*/ 57328 w 21"/>
                <a:gd name="T87" fmla="*/ 2978 h 46"/>
                <a:gd name="T88" fmla="*/ 57328 w 21"/>
                <a:gd name="T89" fmla="*/ 3090 h 46"/>
                <a:gd name="T90" fmla="*/ 59838 w 21"/>
                <a:gd name="T91" fmla="*/ 3090 h 46"/>
                <a:gd name="T92" fmla="*/ 67453 w 21"/>
                <a:gd name="T93" fmla="*/ 3224 h 46"/>
                <a:gd name="T94" fmla="*/ 67453 w 21"/>
                <a:gd name="T95" fmla="*/ 3090 h 46"/>
                <a:gd name="T96" fmla="*/ 67453 w 21"/>
                <a:gd name="T97" fmla="*/ 322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46"/>
                <a:gd name="T149" fmla="*/ 21 w 21"/>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46">
                  <a:moveTo>
                    <a:pt x="19" y="46"/>
                  </a:moveTo>
                  <a:lnTo>
                    <a:pt x="21" y="45"/>
                  </a:lnTo>
                  <a:lnTo>
                    <a:pt x="19" y="43"/>
                  </a:lnTo>
                  <a:lnTo>
                    <a:pt x="18" y="42"/>
                  </a:lnTo>
                  <a:lnTo>
                    <a:pt x="18" y="41"/>
                  </a:lnTo>
                  <a:lnTo>
                    <a:pt x="16" y="40"/>
                  </a:lnTo>
                  <a:lnTo>
                    <a:pt x="13" y="36"/>
                  </a:lnTo>
                  <a:lnTo>
                    <a:pt x="13" y="34"/>
                  </a:lnTo>
                  <a:lnTo>
                    <a:pt x="12" y="32"/>
                  </a:lnTo>
                  <a:lnTo>
                    <a:pt x="10" y="30"/>
                  </a:lnTo>
                  <a:lnTo>
                    <a:pt x="10" y="29"/>
                  </a:lnTo>
                  <a:lnTo>
                    <a:pt x="9" y="27"/>
                  </a:lnTo>
                  <a:lnTo>
                    <a:pt x="9" y="25"/>
                  </a:lnTo>
                  <a:lnTo>
                    <a:pt x="7" y="24"/>
                  </a:lnTo>
                  <a:lnTo>
                    <a:pt x="6" y="21"/>
                  </a:lnTo>
                  <a:lnTo>
                    <a:pt x="5" y="17"/>
                  </a:lnTo>
                  <a:lnTo>
                    <a:pt x="5" y="15"/>
                  </a:lnTo>
                  <a:lnTo>
                    <a:pt x="4" y="9"/>
                  </a:lnTo>
                  <a:lnTo>
                    <a:pt x="2" y="7"/>
                  </a:lnTo>
                  <a:lnTo>
                    <a:pt x="3" y="0"/>
                  </a:lnTo>
                  <a:lnTo>
                    <a:pt x="2" y="0"/>
                  </a:lnTo>
                  <a:lnTo>
                    <a:pt x="1" y="7"/>
                  </a:lnTo>
                  <a:lnTo>
                    <a:pt x="0" y="9"/>
                  </a:lnTo>
                  <a:lnTo>
                    <a:pt x="2" y="13"/>
                  </a:lnTo>
                  <a:lnTo>
                    <a:pt x="1" y="15"/>
                  </a:lnTo>
                  <a:lnTo>
                    <a:pt x="1" y="16"/>
                  </a:lnTo>
                  <a:lnTo>
                    <a:pt x="3" y="18"/>
                  </a:lnTo>
                  <a:lnTo>
                    <a:pt x="4" y="22"/>
                  </a:lnTo>
                  <a:lnTo>
                    <a:pt x="4" y="24"/>
                  </a:lnTo>
                  <a:lnTo>
                    <a:pt x="5" y="26"/>
                  </a:lnTo>
                  <a:lnTo>
                    <a:pt x="7" y="28"/>
                  </a:lnTo>
                  <a:lnTo>
                    <a:pt x="7" y="30"/>
                  </a:lnTo>
                  <a:lnTo>
                    <a:pt x="8" y="32"/>
                  </a:lnTo>
                  <a:lnTo>
                    <a:pt x="8" y="34"/>
                  </a:lnTo>
                  <a:lnTo>
                    <a:pt x="9" y="36"/>
                  </a:lnTo>
                  <a:lnTo>
                    <a:pt x="11" y="38"/>
                  </a:lnTo>
                  <a:lnTo>
                    <a:pt x="12" y="40"/>
                  </a:lnTo>
                  <a:lnTo>
                    <a:pt x="14" y="42"/>
                  </a:lnTo>
                  <a:lnTo>
                    <a:pt x="16" y="42"/>
                  </a:lnTo>
                  <a:lnTo>
                    <a:pt x="16" y="44"/>
                  </a:lnTo>
                  <a:lnTo>
                    <a:pt x="17" y="44"/>
                  </a:lnTo>
                  <a:lnTo>
                    <a:pt x="19" y="46"/>
                  </a:lnTo>
                  <a:lnTo>
                    <a:pt x="19" y="44"/>
                  </a:lnTo>
                  <a:lnTo>
                    <a:pt x="19" y="4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67">
              <a:extLst>
                <a:ext uri="{FF2B5EF4-FFF2-40B4-BE49-F238E27FC236}">
                  <a16:creationId xmlns:a16="http://schemas.microsoft.com/office/drawing/2014/main" id="{B96DD0FF-E747-4E2E-8415-EF5FADF5C9F5}"/>
                </a:ext>
              </a:extLst>
            </p:cNvPr>
            <p:cNvSpPr>
              <a:spLocks/>
            </p:cNvSpPr>
            <p:nvPr/>
          </p:nvSpPr>
          <p:spPr bwMode="auto">
            <a:xfrm>
              <a:off x="1022" y="3088"/>
              <a:ext cx="14" cy="34"/>
            </a:xfrm>
            <a:custGeom>
              <a:avLst/>
              <a:gdLst>
                <a:gd name="T0" fmla="*/ 30634 w 8"/>
                <a:gd name="T1" fmla="*/ 1890 h 26"/>
                <a:gd name="T2" fmla="*/ 30634 w 8"/>
                <a:gd name="T3" fmla="*/ 1788 h 26"/>
                <a:gd name="T4" fmla="*/ 40331 w 8"/>
                <a:gd name="T5" fmla="*/ 1619 h 26"/>
                <a:gd name="T6" fmla="*/ 40331 w 8"/>
                <a:gd name="T7" fmla="*/ 1384 h 26"/>
                <a:gd name="T8" fmla="*/ 23062 w 8"/>
                <a:gd name="T9" fmla="*/ 1384 h 26"/>
                <a:gd name="T10" fmla="*/ 23062 w 8"/>
                <a:gd name="T11" fmla="*/ 1384 h 26"/>
                <a:gd name="T12" fmla="*/ 30634 w 8"/>
                <a:gd name="T13" fmla="*/ 1238 h 26"/>
                <a:gd name="T14" fmla="*/ 30634 w 8"/>
                <a:gd name="T15" fmla="*/ 1238 h 26"/>
                <a:gd name="T16" fmla="*/ 30634 w 8"/>
                <a:gd name="T17" fmla="*/ 1238 h 26"/>
                <a:gd name="T18" fmla="*/ 30634 w 8"/>
                <a:gd name="T19" fmla="*/ 947 h 26"/>
                <a:gd name="T20" fmla="*/ 30634 w 8"/>
                <a:gd name="T21" fmla="*/ 947 h 26"/>
                <a:gd name="T22" fmla="*/ 30634 w 8"/>
                <a:gd name="T23" fmla="*/ 799 h 26"/>
                <a:gd name="T24" fmla="*/ 40331 w 8"/>
                <a:gd name="T25" fmla="*/ 724 h 26"/>
                <a:gd name="T26" fmla="*/ 40331 w 8"/>
                <a:gd name="T27" fmla="*/ 724 h 26"/>
                <a:gd name="T28" fmla="*/ 40331 w 8"/>
                <a:gd name="T29" fmla="*/ 554 h 26"/>
                <a:gd name="T30" fmla="*/ 40331 w 8"/>
                <a:gd name="T31" fmla="*/ 554 h 26"/>
                <a:gd name="T32" fmla="*/ 40331 w 8"/>
                <a:gd name="T33" fmla="*/ 554 h 26"/>
                <a:gd name="T34" fmla="*/ 40331 w 8"/>
                <a:gd name="T35" fmla="*/ 424 h 26"/>
                <a:gd name="T36" fmla="*/ 40331 w 8"/>
                <a:gd name="T37" fmla="*/ 298 h 26"/>
                <a:gd name="T38" fmla="*/ 42781 w 8"/>
                <a:gd name="T39" fmla="*/ 174 h 26"/>
                <a:gd name="T40" fmla="*/ 53610 w 8"/>
                <a:gd name="T41" fmla="*/ 298 h 26"/>
                <a:gd name="T42" fmla="*/ 53610 w 8"/>
                <a:gd name="T43" fmla="*/ 228 h 26"/>
                <a:gd name="T44" fmla="*/ 42781 w 8"/>
                <a:gd name="T45" fmla="*/ 1 h 26"/>
                <a:gd name="T46" fmla="*/ 60384 w 8"/>
                <a:gd name="T47" fmla="*/ 1 h 26"/>
                <a:gd name="T48" fmla="*/ 30634 w 8"/>
                <a:gd name="T49" fmla="*/ 0 h 26"/>
                <a:gd name="T50" fmla="*/ 30634 w 8"/>
                <a:gd name="T51" fmla="*/ 298 h 26"/>
                <a:gd name="T52" fmla="*/ 10066 w 8"/>
                <a:gd name="T53" fmla="*/ 424 h 26"/>
                <a:gd name="T54" fmla="*/ 10066 w 8"/>
                <a:gd name="T55" fmla="*/ 510 h 26"/>
                <a:gd name="T56" fmla="*/ 10066 w 8"/>
                <a:gd name="T57" fmla="*/ 510 h 26"/>
                <a:gd name="T58" fmla="*/ 10066 w 8"/>
                <a:gd name="T59" fmla="*/ 667 h 26"/>
                <a:gd name="T60" fmla="*/ 10066 w 8"/>
                <a:gd name="T61" fmla="*/ 799 h 26"/>
                <a:gd name="T62" fmla="*/ 10066 w 8"/>
                <a:gd name="T63" fmla="*/ 799 h 26"/>
                <a:gd name="T64" fmla="*/ 10066 w 8"/>
                <a:gd name="T65" fmla="*/ 799 h 26"/>
                <a:gd name="T66" fmla="*/ 0 w 8"/>
                <a:gd name="T67" fmla="*/ 1045 h 26"/>
                <a:gd name="T68" fmla="*/ 17505 w 8"/>
                <a:gd name="T69" fmla="*/ 1105 h 26"/>
                <a:gd name="T70" fmla="*/ 0 w 8"/>
                <a:gd name="T71" fmla="*/ 1367 h 26"/>
                <a:gd name="T72" fmla="*/ 17505 w 8"/>
                <a:gd name="T73" fmla="*/ 1367 h 26"/>
                <a:gd name="T74" fmla="*/ 0 w 8"/>
                <a:gd name="T75" fmla="*/ 1367 h 26"/>
                <a:gd name="T76" fmla="*/ 10066 w 8"/>
                <a:gd name="T77" fmla="*/ 1445 h 26"/>
                <a:gd name="T78" fmla="*/ 10066 w 8"/>
                <a:gd name="T79" fmla="*/ 1788 h 26"/>
                <a:gd name="T80" fmla="*/ 17505 w 8"/>
                <a:gd name="T81" fmla="*/ 1890 h 26"/>
                <a:gd name="T82" fmla="*/ 30634 w 8"/>
                <a:gd name="T83" fmla="*/ 1788 h 26"/>
                <a:gd name="T84" fmla="*/ 30634 w 8"/>
                <a:gd name="T85" fmla="*/ 1890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
                <a:gd name="T130" fmla="*/ 0 h 26"/>
                <a:gd name="T131" fmla="*/ 8 w 8"/>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 h="26">
                  <a:moveTo>
                    <a:pt x="4" y="26"/>
                  </a:moveTo>
                  <a:lnTo>
                    <a:pt x="4" y="24"/>
                  </a:lnTo>
                  <a:lnTo>
                    <a:pt x="5" y="22"/>
                  </a:lnTo>
                  <a:lnTo>
                    <a:pt x="5" y="19"/>
                  </a:lnTo>
                  <a:lnTo>
                    <a:pt x="3" y="19"/>
                  </a:lnTo>
                  <a:lnTo>
                    <a:pt x="4" y="17"/>
                  </a:lnTo>
                  <a:lnTo>
                    <a:pt x="4" y="13"/>
                  </a:lnTo>
                  <a:lnTo>
                    <a:pt x="4" y="11"/>
                  </a:lnTo>
                  <a:lnTo>
                    <a:pt x="5" y="10"/>
                  </a:lnTo>
                  <a:lnTo>
                    <a:pt x="5" y="8"/>
                  </a:lnTo>
                  <a:lnTo>
                    <a:pt x="5" y="6"/>
                  </a:lnTo>
                  <a:lnTo>
                    <a:pt x="5" y="4"/>
                  </a:lnTo>
                  <a:lnTo>
                    <a:pt x="6" y="2"/>
                  </a:lnTo>
                  <a:lnTo>
                    <a:pt x="7" y="4"/>
                  </a:lnTo>
                  <a:lnTo>
                    <a:pt x="7" y="3"/>
                  </a:lnTo>
                  <a:lnTo>
                    <a:pt x="6" y="1"/>
                  </a:lnTo>
                  <a:lnTo>
                    <a:pt x="8" y="1"/>
                  </a:lnTo>
                  <a:lnTo>
                    <a:pt x="4" y="0"/>
                  </a:lnTo>
                  <a:lnTo>
                    <a:pt x="4" y="4"/>
                  </a:lnTo>
                  <a:lnTo>
                    <a:pt x="1" y="6"/>
                  </a:lnTo>
                  <a:lnTo>
                    <a:pt x="1" y="7"/>
                  </a:lnTo>
                  <a:lnTo>
                    <a:pt x="1" y="9"/>
                  </a:lnTo>
                  <a:lnTo>
                    <a:pt x="1" y="11"/>
                  </a:lnTo>
                  <a:lnTo>
                    <a:pt x="0" y="14"/>
                  </a:lnTo>
                  <a:lnTo>
                    <a:pt x="2" y="15"/>
                  </a:lnTo>
                  <a:lnTo>
                    <a:pt x="0" y="18"/>
                  </a:lnTo>
                  <a:lnTo>
                    <a:pt x="2" y="18"/>
                  </a:lnTo>
                  <a:lnTo>
                    <a:pt x="0" y="18"/>
                  </a:lnTo>
                  <a:lnTo>
                    <a:pt x="1" y="20"/>
                  </a:lnTo>
                  <a:lnTo>
                    <a:pt x="1" y="24"/>
                  </a:lnTo>
                  <a:lnTo>
                    <a:pt x="2" y="26"/>
                  </a:lnTo>
                  <a:lnTo>
                    <a:pt x="4" y="24"/>
                  </a:lnTo>
                  <a:lnTo>
                    <a:pt x="4" y="2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68">
              <a:extLst>
                <a:ext uri="{FF2B5EF4-FFF2-40B4-BE49-F238E27FC236}">
                  <a16:creationId xmlns:a16="http://schemas.microsoft.com/office/drawing/2014/main" id="{EFBF9E6E-7206-480A-A30D-008042FA1EDD}"/>
                </a:ext>
              </a:extLst>
            </p:cNvPr>
            <p:cNvSpPr>
              <a:spLocks/>
            </p:cNvSpPr>
            <p:nvPr/>
          </p:nvSpPr>
          <p:spPr bwMode="auto">
            <a:xfrm>
              <a:off x="1031" y="3059"/>
              <a:ext cx="77" cy="112"/>
            </a:xfrm>
            <a:custGeom>
              <a:avLst/>
              <a:gdLst>
                <a:gd name="T0" fmla="*/ 6398 w 46"/>
                <a:gd name="T1" fmla="*/ 2040 h 85"/>
                <a:gd name="T2" fmla="*/ 52691 w 46"/>
                <a:gd name="T3" fmla="*/ 258 h 85"/>
                <a:gd name="T4" fmla="*/ 40716 w 46"/>
                <a:gd name="T5" fmla="*/ 0 h 85"/>
                <a:gd name="T6" fmla="*/ 0 w 46"/>
                <a:gd name="T7" fmla="*/ 3177 h 85"/>
                <a:gd name="T8" fmla="*/ 68155 w 46"/>
                <a:gd name="T9" fmla="*/ 5950 h 85"/>
                <a:gd name="T10" fmla="*/ 168573 w 46"/>
                <a:gd name="T11" fmla="*/ 6744 h 85"/>
                <a:gd name="T12" fmla="*/ 158677 w 46"/>
                <a:gd name="T13" fmla="*/ 6555 h 85"/>
                <a:gd name="T14" fmla="*/ 151464 w 46"/>
                <a:gd name="T15" fmla="*/ 6854 h 85"/>
                <a:gd name="T16" fmla="*/ 164454 w 46"/>
                <a:gd name="T17" fmla="*/ 7051 h 85"/>
                <a:gd name="T18" fmla="*/ 175135 w 46"/>
                <a:gd name="T19" fmla="*/ 6555 h 85"/>
                <a:gd name="T20" fmla="*/ 68155 w 46"/>
                <a:gd name="T21" fmla="*/ 5696 h 85"/>
                <a:gd name="T22" fmla="*/ 74581 w 46"/>
                <a:gd name="T23" fmla="*/ 5696 h 85"/>
                <a:gd name="T24" fmla="*/ 15901 w 46"/>
                <a:gd name="T25" fmla="*/ 3314 h 85"/>
                <a:gd name="T26" fmla="*/ 15901 w 46"/>
                <a:gd name="T27" fmla="*/ 3314 h 85"/>
                <a:gd name="T28" fmla="*/ 56630 w 46"/>
                <a:gd name="T29" fmla="*/ 1 h 85"/>
                <a:gd name="T30" fmla="*/ 40716 w 46"/>
                <a:gd name="T31" fmla="*/ 0 h 85"/>
                <a:gd name="T32" fmla="*/ 3822 w 46"/>
                <a:gd name="T33" fmla="*/ 1909 h 85"/>
                <a:gd name="T34" fmla="*/ 6398 w 46"/>
                <a:gd name="T35" fmla="*/ 2040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85"/>
                <a:gd name="T56" fmla="*/ 46 w 4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85">
                  <a:moveTo>
                    <a:pt x="2" y="25"/>
                  </a:moveTo>
                  <a:lnTo>
                    <a:pt x="14" y="3"/>
                  </a:lnTo>
                  <a:lnTo>
                    <a:pt x="11" y="0"/>
                  </a:lnTo>
                  <a:lnTo>
                    <a:pt x="0" y="39"/>
                  </a:lnTo>
                  <a:lnTo>
                    <a:pt x="18" y="72"/>
                  </a:lnTo>
                  <a:lnTo>
                    <a:pt x="44" y="82"/>
                  </a:lnTo>
                  <a:lnTo>
                    <a:pt x="42" y="80"/>
                  </a:lnTo>
                  <a:lnTo>
                    <a:pt x="40" y="83"/>
                  </a:lnTo>
                  <a:lnTo>
                    <a:pt x="43" y="85"/>
                  </a:lnTo>
                  <a:lnTo>
                    <a:pt x="46" y="80"/>
                  </a:lnTo>
                  <a:lnTo>
                    <a:pt x="18" y="69"/>
                  </a:lnTo>
                  <a:lnTo>
                    <a:pt x="20" y="69"/>
                  </a:lnTo>
                  <a:lnTo>
                    <a:pt x="4" y="40"/>
                  </a:lnTo>
                  <a:lnTo>
                    <a:pt x="15" y="1"/>
                  </a:lnTo>
                  <a:lnTo>
                    <a:pt x="11" y="0"/>
                  </a:lnTo>
                  <a:lnTo>
                    <a:pt x="1" y="23"/>
                  </a:lnTo>
                  <a:lnTo>
                    <a:pt x="2" y="2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69">
              <a:extLst>
                <a:ext uri="{FF2B5EF4-FFF2-40B4-BE49-F238E27FC236}">
                  <a16:creationId xmlns:a16="http://schemas.microsoft.com/office/drawing/2014/main" id="{9DEC6B2A-5436-4417-8553-533820B05AC6}"/>
                </a:ext>
              </a:extLst>
            </p:cNvPr>
            <p:cNvSpPr>
              <a:spLocks/>
            </p:cNvSpPr>
            <p:nvPr/>
          </p:nvSpPr>
          <p:spPr bwMode="auto">
            <a:xfrm>
              <a:off x="1098" y="3165"/>
              <a:ext cx="39" cy="31"/>
            </a:xfrm>
            <a:custGeom>
              <a:avLst/>
              <a:gdLst>
                <a:gd name="T0" fmla="*/ 4814 w 23"/>
                <a:gd name="T1" fmla="*/ 435 h 23"/>
                <a:gd name="T2" fmla="*/ 0 w 23"/>
                <a:gd name="T3" fmla="*/ 240 h 23"/>
                <a:gd name="T4" fmla="*/ 0 w 23"/>
                <a:gd name="T5" fmla="*/ 435 h 23"/>
                <a:gd name="T6" fmla="*/ 4814 w 23"/>
                <a:gd name="T7" fmla="*/ 720 h 23"/>
                <a:gd name="T8" fmla="*/ 13842 w 23"/>
                <a:gd name="T9" fmla="*/ 720 h 23"/>
                <a:gd name="T10" fmla="*/ 13842 w 23"/>
                <a:gd name="T11" fmla="*/ 720 h 23"/>
                <a:gd name="T12" fmla="*/ 13842 w 23"/>
                <a:gd name="T13" fmla="*/ 970 h 23"/>
                <a:gd name="T14" fmla="*/ 19181 w 23"/>
                <a:gd name="T15" fmla="*/ 1140 h 23"/>
                <a:gd name="T16" fmla="*/ 27688 w 23"/>
                <a:gd name="T17" fmla="*/ 1140 h 23"/>
                <a:gd name="T18" fmla="*/ 39863 w 23"/>
                <a:gd name="T19" fmla="*/ 1689 h 23"/>
                <a:gd name="T20" fmla="*/ 39863 w 23"/>
                <a:gd name="T21" fmla="*/ 1689 h 23"/>
                <a:gd name="T22" fmla="*/ 39863 w 23"/>
                <a:gd name="T23" fmla="*/ 1689 h 23"/>
                <a:gd name="T24" fmla="*/ 51975 w 23"/>
                <a:gd name="T25" fmla="*/ 1934 h 23"/>
                <a:gd name="T26" fmla="*/ 55149 w 23"/>
                <a:gd name="T27" fmla="*/ 1934 h 23"/>
                <a:gd name="T28" fmla="*/ 55149 w 23"/>
                <a:gd name="T29" fmla="*/ 2072 h 23"/>
                <a:gd name="T30" fmla="*/ 74632 w 23"/>
                <a:gd name="T31" fmla="*/ 2375 h 23"/>
                <a:gd name="T32" fmla="*/ 74632 w 23"/>
                <a:gd name="T33" fmla="*/ 2375 h 23"/>
                <a:gd name="T34" fmla="*/ 88132 w 23"/>
                <a:gd name="T35" fmla="*/ 2465 h 23"/>
                <a:gd name="T36" fmla="*/ 99121 w 23"/>
                <a:gd name="T37" fmla="*/ 2779 h 23"/>
                <a:gd name="T38" fmla="*/ 99121 w 23"/>
                <a:gd name="T39" fmla="*/ 2779 h 23"/>
                <a:gd name="T40" fmla="*/ 107297 w 23"/>
                <a:gd name="T41" fmla="*/ 2465 h 23"/>
                <a:gd name="T42" fmla="*/ 107297 w 23"/>
                <a:gd name="T43" fmla="*/ 2465 h 23"/>
                <a:gd name="T44" fmla="*/ 99121 w 23"/>
                <a:gd name="T45" fmla="*/ 2276 h 23"/>
                <a:gd name="T46" fmla="*/ 86266 w 23"/>
                <a:gd name="T47" fmla="*/ 2276 h 23"/>
                <a:gd name="T48" fmla="*/ 74632 w 23"/>
                <a:gd name="T49" fmla="*/ 2062 h 23"/>
                <a:gd name="T50" fmla="*/ 67485 w 23"/>
                <a:gd name="T51" fmla="*/ 1762 h 23"/>
                <a:gd name="T52" fmla="*/ 67485 w 23"/>
                <a:gd name="T53" fmla="*/ 1762 h 23"/>
                <a:gd name="T54" fmla="*/ 60335 w 23"/>
                <a:gd name="T55" fmla="*/ 1762 h 23"/>
                <a:gd name="T56" fmla="*/ 51975 w 23"/>
                <a:gd name="T57" fmla="*/ 1537 h 23"/>
                <a:gd name="T58" fmla="*/ 51975 w 23"/>
                <a:gd name="T59" fmla="*/ 1537 h 23"/>
                <a:gd name="T60" fmla="*/ 39863 w 23"/>
                <a:gd name="T61" fmla="*/ 1435 h 23"/>
                <a:gd name="T62" fmla="*/ 27688 w 23"/>
                <a:gd name="T63" fmla="*/ 970 h 23"/>
                <a:gd name="T64" fmla="*/ 27688 w 23"/>
                <a:gd name="T65" fmla="*/ 970 h 23"/>
                <a:gd name="T66" fmla="*/ 32524 w 23"/>
                <a:gd name="T67" fmla="*/ 720 h 23"/>
                <a:gd name="T68" fmla="*/ 23471 w 23"/>
                <a:gd name="T69" fmla="*/ 720 h 23"/>
                <a:gd name="T70" fmla="*/ 13842 w 23"/>
                <a:gd name="T71" fmla="*/ 435 h 23"/>
                <a:gd name="T72" fmla="*/ 13842 w 23"/>
                <a:gd name="T73" fmla="*/ 435 h 23"/>
                <a:gd name="T74" fmla="*/ 13842 w 23"/>
                <a:gd name="T75" fmla="*/ 240 h 23"/>
                <a:gd name="T76" fmla="*/ 8163 w 23"/>
                <a:gd name="T77" fmla="*/ 0 h 23"/>
                <a:gd name="T78" fmla="*/ 4814 w 23"/>
                <a:gd name="T79" fmla="*/ 435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
                <a:gd name="T121" fmla="*/ 0 h 23"/>
                <a:gd name="T122" fmla="*/ 23 w 23"/>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 h="23">
                  <a:moveTo>
                    <a:pt x="1" y="4"/>
                  </a:moveTo>
                  <a:lnTo>
                    <a:pt x="0" y="2"/>
                  </a:lnTo>
                  <a:lnTo>
                    <a:pt x="0" y="4"/>
                  </a:lnTo>
                  <a:lnTo>
                    <a:pt x="1" y="6"/>
                  </a:lnTo>
                  <a:lnTo>
                    <a:pt x="3" y="6"/>
                  </a:lnTo>
                  <a:lnTo>
                    <a:pt x="3" y="8"/>
                  </a:lnTo>
                  <a:lnTo>
                    <a:pt x="4" y="10"/>
                  </a:lnTo>
                  <a:lnTo>
                    <a:pt x="6" y="10"/>
                  </a:lnTo>
                  <a:lnTo>
                    <a:pt x="9" y="14"/>
                  </a:lnTo>
                  <a:lnTo>
                    <a:pt x="11" y="16"/>
                  </a:lnTo>
                  <a:lnTo>
                    <a:pt x="12" y="16"/>
                  </a:lnTo>
                  <a:lnTo>
                    <a:pt x="12" y="18"/>
                  </a:lnTo>
                  <a:lnTo>
                    <a:pt x="16" y="20"/>
                  </a:lnTo>
                  <a:lnTo>
                    <a:pt x="19" y="21"/>
                  </a:lnTo>
                  <a:lnTo>
                    <a:pt x="21" y="23"/>
                  </a:lnTo>
                  <a:lnTo>
                    <a:pt x="23" y="21"/>
                  </a:lnTo>
                  <a:lnTo>
                    <a:pt x="21" y="19"/>
                  </a:lnTo>
                  <a:lnTo>
                    <a:pt x="18" y="19"/>
                  </a:lnTo>
                  <a:lnTo>
                    <a:pt x="16" y="17"/>
                  </a:lnTo>
                  <a:lnTo>
                    <a:pt x="14" y="15"/>
                  </a:lnTo>
                  <a:lnTo>
                    <a:pt x="13" y="15"/>
                  </a:lnTo>
                  <a:lnTo>
                    <a:pt x="11" y="13"/>
                  </a:lnTo>
                  <a:lnTo>
                    <a:pt x="9" y="12"/>
                  </a:lnTo>
                  <a:lnTo>
                    <a:pt x="6" y="8"/>
                  </a:lnTo>
                  <a:lnTo>
                    <a:pt x="7" y="6"/>
                  </a:lnTo>
                  <a:lnTo>
                    <a:pt x="5" y="6"/>
                  </a:lnTo>
                  <a:lnTo>
                    <a:pt x="3" y="4"/>
                  </a:lnTo>
                  <a:lnTo>
                    <a:pt x="3" y="2"/>
                  </a:lnTo>
                  <a:lnTo>
                    <a:pt x="2" y="0"/>
                  </a:lnTo>
                  <a:lnTo>
                    <a:pt x="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70">
              <a:extLst>
                <a:ext uri="{FF2B5EF4-FFF2-40B4-BE49-F238E27FC236}">
                  <a16:creationId xmlns:a16="http://schemas.microsoft.com/office/drawing/2014/main" id="{502ECFB5-F547-446A-9256-EB86014F1756}"/>
                </a:ext>
              </a:extLst>
            </p:cNvPr>
            <p:cNvSpPr>
              <a:spLocks/>
            </p:cNvSpPr>
            <p:nvPr/>
          </p:nvSpPr>
          <p:spPr bwMode="auto">
            <a:xfrm>
              <a:off x="1135" y="3193"/>
              <a:ext cx="53" cy="12"/>
            </a:xfrm>
            <a:custGeom>
              <a:avLst/>
              <a:gdLst>
                <a:gd name="T0" fmla="*/ 0 w 31"/>
                <a:gd name="T1" fmla="*/ 207 h 9"/>
                <a:gd name="T2" fmla="*/ 9330 w 31"/>
                <a:gd name="T3" fmla="*/ 207 h 9"/>
                <a:gd name="T4" fmla="*/ 22557 w 31"/>
                <a:gd name="T5" fmla="*/ 491 h 9"/>
                <a:gd name="T6" fmla="*/ 38565 w 31"/>
                <a:gd name="T7" fmla="*/ 491 h 9"/>
                <a:gd name="T8" fmla="*/ 46625 w 31"/>
                <a:gd name="T9" fmla="*/ 655 h 9"/>
                <a:gd name="T10" fmla="*/ 58705 w 31"/>
                <a:gd name="T11" fmla="*/ 635 h 9"/>
                <a:gd name="T12" fmla="*/ 69430 w 31"/>
                <a:gd name="T13" fmla="*/ 635 h 9"/>
                <a:gd name="T14" fmla="*/ 65934 w 31"/>
                <a:gd name="T15" fmla="*/ 847 h 9"/>
                <a:gd name="T16" fmla="*/ 84241 w 31"/>
                <a:gd name="T17" fmla="*/ 847 h 9"/>
                <a:gd name="T18" fmla="*/ 84241 w 31"/>
                <a:gd name="T19" fmla="*/ 635 h 9"/>
                <a:gd name="T20" fmla="*/ 97400 w 31"/>
                <a:gd name="T21" fmla="*/ 635 h 9"/>
                <a:gd name="T22" fmla="*/ 105465 w 31"/>
                <a:gd name="T23" fmla="*/ 873 h 9"/>
                <a:gd name="T24" fmla="*/ 118703 w 31"/>
                <a:gd name="T25" fmla="*/ 655 h 9"/>
                <a:gd name="T26" fmla="*/ 135270 w 31"/>
                <a:gd name="T27" fmla="*/ 655 h 9"/>
                <a:gd name="T28" fmla="*/ 144025 w 31"/>
                <a:gd name="T29" fmla="*/ 635 h 9"/>
                <a:gd name="T30" fmla="*/ 166523 w 31"/>
                <a:gd name="T31" fmla="*/ 635 h 9"/>
                <a:gd name="T32" fmla="*/ 166523 w 31"/>
                <a:gd name="T33" fmla="*/ 491 h 9"/>
                <a:gd name="T34" fmla="*/ 166523 w 31"/>
                <a:gd name="T35" fmla="*/ 491 h 9"/>
                <a:gd name="T36" fmla="*/ 144025 w 31"/>
                <a:gd name="T37" fmla="*/ 368 h 9"/>
                <a:gd name="T38" fmla="*/ 136285 w 31"/>
                <a:gd name="T39" fmla="*/ 368 h 9"/>
                <a:gd name="T40" fmla="*/ 118703 w 31"/>
                <a:gd name="T41" fmla="*/ 276 h 9"/>
                <a:gd name="T42" fmla="*/ 105465 w 31"/>
                <a:gd name="T43" fmla="*/ 491 h 9"/>
                <a:gd name="T44" fmla="*/ 105465 w 31"/>
                <a:gd name="T45" fmla="*/ 491 h 9"/>
                <a:gd name="T46" fmla="*/ 97400 w 31"/>
                <a:gd name="T47" fmla="*/ 491 h 9"/>
                <a:gd name="T48" fmla="*/ 90538 w 31"/>
                <a:gd name="T49" fmla="*/ 368 h 9"/>
                <a:gd name="T50" fmla="*/ 90538 w 31"/>
                <a:gd name="T51" fmla="*/ 368 h 9"/>
                <a:gd name="T52" fmla="*/ 79714 w 31"/>
                <a:gd name="T53" fmla="*/ 368 h 9"/>
                <a:gd name="T54" fmla="*/ 79714 w 31"/>
                <a:gd name="T55" fmla="*/ 368 h 9"/>
                <a:gd name="T56" fmla="*/ 58705 w 31"/>
                <a:gd name="T57" fmla="*/ 368 h 9"/>
                <a:gd name="T58" fmla="*/ 46625 w 31"/>
                <a:gd name="T59" fmla="*/ 276 h 9"/>
                <a:gd name="T60" fmla="*/ 43631 w 31"/>
                <a:gd name="T61" fmla="*/ 1 h 9"/>
                <a:gd name="T62" fmla="*/ 30974 w 31"/>
                <a:gd name="T63" fmla="*/ 1 h 9"/>
                <a:gd name="T64" fmla="*/ 22557 w 31"/>
                <a:gd name="T65" fmla="*/ 1 h 9"/>
                <a:gd name="T66" fmla="*/ 5457 w 31"/>
                <a:gd name="T67" fmla="*/ 0 h 9"/>
                <a:gd name="T68" fmla="*/ 0 w 31"/>
                <a:gd name="T69" fmla="*/ 207 h 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
                <a:gd name="T106" fmla="*/ 0 h 9"/>
                <a:gd name="T107" fmla="*/ 31 w 31"/>
                <a:gd name="T108" fmla="*/ 9 h 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 h="9">
                  <a:moveTo>
                    <a:pt x="0" y="2"/>
                  </a:moveTo>
                  <a:lnTo>
                    <a:pt x="2" y="2"/>
                  </a:lnTo>
                  <a:lnTo>
                    <a:pt x="4" y="5"/>
                  </a:lnTo>
                  <a:lnTo>
                    <a:pt x="7" y="5"/>
                  </a:lnTo>
                  <a:lnTo>
                    <a:pt x="9" y="7"/>
                  </a:lnTo>
                  <a:lnTo>
                    <a:pt x="11" y="6"/>
                  </a:lnTo>
                  <a:lnTo>
                    <a:pt x="13" y="6"/>
                  </a:lnTo>
                  <a:lnTo>
                    <a:pt x="12" y="8"/>
                  </a:lnTo>
                  <a:lnTo>
                    <a:pt x="16" y="8"/>
                  </a:lnTo>
                  <a:lnTo>
                    <a:pt x="16" y="6"/>
                  </a:lnTo>
                  <a:lnTo>
                    <a:pt x="18" y="6"/>
                  </a:lnTo>
                  <a:lnTo>
                    <a:pt x="20" y="9"/>
                  </a:lnTo>
                  <a:lnTo>
                    <a:pt x="22" y="7"/>
                  </a:lnTo>
                  <a:lnTo>
                    <a:pt x="25" y="7"/>
                  </a:lnTo>
                  <a:lnTo>
                    <a:pt x="27" y="6"/>
                  </a:lnTo>
                  <a:lnTo>
                    <a:pt x="31" y="6"/>
                  </a:lnTo>
                  <a:lnTo>
                    <a:pt x="31" y="5"/>
                  </a:lnTo>
                  <a:lnTo>
                    <a:pt x="27" y="4"/>
                  </a:lnTo>
                  <a:lnTo>
                    <a:pt x="26" y="4"/>
                  </a:lnTo>
                  <a:lnTo>
                    <a:pt x="22" y="3"/>
                  </a:lnTo>
                  <a:lnTo>
                    <a:pt x="20" y="5"/>
                  </a:lnTo>
                  <a:lnTo>
                    <a:pt x="18" y="5"/>
                  </a:lnTo>
                  <a:lnTo>
                    <a:pt x="17" y="4"/>
                  </a:lnTo>
                  <a:lnTo>
                    <a:pt x="15" y="4"/>
                  </a:lnTo>
                  <a:lnTo>
                    <a:pt x="11" y="4"/>
                  </a:lnTo>
                  <a:lnTo>
                    <a:pt x="9" y="3"/>
                  </a:lnTo>
                  <a:lnTo>
                    <a:pt x="8" y="1"/>
                  </a:lnTo>
                  <a:lnTo>
                    <a:pt x="6" y="1"/>
                  </a:lnTo>
                  <a:lnTo>
                    <a:pt x="4" y="1"/>
                  </a:lnTo>
                  <a:lnTo>
                    <a:pt x="1"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71">
              <a:extLst>
                <a:ext uri="{FF2B5EF4-FFF2-40B4-BE49-F238E27FC236}">
                  <a16:creationId xmlns:a16="http://schemas.microsoft.com/office/drawing/2014/main" id="{C9D48C62-8DB0-41B0-9AD1-083538152A77}"/>
                </a:ext>
              </a:extLst>
            </p:cNvPr>
            <p:cNvSpPr>
              <a:spLocks/>
            </p:cNvSpPr>
            <p:nvPr/>
          </p:nvSpPr>
          <p:spPr bwMode="auto">
            <a:xfrm>
              <a:off x="1184" y="3181"/>
              <a:ext cx="71" cy="21"/>
            </a:xfrm>
            <a:custGeom>
              <a:avLst/>
              <a:gdLst>
                <a:gd name="T0" fmla="*/ 7815 w 42"/>
                <a:gd name="T1" fmla="*/ 1176 h 16"/>
                <a:gd name="T2" fmla="*/ 18276 w 42"/>
                <a:gd name="T3" fmla="*/ 1272 h 16"/>
                <a:gd name="T4" fmla="*/ 7815 w 42"/>
                <a:gd name="T5" fmla="*/ 1074 h 16"/>
                <a:gd name="T6" fmla="*/ 30895 w 42"/>
                <a:gd name="T7" fmla="*/ 1074 h 16"/>
                <a:gd name="T8" fmla="*/ 30895 w 42"/>
                <a:gd name="T9" fmla="*/ 1074 h 16"/>
                <a:gd name="T10" fmla="*/ 38668 w 42"/>
                <a:gd name="T11" fmla="*/ 1176 h 16"/>
                <a:gd name="T12" fmla="*/ 57764 w 42"/>
                <a:gd name="T13" fmla="*/ 1008 h 16"/>
                <a:gd name="T14" fmla="*/ 57764 w 42"/>
                <a:gd name="T15" fmla="*/ 1008 h 16"/>
                <a:gd name="T16" fmla="*/ 76415 w 42"/>
                <a:gd name="T17" fmla="*/ 969 h 16"/>
                <a:gd name="T18" fmla="*/ 83917 w 42"/>
                <a:gd name="T19" fmla="*/ 969 h 16"/>
                <a:gd name="T20" fmla="*/ 83917 w 42"/>
                <a:gd name="T21" fmla="*/ 768 h 16"/>
                <a:gd name="T22" fmla="*/ 94675 w 42"/>
                <a:gd name="T23" fmla="*/ 818 h 16"/>
                <a:gd name="T24" fmla="*/ 102686 w 42"/>
                <a:gd name="T25" fmla="*/ 738 h 16"/>
                <a:gd name="T26" fmla="*/ 110501 w 42"/>
                <a:gd name="T27" fmla="*/ 738 h 16"/>
                <a:gd name="T28" fmla="*/ 114917 w 42"/>
                <a:gd name="T29" fmla="*/ 768 h 16"/>
                <a:gd name="T30" fmla="*/ 121430 w 42"/>
                <a:gd name="T31" fmla="*/ 623 h 16"/>
                <a:gd name="T32" fmla="*/ 141860 w 42"/>
                <a:gd name="T33" fmla="*/ 562 h 16"/>
                <a:gd name="T34" fmla="*/ 141860 w 42"/>
                <a:gd name="T35" fmla="*/ 428 h 16"/>
                <a:gd name="T36" fmla="*/ 160046 w 42"/>
                <a:gd name="T37" fmla="*/ 475 h 16"/>
                <a:gd name="T38" fmla="*/ 160046 w 42"/>
                <a:gd name="T39" fmla="*/ 475 h 16"/>
                <a:gd name="T40" fmla="*/ 168054 w 42"/>
                <a:gd name="T41" fmla="*/ 326 h 16"/>
                <a:gd name="T42" fmla="*/ 186799 w 42"/>
                <a:gd name="T43" fmla="*/ 428 h 16"/>
                <a:gd name="T44" fmla="*/ 186799 w 42"/>
                <a:gd name="T45" fmla="*/ 1 h 16"/>
                <a:gd name="T46" fmla="*/ 186799 w 42"/>
                <a:gd name="T47" fmla="*/ 1 h 16"/>
                <a:gd name="T48" fmla="*/ 173588 w 42"/>
                <a:gd name="T49" fmla="*/ 0 h 16"/>
                <a:gd name="T50" fmla="*/ 160046 w 42"/>
                <a:gd name="T51" fmla="*/ 189 h 16"/>
                <a:gd name="T52" fmla="*/ 160046 w 42"/>
                <a:gd name="T53" fmla="*/ 189 h 16"/>
                <a:gd name="T54" fmla="*/ 148270 w 42"/>
                <a:gd name="T55" fmla="*/ 248 h 16"/>
                <a:gd name="T56" fmla="*/ 137182 w 42"/>
                <a:gd name="T57" fmla="*/ 248 h 16"/>
                <a:gd name="T58" fmla="*/ 110501 w 42"/>
                <a:gd name="T59" fmla="*/ 475 h 16"/>
                <a:gd name="T60" fmla="*/ 110501 w 42"/>
                <a:gd name="T61" fmla="*/ 475 h 16"/>
                <a:gd name="T62" fmla="*/ 102686 w 42"/>
                <a:gd name="T63" fmla="*/ 562 h 16"/>
                <a:gd name="T64" fmla="*/ 94675 w 42"/>
                <a:gd name="T65" fmla="*/ 562 h 16"/>
                <a:gd name="T66" fmla="*/ 94675 w 42"/>
                <a:gd name="T67" fmla="*/ 562 h 16"/>
                <a:gd name="T68" fmla="*/ 76415 w 42"/>
                <a:gd name="T69" fmla="*/ 623 h 16"/>
                <a:gd name="T70" fmla="*/ 76415 w 42"/>
                <a:gd name="T71" fmla="*/ 623 h 16"/>
                <a:gd name="T72" fmla="*/ 71832 w 42"/>
                <a:gd name="T73" fmla="*/ 623 h 16"/>
                <a:gd name="T74" fmla="*/ 52227 w 42"/>
                <a:gd name="T75" fmla="*/ 768 h 16"/>
                <a:gd name="T76" fmla="*/ 49641 w 42"/>
                <a:gd name="T77" fmla="*/ 818 h 16"/>
                <a:gd name="T78" fmla="*/ 45203 w 42"/>
                <a:gd name="T79" fmla="*/ 818 h 16"/>
                <a:gd name="T80" fmla="*/ 37753 w 42"/>
                <a:gd name="T81" fmla="*/ 818 h 16"/>
                <a:gd name="T82" fmla="*/ 26740 w 42"/>
                <a:gd name="T83" fmla="*/ 818 h 16"/>
                <a:gd name="T84" fmla="*/ 26740 w 42"/>
                <a:gd name="T85" fmla="*/ 969 h 16"/>
                <a:gd name="T86" fmla="*/ 7815 w 42"/>
                <a:gd name="T87" fmla="*/ 969 h 16"/>
                <a:gd name="T88" fmla="*/ 0 w 42"/>
                <a:gd name="T89" fmla="*/ 1176 h 16"/>
                <a:gd name="T90" fmla="*/ 7815 w 42"/>
                <a:gd name="T91" fmla="*/ 1074 h 16"/>
                <a:gd name="T92" fmla="*/ 7815 w 42"/>
                <a:gd name="T93" fmla="*/ 1176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
                <a:gd name="T142" fmla="*/ 0 h 16"/>
                <a:gd name="T143" fmla="*/ 42 w 4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 h="16">
                  <a:moveTo>
                    <a:pt x="2" y="15"/>
                  </a:moveTo>
                  <a:lnTo>
                    <a:pt x="4" y="16"/>
                  </a:lnTo>
                  <a:lnTo>
                    <a:pt x="2" y="14"/>
                  </a:lnTo>
                  <a:lnTo>
                    <a:pt x="7" y="14"/>
                  </a:lnTo>
                  <a:lnTo>
                    <a:pt x="9" y="15"/>
                  </a:lnTo>
                  <a:lnTo>
                    <a:pt x="13" y="13"/>
                  </a:lnTo>
                  <a:lnTo>
                    <a:pt x="17" y="12"/>
                  </a:lnTo>
                  <a:lnTo>
                    <a:pt x="19" y="12"/>
                  </a:lnTo>
                  <a:lnTo>
                    <a:pt x="19" y="10"/>
                  </a:lnTo>
                  <a:lnTo>
                    <a:pt x="21" y="11"/>
                  </a:lnTo>
                  <a:lnTo>
                    <a:pt x="23" y="9"/>
                  </a:lnTo>
                  <a:lnTo>
                    <a:pt x="25" y="9"/>
                  </a:lnTo>
                  <a:lnTo>
                    <a:pt x="26" y="10"/>
                  </a:lnTo>
                  <a:lnTo>
                    <a:pt x="27" y="8"/>
                  </a:lnTo>
                  <a:lnTo>
                    <a:pt x="32" y="7"/>
                  </a:lnTo>
                  <a:lnTo>
                    <a:pt x="32" y="5"/>
                  </a:lnTo>
                  <a:lnTo>
                    <a:pt x="36" y="6"/>
                  </a:lnTo>
                  <a:lnTo>
                    <a:pt x="38" y="4"/>
                  </a:lnTo>
                  <a:lnTo>
                    <a:pt x="42" y="5"/>
                  </a:lnTo>
                  <a:lnTo>
                    <a:pt x="42" y="1"/>
                  </a:lnTo>
                  <a:lnTo>
                    <a:pt x="39" y="0"/>
                  </a:lnTo>
                  <a:lnTo>
                    <a:pt x="36" y="2"/>
                  </a:lnTo>
                  <a:lnTo>
                    <a:pt x="33" y="3"/>
                  </a:lnTo>
                  <a:lnTo>
                    <a:pt x="31" y="3"/>
                  </a:lnTo>
                  <a:lnTo>
                    <a:pt x="25" y="6"/>
                  </a:lnTo>
                  <a:lnTo>
                    <a:pt x="23" y="7"/>
                  </a:lnTo>
                  <a:lnTo>
                    <a:pt x="21" y="7"/>
                  </a:lnTo>
                  <a:lnTo>
                    <a:pt x="17" y="8"/>
                  </a:lnTo>
                  <a:lnTo>
                    <a:pt x="16" y="8"/>
                  </a:lnTo>
                  <a:lnTo>
                    <a:pt x="12" y="10"/>
                  </a:lnTo>
                  <a:lnTo>
                    <a:pt x="11" y="11"/>
                  </a:lnTo>
                  <a:lnTo>
                    <a:pt x="10" y="11"/>
                  </a:lnTo>
                  <a:lnTo>
                    <a:pt x="8" y="11"/>
                  </a:lnTo>
                  <a:lnTo>
                    <a:pt x="6" y="11"/>
                  </a:lnTo>
                  <a:lnTo>
                    <a:pt x="6" y="12"/>
                  </a:lnTo>
                  <a:lnTo>
                    <a:pt x="2" y="12"/>
                  </a:lnTo>
                  <a:lnTo>
                    <a:pt x="0" y="15"/>
                  </a:lnTo>
                  <a:lnTo>
                    <a:pt x="2" y="14"/>
                  </a:lnTo>
                  <a:lnTo>
                    <a:pt x="2"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72">
              <a:extLst>
                <a:ext uri="{FF2B5EF4-FFF2-40B4-BE49-F238E27FC236}">
                  <a16:creationId xmlns:a16="http://schemas.microsoft.com/office/drawing/2014/main" id="{2CE0A52B-FDE5-4F43-9B1E-DF90B12BCFEF}"/>
                </a:ext>
              </a:extLst>
            </p:cNvPr>
            <p:cNvSpPr>
              <a:spLocks/>
            </p:cNvSpPr>
            <p:nvPr/>
          </p:nvSpPr>
          <p:spPr bwMode="auto">
            <a:xfrm>
              <a:off x="1252" y="3144"/>
              <a:ext cx="49" cy="44"/>
            </a:xfrm>
            <a:custGeom>
              <a:avLst/>
              <a:gdLst>
                <a:gd name="T0" fmla="*/ 7791 w 29"/>
                <a:gd name="T1" fmla="*/ 3321 h 33"/>
                <a:gd name="T2" fmla="*/ 18191 w 29"/>
                <a:gd name="T3" fmla="*/ 3051 h 33"/>
                <a:gd name="T4" fmla="*/ 18191 w 29"/>
                <a:gd name="T5" fmla="*/ 3051 h 33"/>
                <a:gd name="T6" fmla="*/ 18191 w 29"/>
                <a:gd name="T7" fmla="*/ 2917 h 33"/>
                <a:gd name="T8" fmla="*/ 18191 w 29"/>
                <a:gd name="T9" fmla="*/ 2917 h 33"/>
                <a:gd name="T10" fmla="*/ 26580 w 29"/>
                <a:gd name="T11" fmla="*/ 2917 h 33"/>
                <a:gd name="T12" fmla="*/ 26580 w 29"/>
                <a:gd name="T13" fmla="*/ 2759 h 33"/>
                <a:gd name="T14" fmla="*/ 26580 w 29"/>
                <a:gd name="T15" fmla="*/ 2645 h 33"/>
                <a:gd name="T16" fmla="*/ 37583 w 29"/>
                <a:gd name="T17" fmla="*/ 2645 h 33"/>
                <a:gd name="T18" fmla="*/ 37583 w 29"/>
                <a:gd name="T19" fmla="*/ 2645 h 33"/>
                <a:gd name="T20" fmla="*/ 51935 w 29"/>
                <a:gd name="T21" fmla="*/ 2288 h 33"/>
                <a:gd name="T22" fmla="*/ 51935 w 29"/>
                <a:gd name="T23" fmla="*/ 2069 h 33"/>
                <a:gd name="T24" fmla="*/ 71491 w 29"/>
                <a:gd name="T25" fmla="*/ 2007 h 33"/>
                <a:gd name="T26" fmla="*/ 71491 w 29"/>
                <a:gd name="T27" fmla="*/ 1799 h 33"/>
                <a:gd name="T28" fmla="*/ 78613 w 29"/>
                <a:gd name="T29" fmla="*/ 1716 h 33"/>
                <a:gd name="T30" fmla="*/ 83307 w 29"/>
                <a:gd name="T31" fmla="*/ 1505 h 33"/>
                <a:gd name="T32" fmla="*/ 96734 w 29"/>
                <a:gd name="T33" fmla="*/ 1287 h 33"/>
                <a:gd name="T34" fmla="*/ 102226 w 29"/>
                <a:gd name="T35" fmla="*/ 1164 h 33"/>
                <a:gd name="T36" fmla="*/ 102226 w 29"/>
                <a:gd name="T37" fmla="*/ 965 h 33"/>
                <a:gd name="T38" fmla="*/ 102226 w 29"/>
                <a:gd name="T39" fmla="*/ 847 h 33"/>
                <a:gd name="T40" fmla="*/ 110027 w 29"/>
                <a:gd name="T41" fmla="*/ 655 h 33"/>
                <a:gd name="T42" fmla="*/ 110027 w 29"/>
                <a:gd name="T43" fmla="*/ 491 h 33"/>
                <a:gd name="T44" fmla="*/ 114417 w 29"/>
                <a:gd name="T45" fmla="*/ 276 h 33"/>
                <a:gd name="T46" fmla="*/ 120795 w 29"/>
                <a:gd name="T47" fmla="*/ 276 h 33"/>
                <a:gd name="T48" fmla="*/ 128218 w 29"/>
                <a:gd name="T49" fmla="*/ 276 h 33"/>
                <a:gd name="T50" fmla="*/ 114417 w 29"/>
                <a:gd name="T51" fmla="*/ 1 h 33"/>
                <a:gd name="T52" fmla="*/ 121768 w 29"/>
                <a:gd name="T53" fmla="*/ 0 h 33"/>
                <a:gd name="T54" fmla="*/ 107296 w 29"/>
                <a:gd name="T55" fmla="*/ 1 h 33"/>
                <a:gd name="T56" fmla="*/ 107296 w 29"/>
                <a:gd name="T57" fmla="*/ 276 h 33"/>
                <a:gd name="T58" fmla="*/ 96734 w 29"/>
                <a:gd name="T59" fmla="*/ 368 h 33"/>
                <a:gd name="T60" fmla="*/ 91615 w 29"/>
                <a:gd name="T61" fmla="*/ 847 h 33"/>
                <a:gd name="T62" fmla="*/ 91615 w 29"/>
                <a:gd name="T63" fmla="*/ 847 h 33"/>
                <a:gd name="T64" fmla="*/ 83307 w 29"/>
                <a:gd name="T65" fmla="*/ 873 h 33"/>
                <a:gd name="T66" fmla="*/ 83307 w 29"/>
                <a:gd name="T67" fmla="*/ 1129 h 33"/>
                <a:gd name="T68" fmla="*/ 75884 w 29"/>
                <a:gd name="T69" fmla="*/ 1287 h 33"/>
                <a:gd name="T70" fmla="*/ 75884 w 29"/>
                <a:gd name="T71" fmla="*/ 1287 h 33"/>
                <a:gd name="T72" fmla="*/ 65118 w 29"/>
                <a:gd name="T73" fmla="*/ 1401 h 33"/>
                <a:gd name="T74" fmla="*/ 65118 w 29"/>
                <a:gd name="T75" fmla="*/ 1552 h 33"/>
                <a:gd name="T76" fmla="*/ 57251 w 29"/>
                <a:gd name="T77" fmla="*/ 1799 h 33"/>
                <a:gd name="T78" fmla="*/ 38539 w 29"/>
                <a:gd name="T79" fmla="*/ 2069 h 33"/>
                <a:gd name="T80" fmla="*/ 38539 w 29"/>
                <a:gd name="T81" fmla="*/ 2069 h 33"/>
                <a:gd name="T82" fmla="*/ 26580 w 29"/>
                <a:gd name="T83" fmla="*/ 2399 h 33"/>
                <a:gd name="T84" fmla="*/ 26580 w 29"/>
                <a:gd name="T85" fmla="*/ 2399 h 33"/>
                <a:gd name="T86" fmla="*/ 26580 w 29"/>
                <a:gd name="T87" fmla="*/ 2645 h 33"/>
                <a:gd name="T88" fmla="*/ 18191 w 29"/>
                <a:gd name="T89" fmla="*/ 2645 h 33"/>
                <a:gd name="T90" fmla="*/ 7791 w 29"/>
                <a:gd name="T91" fmla="*/ 2676 h 33"/>
                <a:gd name="T92" fmla="*/ 7791 w 29"/>
                <a:gd name="T93" fmla="*/ 2917 h 33"/>
                <a:gd name="T94" fmla="*/ 0 w 29"/>
                <a:gd name="T95" fmla="*/ 2917 h 33"/>
                <a:gd name="T96" fmla="*/ 0 w 29"/>
                <a:gd name="T97" fmla="*/ 2996 h 33"/>
                <a:gd name="T98" fmla="*/ 7791 w 29"/>
                <a:gd name="T99" fmla="*/ 2917 h 33"/>
                <a:gd name="T100" fmla="*/ 7791 w 29"/>
                <a:gd name="T101" fmla="*/ 3321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
                <a:gd name="T154" fmla="*/ 0 h 33"/>
                <a:gd name="T155" fmla="*/ 29 w 29"/>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 h="33">
                  <a:moveTo>
                    <a:pt x="2" y="33"/>
                  </a:moveTo>
                  <a:lnTo>
                    <a:pt x="4" y="31"/>
                  </a:lnTo>
                  <a:lnTo>
                    <a:pt x="4" y="29"/>
                  </a:lnTo>
                  <a:lnTo>
                    <a:pt x="6" y="29"/>
                  </a:lnTo>
                  <a:lnTo>
                    <a:pt x="6" y="28"/>
                  </a:lnTo>
                  <a:lnTo>
                    <a:pt x="6" y="26"/>
                  </a:lnTo>
                  <a:lnTo>
                    <a:pt x="8" y="26"/>
                  </a:lnTo>
                  <a:lnTo>
                    <a:pt x="12" y="23"/>
                  </a:lnTo>
                  <a:lnTo>
                    <a:pt x="12" y="21"/>
                  </a:lnTo>
                  <a:lnTo>
                    <a:pt x="16" y="20"/>
                  </a:lnTo>
                  <a:lnTo>
                    <a:pt x="16" y="18"/>
                  </a:lnTo>
                  <a:lnTo>
                    <a:pt x="18" y="17"/>
                  </a:lnTo>
                  <a:lnTo>
                    <a:pt x="19" y="15"/>
                  </a:lnTo>
                  <a:lnTo>
                    <a:pt x="22" y="13"/>
                  </a:lnTo>
                  <a:lnTo>
                    <a:pt x="23" y="12"/>
                  </a:lnTo>
                  <a:lnTo>
                    <a:pt x="23" y="10"/>
                  </a:lnTo>
                  <a:lnTo>
                    <a:pt x="23" y="8"/>
                  </a:lnTo>
                  <a:lnTo>
                    <a:pt x="25" y="7"/>
                  </a:lnTo>
                  <a:lnTo>
                    <a:pt x="25" y="5"/>
                  </a:lnTo>
                  <a:lnTo>
                    <a:pt x="26" y="3"/>
                  </a:lnTo>
                  <a:lnTo>
                    <a:pt x="27" y="3"/>
                  </a:lnTo>
                  <a:lnTo>
                    <a:pt x="29" y="3"/>
                  </a:lnTo>
                  <a:lnTo>
                    <a:pt x="26" y="1"/>
                  </a:lnTo>
                  <a:lnTo>
                    <a:pt x="28" y="0"/>
                  </a:lnTo>
                  <a:lnTo>
                    <a:pt x="24" y="1"/>
                  </a:lnTo>
                  <a:lnTo>
                    <a:pt x="24" y="3"/>
                  </a:lnTo>
                  <a:lnTo>
                    <a:pt x="22" y="4"/>
                  </a:lnTo>
                  <a:lnTo>
                    <a:pt x="21" y="8"/>
                  </a:lnTo>
                  <a:lnTo>
                    <a:pt x="19" y="9"/>
                  </a:lnTo>
                  <a:lnTo>
                    <a:pt x="19" y="11"/>
                  </a:lnTo>
                  <a:lnTo>
                    <a:pt x="17" y="13"/>
                  </a:lnTo>
                  <a:lnTo>
                    <a:pt x="15" y="14"/>
                  </a:lnTo>
                  <a:lnTo>
                    <a:pt x="15" y="16"/>
                  </a:lnTo>
                  <a:lnTo>
                    <a:pt x="13" y="18"/>
                  </a:lnTo>
                  <a:lnTo>
                    <a:pt x="9" y="21"/>
                  </a:lnTo>
                  <a:lnTo>
                    <a:pt x="6" y="24"/>
                  </a:lnTo>
                  <a:lnTo>
                    <a:pt x="6" y="26"/>
                  </a:lnTo>
                  <a:lnTo>
                    <a:pt x="4" y="26"/>
                  </a:lnTo>
                  <a:lnTo>
                    <a:pt x="2" y="27"/>
                  </a:lnTo>
                  <a:lnTo>
                    <a:pt x="2" y="29"/>
                  </a:lnTo>
                  <a:lnTo>
                    <a:pt x="0" y="29"/>
                  </a:lnTo>
                  <a:lnTo>
                    <a:pt x="0" y="30"/>
                  </a:lnTo>
                  <a:lnTo>
                    <a:pt x="2" y="29"/>
                  </a:lnTo>
                  <a:lnTo>
                    <a:pt x="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73">
              <a:extLst>
                <a:ext uri="{FF2B5EF4-FFF2-40B4-BE49-F238E27FC236}">
                  <a16:creationId xmlns:a16="http://schemas.microsoft.com/office/drawing/2014/main" id="{93C44D3B-6C1B-45FA-9750-604C397C5768}"/>
                </a:ext>
              </a:extLst>
            </p:cNvPr>
            <p:cNvSpPr>
              <a:spLocks/>
            </p:cNvSpPr>
            <p:nvPr/>
          </p:nvSpPr>
          <p:spPr bwMode="auto">
            <a:xfrm>
              <a:off x="1296" y="3088"/>
              <a:ext cx="17" cy="59"/>
            </a:xfrm>
            <a:custGeom>
              <a:avLst/>
              <a:gdLst>
                <a:gd name="T0" fmla="*/ 19938 w 10"/>
                <a:gd name="T1" fmla="*/ 3417 h 45"/>
                <a:gd name="T2" fmla="*/ 33895 w 10"/>
                <a:gd name="T3" fmla="*/ 1652 h 45"/>
                <a:gd name="T4" fmla="*/ 33895 w 10"/>
                <a:gd name="T5" fmla="*/ 1516 h 45"/>
                <a:gd name="T6" fmla="*/ 41521 w 10"/>
                <a:gd name="T7" fmla="*/ 559 h 45"/>
                <a:gd name="T8" fmla="*/ 41521 w 10"/>
                <a:gd name="T9" fmla="*/ 559 h 45"/>
                <a:gd name="T10" fmla="*/ 48419 w 10"/>
                <a:gd name="T11" fmla="*/ 0 h 45"/>
                <a:gd name="T12" fmla="*/ 28482 w 10"/>
                <a:gd name="T13" fmla="*/ 1 h 45"/>
                <a:gd name="T14" fmla="*/ 28482 w 10"/>
                <a:gd name="T15" fmla="*/ 1 h 45"/>
                <a:gd name="T16" fmla="*/ 24424 w 10"/>
                <a:gd name="T17" fmla="*/ 559 h 45"/>
                <a:gd name="T18" fmla="*/ 24424 w 10"/>
                <a:gd name="T19" fmla="*/ 578 h 45"/>
                <a:gd name="T20" fmla="*/ 14367 w 10"/>
                <a:gd name="T21" fmla="*/ 1436 h 45"/>
                <a:gd name="T22" fmla="*/ 14367 w 10"/>
                <a:gd name="T23" fmla="*/ 1652 h 45"/>
                <a:gd name="T24" fmla="*/ 0 w 10"/>
                <a:gd name="T25" fmla="*/ 3391 h 45"/>
                <a:gd name="T26" fmla="*/ 19938 w 10"/>
                <a:gd name="T27" fmla="*/ 341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5"/>
                <a:gd name="T44" fmla="*/ 10 w 1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5">
                  <a:moveTo>
                    <a:pt x="4" y="45"/>
                  </a:moveTo>
                  <a:lnTo>
                    <a:pt x="7" y="21"/>
                  </a:lnTo>
                  <a:lnTo>
                    <a:pt x="7" y="20"/>
                  </a:lnTo>
                  <a:lnTo>
                    <a:pt x="9" y="7"/>
                  </a:lnTo>
                  <a:lnTo>
                    <a:pt x="10" y="0"/>
                  </a:lnTo>
                  <a:lnTo>
                    <a:pt x="6" y="1"/>
                  </a:lnTo>
                  <a:lnTo>
                    <a:pt x="5" y="7"/>
                  </a:lnTo>
                  <a:lnTo>
                    <a:pt x="5" y="8"/>
                  </a:lnTo>
                  <a:lnTo>
                    <a:pt x="3" y="19"/>
                  </a:lnTo>
                  <a:lnTo>
                    <a:pt x="3" y="21"/>
                  </a:lnTo>
                  <a:lnTo>
                    <a:pt x="0" y="44"/>
                  </a:lnTo>
                  <a:lnTo>
                    <a:pt x="4" y="4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74">
              <a:extLst>
                <a:ext uri="{FF2B5EF4-FFF2-40B4-BE49-F238E27FC236}">
                  <a16:creationId xmlns:a16="http://schemas.microsoft.com/office/drawing/2014/main" id="{A551E89C-0BF5-4624-9115-24315731541B}"/>
                </a:ext>
              </a:extLst>
            </p:cNvPr>
            <p:cNvSpPr>
              <a:spLocks/>
            </p:cNvSpPr>
            <p:nvPr/>
          </p:nvSpPr>
          <p:spPr bwMode="auto">
            <a:xfrm>
              <a:off x="1303" y="3021"/>
              <a:ext cx="10" cy="70"/>
            </a:xfrm>
            <a:custGeom>
              <a:avLst/>
              <a:gdLst>
                <a:gd name="T0" fmla="*/ 17075 w 6"/>
                <a:gd name="T1" fmla="*/ 4537 h 53"/>
                <a:gd name="T2" fmla="*/ 21542 w 6"/>
                <a:gd name="T3" fmla="*/ 4308 h 53"/>
                <a:gd name="T4" fmla="*/ 15175 w 6"/>
                <a:gd name="T5" fmla="*/ 4238 h 53"/>
                <a:gd name="T6" fmla="*/ 21542 w 6"/>
                <a:gd name="T7" fmla="*/ 3241 h 53"/>
                <a:gd name="T8" fmla="*/ 15175 w 6"/>
                <a:gd name="T9" fmla="*/ 3241 h 53"/>
                <a:gd name="T10" fmla="*/ 15175 w 6"/>
                <a:gd name="T11" fmla="*/ 2910 h 53"/>
                <a:gd name="T12" fmla="*/ 17075 w 6"/>
                <a:gd name="T13" fmla="*/ 2714 h 53"/>
                <a:gd name="T14" fmla="*/ 17075 w 6"/>
                <a:gd name="T15" fmla="*/ 2659 h 53"/>
                <a:gd name="T16" fmla="*/ 17075 w 6"/>
                <a:gd name="T17" fmla="*/ 2454 h 53"/>
                <a:gd name="T18" fmla="*/ 21542 w 6"/>
                <a:gd name="T19" fmla="*/ 2055 h 53"/>
                <a:gd name="T20" fmla="*/ 17075 w 6"/>
                <a:gd name="T21" fmla="*/ 1556 h 53"/>
                <a:gd name="T22" fmla="*/ 21542 w 6"/>
                <a:gd name="T23" fmla="*/ 1065 h 53"/>
                <a:gd name="T24" fmla="*/ 21542 w 6"/>
                <a:gd name="T25" fmla="*/ 956 h 53"/>
                <a:gd name="T26" fmla="*/ 15175 w 6"/>
                <a:gd name="T27" fmla="*/ 799 h 53"/>
                <a:gd name="T28" fmla="*/ 17075 w 6"/>
                <a:gd name="T29" fmla="*/ 199 h 53"/>
                <a:gd name="T30" fmla="*/ 17075 w 6"/>
                <a:gd name="T31" fmla="*/ 263 h 53"/>
                <a:gd name="T32" fmla="*/ 17075 w 6"/>
                <a:gd name="T33" fmla="*/ 0 h 53"/>
                <a:gd name="T34" fmla="*/ 10245 w 6"/>
                <a:gd name="T35" fmla="*/ 1 h 53"/>
                <a:gd name="T36" fmla="*/ 6147 w 6"/>
                <a:gd name="T37" fmla="*/ 724 h 53"/>
                <a:gd name="T38" fmla="*/ 6147 w 6"/>
                <a:gd name="T39" fmla="*/ 806 h 53"/>
                <a:gd name="T40" fmla="*/ 6147 w 6"/>
                <a:gd name="T41" fmla="*/ 1055 h 53"/>
                <a:gd name="T42" fmla="*/ 3688 w 6"/>
                <a:gd name="T43" fmla="*/ 1407 h 53"/>
                <a:gd name="T44" fmla="*/ 6147 w 6"/>
                <a:gd name="T45" fmla="*/ 1969 h 53"/>
                <a:gd name="T46" fmla="*/ 6147 w 6"/>
                <a:gd name="T47" fmla="*/ 2430 h 53"/>
                <a:gd name="T48" fmla="*/ 10245 w 6"/>
                <a:gd name="T49" fmla="*/ 2601 h 53"/>
                <a:gd name="T50" fmla="*/ 10245 w 6"/>
                <a:gd name="T51" fmla="*/ 2714 h 53"/>
                <a:gd name="T52" fmla="*/ 10245 w 6"/>
                <a:gd name="T53" fmla="*/ 2910 h 53"/>
                <a:gd name="T54" fmla="*/ 6147 w 6"/>
                <a:gd name="T55" fmla="*/ 3241 h 53"/>
                <a:gd name="T56" fmla="*/ 6147 w 6"/>
                <a:gd name="T57" fmla="*/ 3241 h 53"/>
                <a:gd name="T58" fmla="*/ 0 w 6"/>
                <a:gd name="T59" fmla="*/ 4281 h 53"/>
                <a:gd name="T60" fmla="*/ 6147 w 6"/>
                <a:gd name="T61" fmla="*/ 4465 h 53"/>
                <a:gd name="T62" fmla="*/ 6147 w 6"/>
                <a:gd name="T63" fmla="*/ 4465 h 53"/>
                <a:gd name="T64" fmla="*/ 17075 w 6"/>
                <a:gd name="T65" fmla="*/ 4537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53"/>
                <a:gd name="T101" fmla="*/ 6 w 6"/>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53">
                  <a:moveTo>
                    <a:pt x="5" y="53"/>
                  </a:moveTo>
                  <a:lnTo>
                    <a:pt x="6" y="51"/>
                  </a:lnTo>
                  <a:lnTo>
                    <a:pt x="4" y="49"/>
                  </a:lnTo>
                  <a:lnTo>
                    <a:pt x="6" y="38"/>
                  </a:lnTo>
                  <a:lnTo>
                    <a:pt x="4" y="38"/>
                  </a:lnTo>
                  <a:lnTo>
                    <a:pt x="4" y="34"/>
                  </a:lnTo>
                  <a:lnTo>
                    <a:pt x="5" y="32"/>
                  </a:lnTo>
                  <a:lnTo>
                    <a:pt x="5" y="31"/>
                  </a:lnTo>
                  <a:lnTo>
                    <a:pt x="5" y="29"/>
                  </a:lnTo>
                  <a:lnTo>
                    <a:pt x="6" y="24"/>
                  </a:lnTo>
                  <a:lnTo>
                    <a:pt x="5" y="18"/>
                  </a:lnTo>
                  <a:lnTo>
                    <a:pt x="6" y="13"/>
                  </a:lnTo>
                  <a:lnTo>
                    <a:pt x="6" y="11"/>
                  </a:lnTo>
                  <a:lnTo>
                    <a:pt x="4" y="9"/>
                  </a:lnTo>
                  <a:lnTo>
                    <a:pt x="5" y="2"/>
                  </a:lnTo>
                  <a:lnTo>
                    <a:pt x="5" y="3"/>
                  </a:lnTo>
                  <a:lnTo>
                    <a:pt x="5" y="0"/>
                  </a:lnTo>
                  <a:lnTo>
                    <a:pt x="3" y="1"/>
                  </a:lnTo>
                  <a:lnTo>
                    <a:pt x="2" y="8"/>
                  </a:lnTo>
                  <a:lnTo>
                    <a:pt x="2" y="10"/>
                  </a:lnTo>
                  <a:lnTo>
                    <a:pt x="2" y="12"/>
                  </a:lnTo>
                  <a:lnTo>
                    <a:pt x="1" y="17"/>
                  </a:lnTo>
                  <a:lnTo>
                    <a:pt x="2" y="23"/>
                  </a:lnTo>
                  <a:lnTo>
                    <a:pt x="2" y="28"/>
                  </a:lnTo>
                  <a:lnTo>
                    <a:pt x="3" y="30"/>
                  </a:lnTo>
                  <a:lnTo>
                    <a:pt x="3" y="32"/>
                  </a:lnTo>
                  <a:lnTo>
                    <a:pt x="3" y="34"/>
                  </a:lnTo>
                  <a:lnTo>
                    <a:pt x="2" y="38"/>
                  </a:lnTo>
                  <a:lnTo>
                    <a:pt x="0" y="50"/>
                  </a:lnTo>
                  <a:lnTo>
                    <a:pt x="2" y="52"/>
                  </a:lnTo>
                  <a:lnTo>
                    <a:pt x="5" y="5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75">
              <a:extLst>
                <a:ext uri="{FF2B5EF4-FFF2-40B4-BE49-F238E27FC236}">
                  <a16:creationId xmlns:a16="http://schemas.microsoft.com/office/drawing/2014/main" id="{73F456AA-C2BB-4C8C-8075-9090F59A0152}"/>
                </a:ext>
              </a:extLst>
            </p:cNvPr>
            <p:cNvSpPr>
              <a:spLocks/>
            </p:cNvSpPr>
            <p:nvPr/>
          </p:nvSpPr>
          <p:spPr bwMode="auto">
            <a:xfrm>
              <a:off x="1252" y="2482"/>
              <a:ext cx="59" cy="542"/>
            </a:xfrm>
            <a:custGeom>
              <a:avLst/>
              <a:gdLst>
                <a:gd name="T0" fmla="*/ 148410 w 35"/>
                <a:gd name="T1" fmla="*/ 31940 h 413"/>
                <a:gd name="T2" fmla="*/ 73777 w 35"/>
                <a:gd name="T3" fmla="*/ 13381 h 413"/>
                <a:gd name="T4" fmla="*/ 6831 w 35"/>
                <a:gd name="T5" fmla="*/ 2656 h 413"/>
                <a:gd name="T6" fmla="*/ 6831 w 35"/>
                <a:gd name="T7" fmla="*/ 2656 h 413"/>
                <a:gd name="T8" fmla="*/ 98385 w 35"/>
                <a:gd name="T9" fmla="*/ 189 h 413"/>
                <a:gd name="T10" fmla="*/ 88040 w 35"/>
                <a:gd name="T11" fmla="*/ 0 h 413"/>
                <a:gd name="T12" fmla="*/ 0 w 35"/>
                <a:gd name="T13" fmla="*/ 2505 h 413"/>
                <a:gd name="T14" fmla="*/ 59268 w 35"/>
                <a:gd name="T15" fmla="*/ 13351 h 413"/>
                <a:gd name="T16" fmla="*/ 139945 w 35"/>
                <a:gd name="T17" fmla="*/ 31914 h 413"/>
                <a:gd name="T18" fmla="*/ 148410 w 35"/>
                <a:gd name="T19" fmla="*/ 31940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13"/>
                <a:gd name="T32" fmla="*/ 35 w 35"/>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13">
                  <a:moveTo>
                    <a:pt x="35" y="413"/>
                  </a:moveTo>
                  <a:lnTo>
                    <a:pt x="17" y="173"/>
                  </a:lnTo>
                  <a:lnTo>
                    <a:pt x="2" y="34"/>
                  </a:lnTo>
                  <a:lnTo>
                    <a:pt x="23" y="2"/>
                  </a:lnTo>
                  <a:lnTo>
                    <a:pt x="21" y="0"/>
                  </a:lnTo>
                  <a:lnTo>
                    <a:pt x="0" y="33"/>
                  </a:lnTo>
                  <a:lnTo>
                    <a:pt x="14" y="172"/>
                  </a:lnTo>
                  <a:lnTo>
                    <a:pt x="33" y="412"/>
                  </a:lnTo>
                  <a:lnTo>
                    <a:pt x="35" y="4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82" name="Picture 26" descr="f37f53d9bf63">
            <a:extLst>
              <a:ext uri="{FF2B5EF4-FFF2-40B4-BE49-F238E27FC236}">
                <a16:creationId xmlns:a16="http://schemas.microsoft.com/office/drawing/2014/main" id="{D48CCB2A-C272-4D71-AA80-EF7EA9FDDC5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71261" y="47244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6" descr="f37f53d9bf63">
            <a:extLst>
              <a:ext uri="{FF2B5EF4-FFF2-40B4-BE49-F238E27FC236}">
                <a16:creationId xmlns:a16="http://schemas.microsoft.com/office/drawing/2014/main" id="{0FB99866-4EF0-4666-BB6C-5D2537AC0A9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71261" y="24384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93">
            <a:extLst>
              <a:ext uri="{FF2B5EF4-FFF2-40B4-BE49-F238E27FC236}">
                <a16:creationId xmlns:a16="http://schemas.microsoft.com/office/drawing/2014/main" id="{9B78A463-7679-45A5-AB13-FE5CCF518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861" y="3276600"/>
            <a:ext cx="88392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AutoShape 94">
            <a:extLst>
              <a:ext uri="{FF2B5EF4-FFF2-40B4-BE49-F238E27FC236}">
                <a16:creationId xmlns:a16="http://schemas.microsoft.com/office/drawing/2014/main" id="{0C960DDB-7B79-4851-AA87-971B5B1386B0}"/>
              </a:ext>
            </a:extLst>
          </p:cNvPr>
          <p:cNvSpPr>
            <a:spLocks noChangeArrowheads="1"/>
          </p:cNvSpPr>
          <p:nvPr/>
        </p:nvSpPr>
        <p:spPr bwMode="auto">
          <a:xfrm>
            <a:off x="2123661" y="-76200"/>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u="sng">
                <a:solidFill>
                  <a:srgbClr val="FF3300"/>
                </a:solidFill>
                <a:latin typeface="Arial" panose="020B0604020202020204" pitchFamily="34" charset="0"/>
              </a:rPr>
              <a:t>Tiết 4</a:t>
            </a:r>
            <a:r>
              <a:rPr lang="en-US" altLang="en-US" sz="2400" b="1">
                <a:solidFill>
                  <a:srgbClr val="FF3300"/>
                </a:solidFill>
                <a:latin typeface="Arial" panose="020B0604020202020204" pitchFamily="34" charset="0"/>
              </a:rPr>
              <a:t>: 	Học hát: Lí cây đa</a:t>
            </a:r>
            <a:br>
              <a:rPr lang="en-US" altLang="en-US" sz="2400" b="1">
                <a:solidFill>
                  <a:srgbClr val="FF3300"/>
                </a:solidFill>
                <a:latin typeface="Arial" panose="020B0604020202020204" pitchFamily="34" charset="0"/>
              </a:rPr>
            </a:br>
            <a:r>
              <a:rPr lang="en-US" altLang="en-US" sz="2400" b="1">
                <a:solidFill>
                  <a:srgbClr val="FF3300"/>
                </a:solidFill>
                <a:latin typeface="Arial" panose="020B0604020202020204" pitchFamily="34" charset="0"/>
              </a:rPr>
              <a:t>		Bài đọc thêm: Hội Lim</a:t>
            </a:r>
          </a:p>
        </p:txBody>
      </p:sp>
    </p:spTree>
    <p:extLst>
      <p:ext uri="{BB962C8B-B14F-4D97-AF65-F5344CB8AC3E}">
        <p14:creationId xmlns:p14="http://schemas.microsoft.com/office/powerpoint/2010/main" val="4871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000" fill="hold"/>
                                        <p:tgtEl>
                                          <p:spTgt spid="84"/>
                                        </p:tgtEl>
                                        <p:attrNameLst>
                                          <p:attrName>ppt_w</p:attrName>
                                        </p:attrNameLst>
                                      </p:cBhvr>
                                      <p:tavLst>
                                        <p:tav tm="0">
                                          <p:val>
                                            <p:fltVal val="0"/>
                                          </p:val>
                                        </p:tav>
                                        <p:tav tm="100000">
                                          <p:val>
                                            <p:strVal val="#ppt_w"/>
                                          </p:val>
                                        </p:tav>
                                      </p:tavLst>
                                    </p:anim>
                                    <p:anim calcmode="lin" valueType="num">
                                      <p:cBhvr>
                                        <p:cTn id="8" dur="10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hung65">
            <a:extLst>
              <a:ext uri="{FF2B5EF4-FFF2-40B4-BE49-F238E27FC236}">
                <a16:creationId xmlns:a16="http://schemas.microsoft.com/office/drawing/2014/main" id="{10CB52FA-5C2E-41C2-BB17-CE3327505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948" y="20638"/>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ntitled-2">
            <a:extLst>
              <a:ext uri="{FF2B5EF4-FFF2-40B4-BE49-F238E27FC236}">
                <a16:creationId xmlns:a16="http://schemas.microsoft.com/office/drawing/2014/main" id="{DCF5EB02-5FF8-405E-A258-B1585AC0F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748" y="1076325"/>
            <a:ext cx="4968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0">
            <a:extLst>
              <a:ext uri="{FF2B5EF4-FFF2-40B4-BE49-F238E27FC236}">
                <a16:creationId xmlns:a16="http://schemas.microsoft.com/office/drawing/2014/main" id="{982BFDC1-79C2-4A4E-8CC6-87C1689B97B7}"/>
              </a:ext>
            </a:extLst>
          </p:cNvPr>
          <p:cNvGrpSpPr>
            <a:grpSpLocks noChangeAspect="1"/>
          </p:cNvGrpSpPr>
          <p:nvPr/>
        </p:nvGrpSpPr>
        <p:grpSpPr bwMode="auto">
          <a:xfrm rot="-726070">
            <a:off x="9206948" y="1143000"/>
            <a:ext cx="596900" cy="1630363"/>
            <a:chOff x="963" y="2061"/>
            <a:chExt cx="534" cy="1175"/>
          </a:xfrm>
        </p:grpSpPr>
        <p:sp>
          <p:nvSpPr>
            <p:cNvPr id="8" name="AutoShape 11">
              <a:extLst>
                <a:ext uri="{FF2B5EF4-FFF2-40B4-BE49-F238E27FC236}">
                  <a16:creationId xmlns:a16="http://schemas.microsoft.com/office/drawing/2014/main" id="{3104727F-DA33-4533-A23D-AE517C30EADB}"/>
                </a:ext>
              </a:extLst>
            </p:cNvPr>
            <p:cNvSpPr>
              <a:spLocks noChangeAspect="1" noChangeArrowheads="1" noTextEdit="1"/>
            </p:cNvSpPr>
            <p:nvPr/>
          </p:nvSpPr>
          <p:spPr bwMode="auto">
            <a:xfrm>
              <a:off x="963" y="2061"/>
              <a:ext cx="534" cy="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Freeform 12">
              <a:extLst>
                <a:ext uri="{FF2B5EF4-FFF2-40B4-BE49-F238E27FC236}">
                  <a16:creationId xmlns:a16="http://schemas.microsoft.com/office/drawing/2014/main" id="{E5F3B2E7-396A-43BD-90CF-B1F5F248915F}"/>
                </a:ext>
              </a:extLst>
            </p:cNvPr>
            <p:cNvSpPr>
              <a:spLocks/>
            </p:cNvSpPr>
            <p:nvPr/>
          </p:nvSpPr>
          <p:spPr bwMode="auto">
            <a:xfrm>
              <a:off x="970" y="2068"/>
              <a:ext cx="524" cy="894"/>
            </a:xfrm>
            <a:custGeom>
              <a:avLst/>
              <a:gdLst>
                <a:gd name="T0" fmla="*/ 1024449 w 310"/>
                <a:gd name="T1" fmla="*/ 189 h 682"/>
                <a:gd name="T2" fmla="*/ 880224 w 310"/>
                <a:gd name="T3" fmla="*/ 3233 h 682"/>
                <a:gd name="T4" fmla="*/ 740867 w 310"/>
                <a:gd name="T5" fmla="*/ 9658 h 682"/>
                <a:gd name="T6" fmla="*/ 733886 w 310"/>
                <a:gd name="T7" fmla="*/ 20479 h 682"/>
                <a:gd name="T8" fmla="*/ 836125 w 310"/>
                <a:gd name="T9" fmla="*/ 10788 h 682"/>
                <a:gd name="T10" fmla="*/ 1008651 w 310"/>
                <a:gd name="T11" fmla="*/ 6545 h 682"/>
                <a:gd name="T12" fmla="*/ 1137525 w 310"/>
                <a:gd name="T13" fmla="*/ 5555 h 682"/>
                <a:gd name="T14" fmla="*/ 1221709 w 310"/>
                <a:gd name="T15" fmla="*/ 7031 h 682"/>
                <a:gd name="T16" fmla="*/ 1209529 w 310"/>
                <a:gd name="T17" fmla="*/ 10847 h 682"/>
                <a:gd name="T18" fmla="*/ 893760 w 310"/>
                <a:gd name="T19" fmla="*/ 17792 h 682"/>
                <a:gd name="T20" fmla="*/ 301219 w 310"/>
                <a:gd name="T21" fmla="*/ 26899 h 682"/>
                <a:gd name="T22" fmla="*/ 49440 w 310"/>
                <a:gd name="T23" fmla="*/ 33016 h 682"/>
                <a:gd name="T24" fmla="*/ 0 w 310"/>
                <a:gd name="T25" fmla="*/ 38230 h 682"/>
                <a:gd name="T26" fmla="*/ 133302 w 310"/>
                <a:gd name="T27" fmla="*/ 45695 h 682"/>
                <a:gd name="T28" fmla="*/ 436850 w 310"/>
                <a:gd name="T29" fmla="*/ 50562 h 682"/>
                <a:gd name="T30" fmla="*/ 765145 w 310"/>
                <a:gd name="T31" fmla="*/ 51809 h 682"/>
                <a:gd name="T32" fmla="*/ 997723 w 310"/>
                <a:gd name="T33" fmla="*/ 50924 h 682"/>
                <a:gd name="T34" fmla="*/ 1226998 w 310"/>
                <a:gd name="T35" fmla="*/ 48116 h 682"/>
                <a:gd name="T36" fmla="*/ 1369440 w 310"/>
                <a:gd name="T37" fmla="*/ 42536 h 682"/>
                <a:gd name="T38" fmla="*/ 1305791 w 310"/>
                <a:gd name="T39" fmla="*/ 37014 h 682"/>
                <a:gd name="T40" fmla="*/ 1132607 w 310"/>
                <a:gd name="T41" fmla="*/ 33267 h 682"/>
                <a:gd name="T42" fmla="*/ 867146 w 310"/>
                <a:gd name="T43" fmla="*/ 32332 h 682"/>
                <a:gd name="T44" fmla="*/ 612573 w 310"/>
                <a:gd name="T45" fmla="*/ 33555 h 682"/>
                <a:gd name="T46" fmla="*/ 464764 w 310"/>
                <a:gd name="T47" fmla="*/ 37690 h 682"/>
                <a:gd name="T48" fmla="*/ 449893 w 310"/>
                <a:gd name="T49" fmla="*/ 42970 h 682"/>
                <a:gd name="T50" fmla="*/ 596721 w 310"/>
                <a:gd name="T51" fmla="*/ 46765 h 682"/>
                <a:gd name="T52" fmla="*/ 696506 w 310"/>
                <a:gd name="T53" fmla="*/ 47126 h 682"/>
                <a:gd name="T54" fmla="*/ 547269 w 310"/>
                <a:gd name="T55" fmla="*/ 43714 h 682"/>
                <a:gd name="T56" fmla="*/ 539828 w 310"/>
                <a:gd name="T57" fmla="*/ 40855 h 682"/>
                <a:gd name="T58" fmla="*/ 631161 w 310"/>
                <a:gd name="T59" fmla="*/ 38230 h 682"/>
                <a:gd name="T60" fmla="*/ 893760 w 310"/>
                <a:gd name="T61" fmla="*/ 37159 h 682"/>
                <a:gd name="T62" fmla="*/ 1132607 w 310"/>
                <a:gd name="T63" fmla="*/ 39523 h 682"/>
                <a:gd name="T64" fmla="*/ 1226998 w 310"/>
                <a:gd name="T65" fmla="*/ 42725 h 682"/>
                <a:gd name="T66" fmla="*/ 1107204 w 310"/>
                <a:gd name="T67" fmla="*/ 47800 h 682"/>
                <a:gd name="T68" fmla="*/ 893760 w 310"/>
                <a:gd name="T69" fmla="*/ 49928 h 682"/>
                <a:gd name="T70" fmla="*/ 666618 w 310"/>
                <a:gd name="T71" fmla="*/ 50211 h 682"/>
                <a:gd name="T72" fmla="*/ 470508 w 310"/>
                <a:gd name="T73" fmla="*/ 48947 h 682"/>
                <a:gd name="T74" fmla="*/ 278354 w 310"/>
                <a:gd name="T75" fmla="*/ 45992 h 682"/>
                <a:gd name="T76" fmla="*/ 155354 w 310"/>
                <a:gd name="T77" fmla="*/ 41110 h 682"/>
                <a:gd name="T78" fmla="*/ 243773 w 310"/>
                <a:gd name="T79" fmla="*/ 34831 h 682"/>
                <a:gd name="T80" fmla="*/ 578452 w 310"/>
                <a:gd name="T81" fmla="*/ 28780 h 682"/>
                <a:gd name="T82" fmla="*/ 1126799 w 310"/>
                <a:gd name="T83" fmla="*/ 19795 h 682"/>
                <a:gd name="T84" fmla="*/ 1285429 w 310"/>
                <a:gd name="T85" fmla="*/ 12682 h 682"/>
                <a:gd name="T86" fmla="*/ 1260301 w 310"/>
                <a:gd name="T87" fmla="*/ 6203 h 682"/>
                <a:gd name="T88" fmla="*/ 1226998 w 310"/>
                <a:gd name="T89" fmla="*/ 1730 h 682"/>
                <a:gd name="T90" fmla="*/ 1126799 w 310"/>
                <a:gd name="T91" fmla="*/ 0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682"/>
                <a:gd name="T140" fmla="*/ 310 w 310"/>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682">
                  <a:moveTo>
                    <a:pt x="254" y="0"/>
                  </a:moveTo>
                  <a:lnTo>
                    <a:pt x="243" y="0"/>
                  </a:lnTo>
                  <a:lnTo>
                    <a:pt x="231" y="2"/>
                  </a:lnTo>
                  <a:lnTo>
                    <a:pt x="223" y="8"/>
                  </a:lnTo>
                  <a:lnTo>
                    <a:pt x="214" y="20"/>
                  </a:lnTo>
                  <a:lnTo>
                    <a:pt x="198" y="43"/>
                  </a:lnTo>
                  <a:lnTo>
                    <a:pt x="186" y="65"/>
                  </a:lnTo>
                  <a:lnTo>
                    <a:pt x="176" y="97"/>
                  </a:lnTo>
                  <a:lnTo>
                    <a:pt x="167" y="127"/>
                  </a:lnTo>
                  <a:lnTo>
                    <a:pt x="163" y="153"/>
                  </a:lnTo>
                  <a:lnTo>
                    <a:pt x="161" y="179"/>
                  </a:lnTo>
                  <a:lnTo>
                    <a:pt x="165" y="269"/>
                  </a:lnTo>
                  <a:lnTo>
                    <a:pt x="183" y="257"/>
                  </a:lnTo>
                  <a:lnTo>
                    <a:pt x="176" y="179"/>
                  </a:lnTo>
                  <a:lnTo>
                    <a:pt x="188" y="142"/>
                  </a:lnTo>
                  <a:lnTo>
                    <a:pt x="200" y="120"/>
                  </a:lnTo>
                  <a:lnTo>
                    <a:pt x="212" y="105"/>
                  </a:lnTo>
                  <a:lnTo>
                    <a:pt x="227" y="86"/>
                  </a:lnTo>
                  <a:lnTo>
                    <a:pt x="235" y="78"/>
                  </a:lnTo>
                  <a:lnTo>
                    <a:pt x="247" y="74"/>
                  </a:lnTo>
                  <a:lnTo>
                    <a:pt x="256" y="73"/>
                  </a:lnTo>
                  <a:lnTo>
                    <a:pt x="260" y="70"/>
                  </a:lnTo>
                  <a:lnTo>
                    <a:pt x="267" y="76"/>
                  </a:lnTo>
                  <a:lnTo>
                    <a:pt x="275" y="92"/>
                  </a:lnTo>
                  <a:lnTo>
                    <a:pt x="276" y="103"/>
                  </a:lnTo>
                  <a:lnTo>
                    <a:pt x="279" y="120"/>
                  </a:lnTo>
                  <a:lnTo>
                    <a:pt x="272" y="143"/>
                  </a:lnTo>
                  <a:lnTo>
                    <a:pt x="264" y="164"/>
                  </a:lnTo>
                  <a:lnTo>
                    <a:pt x="241" y="193"/>
                  </a:lnTo>
                  <a:lnTo>
                    <a:pt x="201" y="234"/>
                  </a:lnTo>
                  <a:lnTo>
                    <a:pt x="162" y="270"/>
                  </a:lnTo>
                  <a:lnTo>
                    <a:pt x="133" y="292"/>
                  </a:lnTo>
                  <a:lnTo>
                    <a:pt x="68" y="354"/>
                  </a:lnTo>
                  <a:lnTo>
                    <a:pt x="38" y="388"/>
                  </a:lnTo>
                  <a:lnTo>
                    <a:pt x="19" y="418"/>
                  </a:lnTo>
                  <a:lnTo>
                    <a:pt x="11" y="434"/>
                  </a:lnTo>
                  <a:lnTo>
                    <a:pt x="8" y="446"/>
                  </a:lnTo>
                  <a:lnTo>
                    <a:pt x="2" y="478"/>
                  </a:lnTo>
                  <a:lnTo>
                    <a:pt x="0" y="503"/>
                  </a:lnTo>
                  <a:lnTo>
                    <a:pt x="5" y="537"/>
                  </a:lnTo>
                  <a:lnTo>
                    <a:pt x="16" y="571"/>
                  </a:lnTo>
                  <a:lnTo>
                    <a:pt x="30" y="601"/>
                  </a:lnTo>
                  <a:lnTo>
                    <a:pt x="44" y="623"/>
                  </a:lnTo>
                  <a:lnTo>
                    <a:pt x="58" y="639"/>
                  </a:lnTo>
                  <a:lnTo>
                    <a:pt x="98" y="665"/>
                  </a:lnTo>
                  <a:lnTo>
                    <a:pt x="120" y="675"/>
                  </a:lnTo>
                  <a:lnTo>
                    <a:pt x="145" y="680"/>
                  </a:lnTo>
                  <a:lnTo>
                    <a:pt x="172" y="682"/>
                  </a:lnTo>
                  <a:lnTo>
                    <a:pt x="194" y="680"/>
                  </a:lnTo>
                  <a:lnTo>
                    <a:pt x="213" y="675"/>
                  </a:lnTo>
                  <a:lnTo>
                    <a:pt x="225" y="670"/>
                  </a:lnTo>
                  <a:lnTo>
                    <a:pt x="239" y="661"/>
                  </a:lnTo>
                  <a:lnTo>
                    <a:pt x="257" y="648"/>
                  </a:lnTo>
                  <a:lnTo>
                    <a:pt x="276" y="633"/>
                  </a:lnTo>
                  <a:lnTo>
                    <a:pt x="291" y="611"/>
                  </a:lnTo>
                  <a:lnTo>
                    <a:pt x="302" y="587"/>
                  </a:lnTo>
                  <a:lnTo>
                    <a:pt x="308" y="559"/>
                  </a:lnTo>
                  <a:lnTo>
                    <a:pt x="310" y="532"/>
                  </a:lnTo>
                  <a:lnTo>
                    <a:pt x="301" y="503"/>
                  </a:lnTo>
                  <a:lnTo>
                    <a:pt x="294" y="487"/>
                  </a:lnTo>
                  <a:lnTo>
                    <a:pt x="282" y="466"/>
                  </a:lnTo>
                  <a:lnTo>
                    <a:pt x="265" y="445"/>
                  </a:lnTo>
                  <a:lnTo>
                    <a:pt x="255" y="438"/>
                  </a:lnTo>
                  <a:lnTo>
                    <a:pt x="245" y="431"/>
                  </a:lnTo>
                  <a:lnTo>
                    <a:pt x="220" y="428"/>
                  </a:lnTo>
                  <a:lnTo>
                    <a:pt x="195" y="426"/>
                  </a:lnTo>
                  <a:lnTo>
                    <a:pt x="173" y="427"/>
                  </a:lnTo>
                  <a:lnTo>
                    <a:pt x="152" y="435"/>
                  </a:lnTo>
                  <a:lnTo>
                    <a:pt x="138" y="442"/>
                  </a:lnTo>
                  <a:lnTo>
                    <a:pt x="125" y="457"/>
                  </a:lnTo>
                  <a:lnTo>
                    <a:pt x="114" y="472"/>
                  </a:lnTo>
                  <a:lnTo>
                    <a:pt x="105" y="496"/>
                  </a:lnTo>
                  <a:lnTo>
                    <a:pt x="97" y="515"/>
                  </a:lnTo>
                  <a:lnTo>
                    <a:pt x="96" y="537"/>
                  </a:lnTo>
                  <a:lnTo>
                    <a:pt x="101" y="565"/>
                  </a:lnTo>
                  <a:lnTo>
                    <a:pt x="111" y="586"/>
                  </a:lnTo>
                  <a:lnTo>
                    <a:pt x="123" y="603"/>
                  </a:lnTo>
                  <a:lnTo>
                    <a:pt x="134" y="615"/>
                  </a:lnTo>
                  <a:lnTo>
                    <a:pt x="150" y="621"/>
                  </a:lnTo>
                  <a:lnTo>
                    <a:pt x="157" y="622"/>
                  </a:lnTo>
                  <a:lnTo>
                    <a:pt x="157" y="620"/>
                  </a:lnTo>
                  <a:lnTo>
                    <a:pt x="143" y="605"/>
                  </a:lnTo>
                  <a:lnTo>
                    <a:pt x="135" y="597"/>
                  </a:lnTo>
                  <a:lnTo>
                    <a:pt x="123" y="575"/>
                  </a:lnTo>
                  <a:lnTo>
                    <a:pt x="121" y="562"/>
                  </a:lnTo>
                  <a:lnTo>
                    <a:pt x="119" y="551"/>
                  </a:lnTo>
                  <a:lnTo>
                    <a:pt x="121" y="538"/>
                  </a:lnTo>
                  <a:lnTo>
                    <a:pt x="128" y="525"/>
                  </a:lnTo>
                  <a:lnTo>
                    <a:pt x="133" y="514"/>
                  </a:lnTo>
                  <a:lnTo>
                    <a:pt x="142" y="503"/>
                  </a:lnTo>
                  <a:lnTo>
                    <a:pt x="160" y="494"/>
                  </a:lnTo>
                  <a:lnTo>
                    <a:pt x="186" y="487"/>
                  </a:lnTo>
                  <a:lnTo>
                    <a:pt x="201" y="489"/>
                  </a:lnTo>
                  <a:lnTo>
                    <a:pt x="221" y="497"/>
                  </a:lnTo>
                  <a:lnTo>
                    <a:pt x="245" y="508"/>
                  </a:lnTo>
                  <a:lnTo>
                    <a:pt x="255" y="520"/>
                  </a:lnTo>
                  <a:lnTo>
                    <a:pt x="262" y="532"/>
                  </a:lnTo>
                  <a:lnTo>
                    <a:pt x="271" y="545"/>
                  </a:lnTo>
                  <a:lnTo>
                    <a:pt x="276" y="562"/>
                  </a:lnTo>
                  <a:lnTo>
                    <a:pt x="275" y="583"/>
                  </a:lnTo>
                  <a:lnTo>
                    <a:pt x="266" y="608"/>
                  </a:lnTo>
                  <a:lnTo>
                    <a:pt x="249" y="629"/>
                  </a:lnTo>
                  <a:lnTo>
                    <a:pt x="234" y="642"/>
                  </a:lnTo>
                  <a:lnTo>
                    <a:pt x="218" y="650"/>
                  </a:lnTo>
                  <a:lnTo>
                    <a:pt x="201" y="657"/>
                  </a:lnTo>
                  <a:lnTo>
                    <a:pt x="186" y="661"/>
                  </a:lnTo>
                  <a:lnTo>
                    <a:pt x="169" y="662"/>
                  </a:lnTo>
                  <a:lnTo>
                    <a:pt x="150" y="661"/>
                  </a:lnTo>
                  <a:lnTo>
                    <a:pt x="141" y="660"/>
                  </a:lnTo>
                  <a:lnTo>
                    <a:pt x="128" y="656"/>
                  </a:lnTo>
                  <a:lnTo>
                    <a:pt x="106" y="644"/>
                  </a:lnTo>
                  <a:lnTo>
                    <a:pt x="86" y="630"/>
                  </a:lnTo>
                  <a:lnTo>
                    <a:pt x="70" y="617"/>
                  </a:lnTo>
                  <a:lnTo>
                    <a:pt x="63" y="605"/>
                  </a:lnTo>
                  <a:lnTo>
                    <a:pt x="48" y="581"/>
                  </a:lnTo>
                  <a:lnTo>
                    <a:pt x="39" y="553"/>
                  </a:lnTo>
                  <a:lnTo>
                    <a:pt x="35" y="541"/>
                  </a:lnTo>
                  <a:lnTo>
                    <a:pt x="35" y="530"/>
                  </a:lnTo>
                  <a:lnTo>
                    <a:pt x="46" y="484"/>
                  </a:lnTo>
                  <a:lnTo>
                    <a:pt x="55" y="458"/>
                  </a:lnTo>
                  <a:lnTo>
                    <a:pt x="70" y="433"/>
                  </a:lnTo>
                  <a:lnTo>
                    <a:pt x="95" y="409"/>
                  </a:lnTo>
                  <a:lnTo>
                    <a:pt x="130" y="379"/>
                  </a:lnTo>
                  <a:lnTo>
                    <a:pt x="171" y="344"/>
                  </a:lnTo>
                  <a:lnTo>
                    <a:pt x="236" y="286"/>
                  </a:lnTo>
                  <a:lnTo>
                    <a:pt x="254" y="261"/>
                  </a:lnTo>
                  <a:lnTo>
                    <a:pt x="277" y="222"/>
                  </a:lnTo>
                  <a:lnTo>
                    <a:pt x="284" y="199"/>
                  </a:lnTo>
                  <a:lnTo>
                    <a:pt x="289" y="167"/>
                  </a:lnTo>
                  <a:lnTo>
                    <a:pt x="290" y="129"/>
                  </a:lnTo>
                  <a:lnTo>
                    <a:pt x="286" y="105"/>
                  </a:lnTo>
                  <a:lnTo>
                    <a:pt x="284" y="82"/>
                  </a:lnTo>
                  <a:lnTo>
                    <a:pt x="281" y="67"/>
                  </a:lnTo>
                  <a:lnTo>
                    <a:pt x="278" y="31"/>
                  </a:lnTo>
                  <a:lnTo>
                    <a:pt x="276" y="23"/>
                  </a:lnTo>
                  <a:lnTo>
                    <a:pt x="269" y="7"/>
                  </a:lnTo>
                  <a:lnTo>
                    <a:pt x="262" y="5"/>
                  </a:lnTo>
                  <a:lnTo>
                    <a:pt x="254" y="0"/>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3">
              <a:extLst>
                <a:ext uri="{FF2B5EF4-FFF2-40B4-BE49-F238E27FC236}">
                  <a16:creationId xmlns:a16="http://schemas.microsoft.com/office/drawing/2014/main" id="{C0899FB4-EDDC-4FA5-85D7-F6DABFFBFE25}"/>
                </a:ext>
              </a:extLst>
            </p:cNvPr>
            <p:cNvSpPr>
              <a:spLocks/>
            </p:cNvSpPr>
            <p:nvPr/>
          </p:nvSpPr>
          <p:spPr bwMode="auto">
            <a:xfrm>
              <a:off x="1281" y="2062"/>
              <a:ext cx="118" cy="91"/>
            </a:xfrm>
            <a:custGeom>
              <a:avLst/>
              <a:gdLst>
                <a:gd name="T0" fmla="*/ 279574 w 70"/>
                <a:gd name="T1" fmla="*/ 1 h 69"/>
                <a:gd name="T2" fmla="*/ 242038 w 70"/>
                <a:gd name="T3" fmla="*/ 0 h 69"/>
                <a:gd name="T4" fmla="*/ 216431 w 70"/>
                <a:gd name="T5" fmla="*/ 260 h 69"/>
                <a:gd name="T6" fmla="*/ 198940 w 70"/>
                <a:gd name="T7" fmla="*/ 541 h 69"/>
                <a:gd name="T8" fmla="*/ 173635 w 70"/>
                <a:gd name="T9" fmla="*/ 786 h 69"/>
                <a:gd name="T10" fmla="*/ 156739 w 70"/>
                <a:gd name="T11" fmla="*/ 1037 h 69"/>
                <a:gd name="T12" fmla="*/ 139945 w 70"/>
                <a:gd name="T13" fmla="*/ 1387 h 69"/>
                <a:gd name="T14" fmla="*/ 124367 w 70"/>
                <a:gd name="T15" fmla="*/ 1829 h 69"/>
                <a:gd name="T16" fmla="*/ 92981 w 70"/>
                <a:gd name="T17" fmla="*/ 2379 h 69"/>
                <a:gd name="T18" fmla="*/ 76164 w 70"/>
                <a:gd name="T19" fmla="*/ 2952 h 69"/>
                <a:gd name="T20" fmla="*/ 63169 w 70"/>
                <a:gd name="T21" fmla="*/ 3502 h 69"/>
                <a:gd name="T22" fmla="*/ 55158 w 70"/>
                <a:gd name="T23" fmla="*/ 3931 h 69"/>
                <a:gd name="T24" fmla="*/ 32721 w 70"/>
                <a:gd name="T25" fmla="*/ 4355 h 69"/>
                <a:gd name="T26" fmla="*/ 17781 w 70"/>
                <a:gd name="T27" fmla="*/ 4944 h 69"/>
                <a:gd name="T28" fmla="*/ 4052 w 70"/>
                <a:gd name="T29" fmla="*/ 5345 h 69"/>
                <a:gd name="T30" fmla="*/ 0 w 70"/>
                <a:gd name="T31" fmla="*/ 5744 h 69"/>
                <a:gd name="T32" fmla="*/ 6831 w 70"/>
                <a:gd name="T33" fmla="*/ 5744 h 69"/>
                <a:gd name="T34" fmla="*/ 25963 w 70"/>
                <a:gd name="T35" fmla="*/ 5345 h 69"/>
                <a:gd name="T36" fmla="*/ 37473 w 70"/>
                <a:gd name="T37" fmla="*/ 4791 h 69"/>
                <a:gd name="T38" fmla="*/ 50528 w 70"/>
                <a:gd name="T39" fmla="*/ 4243 h 69"/>
                <a:gd name="T40" fmla="*/ 69102 w 70"/>
                <a:gd name="T41" fmla="*/ 3893 h 69"/>
                <a:gd name="T42" fmla="*/ 80609 w 70"/>
                <a:gd name="T43" fmla="*/ 3217 h 69"/>
                <a:gd name="T44" fmla="*/ 98385 w 70"/>
                <a:gd name="T45" fmla="*/ 2843 h 69"/>
                <a:gd name="T46" fmla="*/ 118015 w 70"/>
                <a:gd name="T47" fmla="*/ 2094 h 69"/>
                <a:gd name="T48" fmla="*/ 139945 w 70"/>
                <a:gd name="T49" fmla="*/ 1804 h 69"/>
                <a:gd name="T50" fmla="*/ 156739 w 70"/>
                <a:gd name="T51" fmla="*/ 1368 h 69"/>
                <a:gd name="T52" fmla="*/ 165849 w 70"/>
                <a:gd name="T53" fmla="*/ 1037 h 69"/>
                <a:gd name="T54" fmla="*/ 191804 w 70"/>
                <a:gd name="T55" fmla="*/ 786 h 69"/>
                <a:gd name="T56" fmla="*/ 209647 w 70"/>
                <a:gd name="T57" fmla="*/ 541 h 69"/>
                <a:gd name="T58" fmla="*/ 235515 w 70"/>
                <a:gd name="T59" fmla="*/ 452 h 69"/>
                <a:gd name="T60" fmla="*/ 255020 w 70"/>
                <a:gd name="T61" fmla="*/ 343 h 69"/>
                <a:gd name="T62" fmla="*/ 292699 w 70"/>
                <a:gd name="T63" fmla="*/ 54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9"/>
                <a:gd name="T98" fmla="*/ 70 w 70"/>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9">
                  <a:moveTo>
                    <a:pt x="70" y="2"/>
                  </a:moveTo>
                  <a:lnTo>
                    <a:pt x="66" y="1"/>
                  </a:lnTo>
                  <a:lnTo>
                    <a:pt x="61" y="1"/>
                  </a:lnTo>
                  <a:lnTo>
                    <a:pt x="57" y="0"/>
                  </a:lnTo>
                  <a:lnTo>
                    <a:pt x="53" y="2"/>
                  </a:lnTo>
                  <a:lnTo>
                    <a:pt x="51" y="3"/>
                  </a:lnTo>
                  <a:lnTo>
                    <a:pt x="49" y="5"/>
                  </a:lnTo>
                  <a:lnTo>
                    <a:pt x="47" y="6"/>
                  </a:lnTo>
                  <a:lnTo>
                    <a:pt x="44" y="6"/>
                  </a:lnTo>
                  <a:lnTo>
                    <a:pt x="41" y="9"/>
                  </a:lnTo>
                  <a:lnTo>
                    <a:pt x="39" y="11"/>
                  </a:lnTo>
                  <a:lnTo>
                    <a:pt x="37" y="12"/>
                  </a:lnTo>
                  <a:lnTo>
                    <a:pt x="33" y="15"/>
                  </a:lnTo>
                  <a:lnTo>
                    <a:pt x="33" y="17"/>
                  </a:lnTo>
                  <a:lnTo>
                    <a:pt x="31" y="19"/>
                  </a:lnTo>
                  <a:lnTo>
                    <a:pt x="29" y="22"/>
                  </a:lnTo>
                  <a:lnTo>
                    <a:pt x="27" y="23"/>
                  </a:lnTo>
                  <a:lnTo>
                    <a:pt x="22" y="28"/>
                  </a:lnTo>
                  <a:lnTo>
                    <a:pt x="20" y="32"/>
                  </a:lnTo>
                  <a:lnTo>
                    <a:pt x="18" y="35"/>
                  </a:lnTo>
                  <a:lnTo>
                    <a:pt x="16" y="38"/>
                  </a:lnTo>
                  <a:lnTo>
                    <a:pt x="15" y="42"/>
                  </a:lnTo>
                  <a:lnTo>
                    <a:pt x="13" y="43"/>
                  </a:lnTo>
                  <a:lnTo>
                    <a:pt x="13" y="47"/>
                  </a:lnTo>
                  <a:lnTo>
                    <a:pt x="8" y="50"/>
                  </a:lnTo>
                  <a:lnTo>
                    <a:pt x="8" y="52"/>
                  </a:lnTo>
                  <a:lnTo>
                    <a:pt x="6" y="55"/>
                  </a:lnTo>
                  <a:lnTo>
                    <a:pt x="4" y="59"/>
                  </a:lnTo>
                  <a:lnTo>
                    <a:pt x="3" y="62"/>
                  </a:lnTo>
                  <a:lnTo>
                    <a:pt x="1" y="64"/>
                  </a:lnTo>
                  <a:lnTo>
                    <a:pt x="0" y="69"/>
                  </a:lnTo>
                  <a:lnTo>
                    <a:pt x="2" y="69"/>
                  </a:lnTo>
                  <a:lnTo>
                    <a:pt x="3" y="66"/>
                  </a:lnTo>
                  <a:lnTo>
                    <a:pt x="6" y="64"/>
                  </a:lnTo>
                  <a:lnTo>
                    <a:pt x="7" y="61"/>
                  </a:lnTo>
                  <a:lnTo>
                    <a:pt x="9" y="57"/>
                  </a:lnTo>
                  <a:lnTo>
                    <a:pt x="12" y="54"/>
                  </a:lnTo>
                  <a:lnTo>
                    <a:pt x="12" y="51"/>
                  </a:lnTo>
                  <a:lnTo>
                    <a:pt x="14" y="49"/>
                  </a:lnTo>
                  <a:lnTo>
                    <a:pt x="16" y="46"/>
                  </a:lnTo>
                  <a:lnTo>
                    <a:pt x="17" y="42"/>
                  </a:lnTo>
                  <a:lnTo>
                    <a:pt x="19" y="39"/>
                  </a:lnTo>
                  <a:lnTo>
                    <a:pt x="21" y="37"/>
                  </a:lnTo>
                  <a:lnTo>
                    <a:pt x="23" y="34"/>
                  </a:lnTo>
                  <a:lnTo>
                    <a:pt x="26" y="31"/>
                  </a:lnTo>
                  <a:lnTo>
                    <a:pt x="28" y="25"/>
                  </a:lnTo>
                  <a:lnTo>
                    <a:pt x="30" y="24"/>
                  </a:lnTo>
                  <a:lnTo>
                    <a:pt x="33" y="21"/>
                  </a:lnTo>
                  <a:lnTo>
                    <a:pt x="35" y="19"/>
                  </a:lnTo>
                  <a:lnTo>
                    <a:pt x="37" y="16"/>
                  </a:lnTo>
                  <a:lnTo>
                    <a:pt x="39" y="14"/>
                  </a:lnTo>
                  <a:lnTo>
                    <a:pt x="39" y="12"/>
                  </a:lnTo>
                  <a:lnTo>
                    <a:pt x="43" y="11"/>
                  </a:lnTo>
                  <a:lnTo>
                    <a:pt x="45" y="9"/>
                  </a:lnTo>
                  <a:lnTo>
                    <a:pt x="47" y="8"/>
                  </a:lnTo>
                  <a:lnTo>
                    <a:pt x="49" y="6"/>
                  </a:lnTo>
                  <a:lnTo>
                    <a:pt x="53" y="5"/>
                  </a:lnTo>
                  <a:lnTo>
                    <a:pt x="55" y="5"/>
                  </a:lnTo>
                  <a:lnTo>
                    <a:pt x="59" y="4"/>
                  </a:lnTo>
                  <a:lnTo>
                    <a:pt x="60" y="4"/>
                  </a:lnTo>
                  <a:lnTo>
                    <a:pt x="66" y="5"/>
                  </a:lnTo>
                  <a:lnTo>
                    <a:pt x="69" y="6"/>
                  </a:lnTo>
                  <a:lnTo>
                    <a:pt x="7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4">
              <a:extLst>
                <a:ext uri="{FF2B5EF4-FFF2-40B4-BE49-F238E27FC236}">
                  <a16:creationId xmlns:a16="http://schemas.microsoft.com/office/drawing/2014/main" id="{EF8121EB-E9D0-4EA1-8371-6DB170C0ECF1}"/>
                </a:ext>
              </a:extLst>
            </p:cNvPr>
            <p:cNvSpPr>
              <a:spLocks/>
            </p:cNvSpPr>
            <p:nvPr/>
          </p:nvSpPr>
          <p:spPr bwMode="auto">
            <a:xfrm>
              <a:off x="1237" y="2153"/>
              <a:ext cx="47" cy="149"/>
            </a:xfrm>
            <a:custGeom>
              <a:avLst/>
              <a:gdLst>
                <a:gd name="T0" fmla="*/ 104125 w 28"/>
                <a:gd name="T1" fmla="*/ 0 h 114"/>
                <a:gd name="T2" fmla="*/ 104125 w 28"/>
                <a:gd name="T3" fmla="*/ 0 h 114"/>
                <a:gd name="T4" fmla="*/ 94170 w 28"/>
                <a:gd name="T5" fmla="*/ 174 h 114"/>
                <a:gd name="T6" fmla="*/ 94170 w 28"/>
                <a:gd name="T7" fmla="*/ 388 h 114"/>
                <a:gd name="T8" fmla="*/ 83128 w 28"/>
                <a:gd name="T9" fmla="*/ 723 h 114"/>
                <a:gd name="T10" fmla="*/ 83128 w 28"/>
                <a:gd name="T11" fmla="*/ 1039 h 114"/>
                <a:gd name="T12" fmla="*/ 76514 w 28"/>
                <a:gd name="T13" fmla="*/ 1235 h 114"/>
                <a:gd name="T14" fmla="*/ 70666 w 28"/>
                <a:gd name="T15" fmla="*/ 1670 h 114"/>
                <a:gd name="T16" fmla="*/ 69093 w 28"/>
                <a:gd name="T17" fmla="*/ 1885 h 114"/>
                <a:gd name="T18" fmla="*/ 59702 w 28"/>
                <a:gd name="T19" fmla="*/ 2183 h 114"/>
                <a:gd name="T20" fmla="*/ 59702 w 28"/>
                <a:gd name="T21" fmla="*/ 2358 h 114"/>
                <a:gd name="T22" fmla="*/ 47918 w 28"/>
                <a:gd name="T23" fmla="*/ 2609 h 114"/>
                <a:gd name="T24" fmla="*/ 47918 w 28"/>
                <a:gd name="T25" fmla="*/ 2892 h 114"/>
                <a:gd name="T26" fmla="*/ 42099 w 28"/>
                <a:gd name="T27" fmla="*/ 3220 h 114"/>
                <a:gd name="T28" fmla="*/ 42099 w 28"/>
                <a:gd name="T29" fmla="*/ 3410 h 114"/>
                <a:gd name="T30" fmla="*/ 31143 w 28"/>
                <a:gd name="T31" fmla="*/ 4028 h 114"/>
                <a:gd name="T32" fmla="*/ 28547 w 28"/>
                <a:gd name="T33" fmla="*/ 4457 h 114"/>
                <a:gd name="T34" fmla="*/ 28547 w 28"/>
                <a:gd name="T35" fmla="*/ 4712 h 114"/>
                <a:gd name="T36" fmla="*/ 24522 w 28"/>
                <a:gd name="T37" fmla="*/ 4941 h 114"/>
                <a:gd name="T38" fmla="*/ 17007 w 28"/>
                <a:gd name="T39" fmla="*/ 5215 h 114"/>
                <a:gd name="T40" fmla="*/ 3923 w 28"/>
                <a:gd name="T41" fmla="*/ 6770 h 114"/>
                <a:gd name="T42" fmla="*/ 6585 w 28"/>
                <a:gd name="T43" fmla="*/ 7064 h 114"/>
                <a:gd name="T44" fmla="*/ 6585 w 28"/>
                <a:gd name="T45" fmla="*/ 7190 h 114"/>
                <a:gd name="T46" fmla="*/ 3923 w 28"/>
                <a:gd name="T47" fmla="*/ 7383 h 114"/>
                <a:gd name="T48" fmla="*/ 0 w 28"/>
                <a:gd name="T49" fmla="*/ 8005 h 114"/>
                <a:gd name="T50" fmla="*/ 6585 w 28"/>
                <a:gd name="T51" fmla="*/ 8186 h 114"/>
                <a:gd name="T52" fmla="*/ 6585 w 28"/>
                <a:gd name="T53" fmla="*/ 8186 h 114"/>
                <a:gd name="T54" fmla="*/ 18553 w 28"/>
                <a:gd name="T55" fmla="*/ 8277 h 114"/>
                <a:gd name="T56" fmla="*/ 18553 w 28"/>
                <a:gd name="T57" fmla="*/ 8122 h 114"/>
                <a:gd name="T58" fmla="*/ 6585 w 28"/>
                <a:gd name="T59" fmla="*/ 8005 h 114"/>
                <a:gd name="T60" fmla="*/ 11053 w 28"/>
                <a:gd name="T61" fmla="*/ 7480 h 114"/>
                <a:gd name="T62" fmla="*/ 17007 w 28"/>
                <a:gd name="T63" fmla="*/ 7190 h 114"/>
                <a:gd name="T64" fmla="*/ 17007 w 28"/>
                <a:gd name="T65" fmla="*/ 7064 h 114"/>
                <a:gd name="T66" fmla="*/ 17007 w 28"/>
                <a:gd name="T67" fmla="*/ 6816 h 114"/>
                <a:gd name="T68" fmla="*/ 28547 w 28"/>
                <a:gd name="T69" fmla="*/ 5215 h 114"/>
                <a:gd name="T70" fmla="*/ 31143 w 28"/>
                <a:gd name="T71" fmla="*/ 5010 h 114"/>
                <a:gd name="T72" fmla="*/ 31143 w 28"/>
                <a:gd name="T73" fmla="*/ 4712 h 114"/>
                <a:gd name="T74" fmla="*/ 35567 w 28"/>
                <a:gd name="T75" fmla="*/ 4522 h 114"/>
                <a:gd name="T76" fmla="*/ 41162 w 28"/>
                <a:gd name="T77" fmla="*/ 4028 h 114"/>
                <a:gd name="T78" fmla="*/ 52276 w 28"/>
                <a:gd name="T79" fmla="*/ 3410 h 114"/>
                <a:gd name="T80" fmla="*/ 59702 w 28"/>
                <a:gd name="T81" fmla="*/ 3220 h 114"/>
                <a:gd name="T82" fmla="*/ 59702 w 28"/>
                <a:gd name="T83" fmla="*/ 3032 h 114"/>
                <a:gd name="T84" fmla="*/ 64081 w 28"/>
                <a:gd name="T85" fmla="*/ 2660 h 114"/>
                <a:gd name="T86" fmla="*/ 64081 w 28"/>
                <a:gd name="T87" fmla="*/ 2358 h 114"/>
                <a:gd name="T88" fmla="*/ 76514 w 28"/>
                <a:gd name="T89" fmla="*/ 2183 h 114"/>
                <a:gd name="T90" fmla="*/ 76514 w 28"/>
                <a:gd name="T91" fmla="*/ 1885 h 114"/>
                <a:gd name="T92" fmla="*/ 80434 w 28"/>
                <a:gd name="T93" fmla="*/ 1670 h 114"/>
                <a:gd name="T94" fmla="*/ 87749 w 28"/>
                <a:gd name="T95" fmla="*/ 1358 h 114"/>
                <a:gd name="T96" fmla="*/ 91398 w 28"/>
                <a:gd name="T97" fmla="*/ 1039 h 114"/>
                <a:gd name="T98" fmla="*/ 91398 w 28"/>
                <a:gd name="T99" fmla="*/ 795 h 114"/>
                <a:gd name="T100" fmla="*/ 104125 w 28"/>
                <a:gd name="T101" fmla="*/ 388 h 114"/>
                <a:gd name="T102" fmla="*/ 104125 w 28"/>
                <a:gd name="T103" fmla="*/ 174 h 114"/>
                <a:gd name="T104" fmla="*/ 111484 w 28"/>
                <a:gd name="T105" fmla="*/ 0 h 114"/>
                <a:gd name="T106" fmla="*/ 111484 w 28"/>
                <a:gd name="T107" fmla="*/ 0 h 114"/>
                <a:gd name="T108" fmla="*/ 104125 w 28"/>
                <a:gd name="T109" fmla="*/ 0 h 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
                <a:gd name="T166" fmla="*/ 0 h 114"/>
                <a:gd name="T167" fmla="*/ 28 w 28"/>
                <a:gd name="T168" fmla="*/ 114 h 1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 h="114">
                  <a:moveTo>
                    <a:pt x="26" y="0"/>
                  </a:moveTo>
                  <a:lnTo>
                    <a:pt x="26" y="0"/>
                  </a:lnTo>
                  <a:lnTo>
                    <a:pt x="24" y="2"/>
                  </a:lnTo>
                  <a:lnTo>
                    <a:pt x="24" y="5"/>
                  </a:lnTo>
                  <a:lnTo>
                    <a:pt x="21" y="10"/>
                  </a:lnTo>
                  <a:lnTo>
                    <a:pt x="21" y="14"/>
                  </a:lnTo>
                  <a:lnTo>
                    <a:pt x="19" y="17"/>
                  </a:lnTo>
                  <a:lnTo>
                    <a:pt x="18" y="23"/>
                  </a:lnTo>
                  <a:lnTo>
                    <a:pt x="17" y="26"/>
                  </a:lnTo>
                  <a:lnTo>
                    <a:pt x="15" y="30"/>
                  </a:lnTo>
                  <a:lnTo>
                    <a:pt x="15" y="33"/>
                  </a:lnTo>
                  <a:lnTo>
                    <a:pt x="12" y="36"/>
                  </a:lnTo>
                  <a:lnTo>
                    <a:pt x="12" y="40"/>
                  </a:lnTo>
                  <a:lnTo>
                    <a:pt x="11" y="44"/>
                  </a:lnTo>
                  <a:lnTo>
                    <a:pt x="11" y="47"/>
                  </a:lnTo>
                  <a:lnTo>
                    <a:pt x="8" y="56"/>
                  </a:lnTo>
                  <a:lnTo>
                    <a:pt x="7" y="61"/>
                  </a:lnTo>
                  <a:lnTo>
                    <a:pt x="7" y="65"/>
                  </a:lnTo>
                  <a:lnTo>
                    <a:pt x="6" y="68"/>
                  </a:lnTo>
                  <a:lnTo>
                    <a:pt x="4" y="72"/>
                  </a:lnTo>
                  <a:lnTo>
                    <a:pt x="1" y="93"/>
                  </a:lnTo>
                  <a:lnTo>
                    <a:pt x="2" y="97"/>
                  </a:lnTo>
                  <a:lnTo>
                    <a:pt x="2" y="99"/>
                  </a:lnTo>
                  <a:lnTo>
                    <a:pt x="1" y="102"/>
                  </a:lnTo>
                  <a:lnTo>
                    <a:pt x="0" y="110"/>
                  </a:lnTo>
                  <a:lnTo>
                    <a:pt x="2" y="113"/>
                  </a:lnTo>
                  <a:lnTo>
                    <a:pt x="5" y="114"/>
                  </a:lnTo>
                  <a:lnTo>
                    <a:pt x="5" y="112"/>
                  </a:lnTo>
                  <a:lnTo>
                    <a:pt x="2" y="110"/>
                  </a:lnTo>
                  <a:lnTo>
                    <a:pt x="3" y="103"/>
                  </a:lnTo>
                  <a:lnTo>
                    <a:pt x="4" y="99"/>
                  </a:lnTo>
                  <a:lnTo>
                    <a:pt x="4" y="97"/>
                  </a:lnTo>
                  <a:lnTo>
                    <a:pt x="4" y="94"/>
                  </a:lnTo>
                  <a:lnTo>
                    <a:pt x="7" y="72"/>
                  </a:lnTo>
                  <a:lnTo>
                    <a:pt x="8" y="69"/>
                  </a:lnTo>
                  <a:lnTo>
                    <a:pt x="8" y="65"/>
                  </a:lnTo>
                  <a:lnTo>
                    <a:pt x="9" y="62"/>
                  </a:lnTo>
                  <a:lnTo>
                    <a:pt x="10" y="56"/>
                  </a:lnTo>
                  <a:lnTo>
                    <a:pt x="13" y="47"/>
                  </a:lnTo>
                  <a:lnTo>
                    <a:pt x="15" y="44"/>
                  </a:lnTo>
                  <a:lnTo>
                    <a:pt x="15" y="41"/>
                  </a:lnTo>
                  <a:lnTo>
                    <a:pt x="16" y="37"/>
                  </a:lnTo>
                  <a:lnTo>
                    <a:pt x="16" y="33"/>
                  </a:lnTo>
                  <a:lnTo>
                    <a:pt x="19" y="30"/>
                  </a:lnTo>
                  <a:lnTo>
                    <a:pt x="19" y="26"/>
                  </a:lnTo>
                  <a:lnTo>
                    <a:pt x="20" y="23"/>
                  </a:lnTo>
                  <a:lnTo>
                    <a:pt x="22" y="18"/>
                  </a:lnTo>
                  <a:lnTo>
                    <a:pt x="23" y="14"/>
                  </a:lnTo>
                  <a:lnTo>
                    <a:pt x="23" y="11"/>
                  </a:lnTo>
                  <a:lnTo>
                    <a:pt x="26" y="5"/>
                  </a:lnTo>
                  <a:lnTo>
                    <a:pt x="26" y="2"/>
                  </a:lnTo>
                  <a:lnTo>
                    <a:pt x="28" y="0"/>
                  </a:lnTo>
                  <a:lnTo>
                    <a:pt x="26"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5">
              <a:extLst>
                <a:ext uri="{FF2B5EF4-FFF2-40B4-BE49-F238E27FC236}">
                  <a16:creationId xmlns:a16="http://schemas.microsoft.com/office/drawing/2014/main" id="{912501C9-C183-434D-9571-A0212521DE63}"/>
                </a:ext>
              </a:extLst>
            </p:cNvPr>
            <p:cNvSpPr>
              <a:spLocks/>
            </p:cNvSpPr>
            <p:nvPr/>
          </p:nvSpPr>
          <p:spPr bwMode="auto">
            <a:xfrm>
              <a:off x="1238" y="2301"/>
              <a:ext cx="14" cy="122"/>
            </a:xfrm>
            <a:custGeom>
              <a:avLst/>
              <a:gdLst>
                <a:gd name="T0" fmla="*/ 10066 w 8"/>
                <a:gd name="T1" fmla="*/ 0 h 93"/>
                <a:gd name="T2" fmla="*/ 0 w 8"/>
                <a:gd name="T3" fmla="*/ 443 h 93"/>
                <a:gd name="T4" fmla="*/ 10066 w 8"/>
                <a:gd name="T5" fmla="*/ 816 h 93"/>
                <a:gd name="T6" fmla="*/ 0 w 8"/>
                <a:gd name="T7" fmla="*/ 1158 h 93"/>
                <a:gd name="T8" fmla="*/ 10066 w 8"/>
                <a:gd name="T9" fmla="*/ 1656 h 93"/>
                <a:gd name="T10" fmla="*/ 10066 w 8"/>
                <a:gd name="T11" fmla="*/ 1721 h 93"/>
                <a:gd name="T12" fmla="*/ 10066 w 8"/>
                <a:gd name="T13" fmla="*/ 1993 h 93"/>
                <a:gd name="T14" fmla="*/ 17505 w 8"/>
                <a:gd name="T15" fmla="*/ 2279 h 93"/>
                <a:gd name="T16" fmla="*/ 10066 w 8"/>
                <a:gd name="T17" fmla="*/ 2849 h 93"/>
                <a:gd name="T18" fmla="*/ 17505 w 8"/>
                <a:gd name="T19" fmla="*/ 3534 h 93"/>
                <a:gd name="T20" fmla="*/ 23062 w 8"/>
                <a:gd name="T21" fmla="*/ 3886 h 93"/>
                <a:gd name="T22" fmla="*/ 17505 w 8"/>
                <a:gd name="T23" fmla="*/ 4157 h 93"/>
                <a:gd name="T24" fmla="*/ 17505 w 8"/>
                <a:gd name="T25" fmla="*/ 4395 h 93"/>
                <a:gd name="T26" fmla="*/ 23062 w 8"/>
                <a:gd name="T27" fmla="*/ 4692 h 93"/>
                <a:gd name="T28" fmla="*/ 23062 w 8"/>
                <a:gd name="T29" fmla="*/ 5016 h 93"/>
                <a:gd name="T30" fmla="*/ 30634 w 8"/>
                <a:gd name="T31" fmla="*/ 5321 h 93"/>
                <a:gd name="T32" fmla="*/ 40331 w 8"/>
                <a:gd name="T33" fmla="*/ 5855 h 93"/>
                <a:gd name="T34" fmla="*/ 40331 w 8"/>
                <a:gd name="T35" fmla="*/ 5988 h 93"/>
                <a:gd name="T36" fmla="*/ 30634 w 8"/>
                <a:gd name="T37" fmla="*/ 6419 h 93"/>
                <a:gd name="T38" fmla="*/ 40331 w 8"/>
                <a:gd name="T39" fmla="*/ 6580 h 93"/>
                <a:gd name="T40" fmla="*/ 40331 w 8"/>
                <a:gd name="T41" fmla="*/ 6980 h 93"/>
                <a:gd name="T42" fmla="*/ 42781 w 8"/>
                <a:gd name="T43" fmla="*/ 6980 h 93"/>
                <a:gd name="T44" fmla="*/ 60384 w 8"/>
                <a:gd name="T45" fmla="*/ 7153 h 93"/>
                <a:gd name="T46" fmla="*/ 60384 w 8"/>
                <a:gd name="T47" fmla="*/ 6863 h 93"/>
                <a:gd name="T48" fmla="*/ 60384 w 8"/>
                <a:gd name="T49" fmla="*/ 6980 h 93"/>
                <a:gd name="T50" fmla="*/ 53610 w 8"/>
                <a:gd name="T51" fmla="*/ 6863 h 93"/>
                <a:gd name="T52" fmla="*/ 53610 w 8"/>
                <a:gd name="T53" fmla="*/ 6580 h 93"/>
                <a:gd name="T54" fmla="*/ 60384 w 8"/>
                <a:gd name="T55" fmla="*/ 6341 h 93"/>
                <a:gd name="T56" fmla="*/ 60384 w 8"/>
                <a:gd name="T57" fmla="*/ 6155 h 93"/>
                <a:gd name="T58" fmla="*/ 42781 w 8"/>
                <a:gd name="T59" fmla="*/ 5988 h 93"/>
                <a:gd name="T60" fmla="*/ 53610 w 8"/>
                <a:gd name="T61" fmla="*/ 5855 h 93"/>
                <a:gd name="T62" fmla="*/ 42781 w 8"/>
                <a:gd name="T63" fmla="*/ 5145 h 93"/>
                <a:gd name="T64" fmla="*/ 42781 w 8"/>
                <a:gd name="T65" fmla="*/ 5016 h 93"/>
                <a:gd name="T66" fmla="*/ 53610 w 8"/>
                <a:gd name="T67" fmla="*/ 4736 h 93"/>
                <a:gd name="T68" fmla="*/ 42781 w 8"/>
                <a:gd name="T69" fmla="*/ 4271 h 93"/>
                <a:gd name="T70" fmla="*/ 30634 w 8"/>
                <a:gd name="T71" fmla="*/ 4157 h 93"/>
                <a:gd name="T72" fmla="*/ 40331 w 8"/>
                <a:gd name="T73" fmla="*/ 3886 h 93"/>
                <a:gd name="T74" fmla="*/ 40331 w 8"/>
                <a:gd name="T75" fmla="*/ 3610 h 93"/>
                <a:gd name="T76" fmla="*/ 40331 w 8"/>
                <a:gd name="T77" fmla="*/ 2962 h 93"/>
                <a:gd name="T78" fmla="*/ 40331 w 8"/>
                <a:gd name="T79" fmla="*/ 2614 h 93"/>
                <a:gd name="T80" fmla="*/ 30634 w 8"/>
                <a:gd name="T81" fmla="*/ 2172 h 93"/>
                <a:gd name="T82" fmla="*/ 23062 w 8"/>
                <a:gd name="T83" fmla="*/ 1993 h 93"/>
                <a:gd name="T84" fmla="*/ 23062 w 8"/>
                <a:gd name="T85" fmla="*/ 1737 h 93"/>
                <a:gd name="T86" fmla="*/ 30634 w 8"/>
                <a:gd name="T87" fmla="*/ 1442 h 93"/>
                <a:gd name="T88" fmla="*/ 17505 w 8"/>
                <a:gd name="T89" fmla="*/ 1158 h 93"/>
                <a:gd name="T90" fmla="*/ 23062 w 8"/>
                <a:gd name="T91" fmla="*/ 962 h 93"/>
                <a:gd name="T92" fmla="*/ 23062 w 8"/>
                <a:gd name="T93" fmla="*/ 443 h 93"/>
                <a:gd name="T94" fmla="*/ 30634 w 8"/>
                <a:gd name="T95" fmla="*/ 1 h 93"/>
                <a:gd name="T96" fmla="*/ 10066 w 8"/>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
                <a:gd name="T148" fmla="*/ 0 h 93"/>
                <a:gd name="T149" fmla="*/ 8 w 8"/>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 h="93">
                  <a:moveTo>
                    <a:pt x="1" y="0"/>
                  </a:moveTo>
                  <a:lnTo>
                    <a:pt x="0" y="6"/>
                  </a:lnTo>
                  <a:lnTo>
                    <a:pt x="1" y="11"/>
                  </a:lnTo>
                  <a:lnTo>
                    <a:pt x="0" y="15"/>
                  </a:lnTo>
                  <a:lnTo>
                    <a:pt x="1" y="21"/>
                  </a:lnTo>
                  <a:lnTo>
                    <a:pt x="1" y="22"/>
                  </a:lnTo>
                  <a:lnTo>
                    <a:pt x="1" y="26"/>
                  </a:lnTo>
                  <a:lnTo>
                    <a:pt x="2" y="30"/>
                  </a:lnTo>
                  <a:lnTo>
                    <a:pt x="1" y="37"/>
                  </a:lnTo>
                  <a:lnTo>
                    <a:pt x="2" y="46"/>
                  </a:lnTo>
                  <a:lnTo>
                    <a:pt x="3" y="50"/>
                  </a:lnTo>
                  <a:lnTo>
                    <a:pt x="2" y="54"/>
                  </a:lnTo>
                  <a:lnTo>
                    <a:pt x="2" y="57"/>
                  </a:lnTo>
                  <a:lnTo>
                    <a:pt x="3" y="61"/>
                  </a:lnTo>
                  <a:lnTo>
                    <a:pt x="3" y="65"/>
                  </a:lnTo>
                  <a:lnTo>
                    <a:pt x="4" y="69"/>
                  </a:lnTo>
                  <a:lnTo>
                    <a:pt x="5" y="76"/>
                  </a:lnTo>
                  <a:lnTo>
                    <a:pt x="5" y="78"/>
                  </a:lnTo>
                  <a:lnTo>
                    <a:pt x="4" y="83"/>
                  </a:lnTo>
                  <a:lnTo>
                    <a:pt x="5" y="85"/>
                  </a:lnTo>
                  <a:lnTo>
                    <a:pt x="5" y="91"/>
                  </a:lnTo>
                  <a:lnTo>
                    <a:pt x="6" y="91"/>
                  </a:lnTo>
                  <a:lnTo>
                    <a:pt x="8" y="93"/>
                  </a:lnTo>
                  <a:lnTo>
                    <a:pt x="8" y="89"/>
                  </a:lnTo>
                  <a:lnTo>
                    <a:pt x="8" y="91"/>
                  </a:lnTo>
                  <a:lnTo>
                    <a:pt x="7" y="89"/>
                  </a:lnTo>
                  <a:lnTo>
                    <a:pt x="7" y="85"/>
                  </a:lnTo>
                  <a:lnTo>
                    <a:pt x="8" y="82"/>
                  </a:lnTo>
                  <a:lnTo>
                    <a:pt x="8" y="80"/>
                  </a:lnTo>
                  <a:lnTo>
                    <a:pt x="6" y="78"/>
                  </a:lnTo>
                  <a:lnTo>
                    <a:pt x="7" y="76"/>
                  </a:lnTo>
                  <a:lnTo>
                    <a:pt x="6" y="67"/>
                  </a:lnTo>
                  <a:lnTo>
                    <a:pt x="6" y="65"/>
                  </a:lnTo>
                  <a:lnTo>
                    <a:pt x="7" y="62"/>
                  </a:lnTo>
                  <a:lnTo>
                    <a:pt x="6" y="56"/>
                  </a:lnTo>
                  <a:lnTo>
                    <a:pt x="4" y="54"/>
                  </a:lnTo>
                  <a:lnTo>
                    <a:pt x="5" y="50"/>
                  </a:lnTo>
                  <a:lnTo>
                    <a:pt x="5" y="47"/>
                  </a:lnTo>
                  <a:lnTo>
                    <a:pt x="5" y="38"/>
                  </a:lnTo>
                  <a:lnTo>
                    <a:pt x="5" y="34"/>
                  </a:lnTo>
                  <a:lnTo>
                    <a:pt x="4" y="28"/>
                  </a:lnTo>
                  <a:lnTo>
                    <a:pt x="3" y="26"/>
                  </a:lnTo>
                  <a:lnTo>
                    <a:pt x="3" y="23"/>
                  </a:lnTo>
                  <a:lnTo>
                    <a:pt x="4" y="19"/>
                  </a:lnTo>
                  <a:lnTo>
                    <a:pt x="2" y="15"/>
                  </a:lnTo>
                  <a:lnTo>
                    <a:pt x="3" y="12"/>
                  </a:lnTo>
                  <a:lnTo>
                    <a:pt x="3" y="6"/>
                  </a:lnTo>
                  <a:lnTo>
                    <a:pt x="4" y="1"/>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a:extLst>
                <a:ext uri="{FF2B5EF4-FFF2-40B4-BE49-F238E27FC236}">
                  <a16:creationId xmlns:a16="http://schemas.microsoft.com/office/drawing/2014/main" id="{2503964B-E859-4F9C-B143-5D0B560B9296}"/>
                </a:ext>
              </a:extLst>
            </p:cNvPr>
            <p:cNvSpPr>
              <a:spLocks/>
            </p:cNvSpPr>
            <p:nvPr/>
          </p:nvSpPr>
          <p:spPr bwMode="auto">
            <a:xfrm>
              <a:off x="1249" y="2302"/>
              <a:ext cx="33" cy="118"/>
            </a:xfrm>
            <a:custGeom>
              <a:avLst/>
              <a:gdLst>
                <a:gd name="T0" fmla="*/ 5268 w 20"/>
                <a:gd name="T1" fmla="*/ 6874 h 90"/>
                <a:gd name="T2" fmla="*/ 59982 w 20"/>
                <a:gd name="T3" fmla="*/ 5956 h 90"/>
                <a:gd name="T4" fmla="*/ 39046 w 20"/>
                <a:gd name="T5" fmla="*/ 0 h 90"/>
                <a:gd name="T6" fmla="*/ 27652 w 20"/>
                <a:gd name="T7" fmla="*/ 0 h 90"/>
                <a:gd name="T8" fmla="*/ 54542 w 20"/>
                <a:gd name="T9" fmla="*/ 5956 h 90"/>
                <a:gd name="T10" fmla="*/ 56595 w 20"/>
                <a:gd name="T11" fmla="*/ 5829 h 90"/>
                <a:gd name="T12" fmla="*/ 0 w 20"/>
                <a:gd name="T13" fmla="*/ 6874 h 90"/>
                <a:gd name="T14" fmla="*/ 5268 w 20"/>
                <a:gd name="T15" fmla="*/ 6874 h 9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90"/>
                <a:gd name="T26" fmla="*/ 20 w 2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90">
                  <a:moveTo>
                    <a:pt x="2" y="90"/>
                  </a:moveTo>
                  <a:lnTo>
                    <a:pt x="20" y="78"/>
                  </a:lnTo>
                  <a:lnTo>
                    <a:pt x="13" y="0"/>
                  </a:lnTo>
                  <a:lnTo>
                    <a:pt x="9" y="0"/>
                  </a:lnTo>
                  <a:lnTo>
                    <a:pt x="18" y="78"/>
                  </a:lnTo>
                  <a:lnTo>
                    <a:pt x="19" y="76"/>
                  </a:lnTo>
                  <a:lnTo>
                    <a:pt x="0" y="90"/>
                  </a:lnTo>
                  <a:lnTo>
                    <a:pt x="2" y="9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
              <a:extLst>
                <a:ext uri="{FF2B5EF4-FFF2-40B4-BE49-F238E27FC236}">
                  <a16:creationId xmlns:a16="http://schemas.microsoft.com/office/drawing/2014/main" id="{BB0E9854-76BE-4F73-B0D4-5849205E6C27}"/>
                </a:ext>
              </a:extLst>
            </p:cNvPr>
            <p:cNvSpPr>
              <a:spLocks/>
            </p:cNvSpPr>
            <p:nvPr/>
          </p:nvSpPr>
          <p:spPr bwMode="auto">
            <a:xfrm>
              <a:off x="1264" y="2203"/>
              <a:ext cx="64" cy="99"/>
            </a:xfrm>
            <a:custGeom>
              <a:avLst/>
              <a:gdLst>
                <a:gd name="T0" fmla="*/ 17686 w 38"/>
                <a:gd name="T1" fmla="*/ 5214 h 76"/>
                <a:gd name="T2" fmla="*/ 19111 w 38"/>
                <a:gd name="T3" fmla="*/ 4558 h 76"/>
                <a:gd name="T4" fmla="*/ 19111 w 38"/>
                <a:gd name="T5" fmla="*/ 4501 h 76"/>
                <a:gd name="T6" fmla="*/ 25721 w 38"/>
                <a:gd name="T7" fmla="*/ 4284 h 76"/>
                <a:gd name="T8" fmla="*/ 32187 w 38"/>
                <a:gd name="T9" fmla="*/ 4128 h 76"/>
                <a:gd name="T10" fmla="*/ 32187 w 38"/>
                <a:gd name="T11" fmla="*/ 3891 h 76"/>
                <a:gd name="T12" fmla="*/ 37091 w 38"/>
                <a:gd name="T13" fmla="*/ 3634 h 76"/>
                <a:gd name="T14" fmla="*/ 47473 w 38"/>
                <a:gd name="T15" fmla="*/ 3616 h 76"/>
                <a:gd name="T16" fmla="*/ 50168 w 38"/>
                <a:gd name="T17" fmla="*/ 3169 h 76"/>
                <a:gd name="T18" fmla="*/ 58765 w 38"/>
                <a:gd name="T19" fmla="*/ 3099 h 76"/>
                <a:gd name="T20" fmla="*/ 58765 w 38"/>
                <a:gd name="T21" fmla="*/ 2790 h 76"/>
                <a:gd name="T22" fmla="*/ 66808 w 38"/>
                <a:gd name="T23" fmla="*/ 2776 h 76"/>
                <a:gd name="T24" fmla="*/ 72960 w 38"/>
                <a:gd name="T25" fmla="*/ 2463 h 76"/>
                <a:gd name="T26" fmla="*/ 72960 w 38"/>
                <a:gd name="T27" fmla="*/ 2243 h 76"/>
                <a:gd name="T28" fmla="*/ 79955 w 38"/>
                <a:gd name="T29" fmla="*/ 2131 h 76"/>
                <a:gd name="T30" fmla="*/ 86867 w 38"/>
                <a:gd name="T31" fmla="*/ 1868 h 76"/>
                <a:gd name="T32" fmla="*/ 91301 w 38"/>
                <a:gd name="T33" fmla="*/ 1636 h 76"/>
                <a:gd name="T34" fmla="*/ 98973 w 38"/>
                <a:gd name="T35" fmla="*/ 1529 h 76"/>
                <a:gd name="T36" fmla="*/ 98973 w 38"/>
                <a:gd name="T37" fmla="*/ 1342 h 76"/>
                <a:gd name="T38" fmla="*/ 109779 w 38"/>
                <a:gd name="T39" fmla="*/ 1174 h 76"/>
                <a:gd name="T40" fmla="*/ 112519 w 38"/>
                <a:gd name="T41" fmla="*/ 930 h 76"/>
                <a:gd name="T42" fmla="*/ 122880 w 38"/>
                <a:gd name="T43" fmla="*/ 845 h 76"/>
                <a:gd name="T44" fmla="*/ 129662 w 38"/>
                <a:gd name="T45" fmla="*/ 714 h 76"/>
                <a:gd name="T46" fmla="*/ 129662 w 38"/>
                <a:gd name="T47" fmla="*/ 649 h 76"/>
                <a:gd name="T48" fmla="*/ 142304 w 38"/>
                <a:gd name="T49" fmla="*/ 382 h 76"/>
                <a:gd name="T50" fmla="*/ 142304 w 38"/>
                <a:gd name="T51" fmla="*/ 293 h 76"/>
                <a:gd name="T52" fmla="*/ 151411 w 38"/>
                <a:gd name="T53" fmla="*/ 293 h 76"/>
                <a:gd name="T54" fmla="*/ 153770 w 38"/>
                <a:gd name="T55" fmla="*/ 293 h 76"/>
                <a:gd name="T56" fmla="*/ 159992 w 38"/>
                <a:gd name="T57" fmla="*/ 173 h 76"/>
                <a:gd name="T58" fmla="*/ 151411 w 38"/>
                <a:gd name="T59" fmla="*/ 0 h 76"/>
                <a:gd name="T60" fmla="*/ 159992 w 38"/>
                <a:gd name="T61" fmla="*/ 1 h 76"/>
                <a:gd name="T62" fmla="*/ 142304 w 38"/>
                <a:gd name="T63" fmla="*/ 0 h 76"/>
                <a:gd name="T64" fmla="*/ 134661 w 38"/>
                <a:gd name="T65" fmla="*/ 225 h 76"/>
                <a:gd name="T66" fmla="*/ 134661 w 38"/>
                <a:gd name="T67" fmla="*/ 225 h 76"/>
                <a:gd name="T68" fmla="*/ 127016 w 38"/>
                <a:gd name="T69" fmla="*/ 498 h 76"/>
                <a:gd name="T70" fmla="*/ 116554 w 38"/>
                <a:gd name="T71" fmla="*/ 531 h 76"/>
                <a:gd name="T72" fmla="*/ 112519 w 38"/>
                <a:gd name="T73" fmla="*/ 692 h 76"/>
                <a:gd name="T74" fmla="*/ 105211 w 38"/>
                <a:gd name="T75" fmla="*/ 901 h 76"/>
                <a:gd name="T76" fmla="*/ 97479 w 38"/>
                <a:gd name="T77" fmla="*/ 1037 h 76"/>
                <a:gd name="T78" fmla="*/ 97479 w 38"/>
                <a:gd name="T79" fmla="*/ 1174 h 76"/>
                <a:gd name="T80" fmla="*/ 86867 w 38"/>
                <a:gd name="T81" fmla="*/ 1351 h 76"/>
                <a:gd name="T82" fmla="*/ 79955 w 38"/>
                <a:gd name="T83" fmla="*/ 1529 h 76"/>
                <a:gd name="T84" fmla="*/ 75416 w 38"/>
                <a:gd name="T85" fmla="*/ 1748 h 76"/>
                <a:gd name="T86" fmla="*/ 66808 w 38"/>
                <a:gd name="T87" fmla="*/ 1992 h 76"/>
                <a:gd name="T88" fmla="*/ 62469 w 38"/>
                <a:gd name="T89" fmla="*/ 2243 h 76"/>
                <a:gd name="T90" fmla="*/ 54210 w 38"/>
                <a:gd name="T91" fmla="*/ 2433 h 76"/>
                <a:gd name="T92" fmla="*/ 54210 w 38"/>
                <a:gd name="T93" fmla="*/ 2547 h 76"/>
                <a:gd name="T94" fmla="*/ 47473 w 38"/>
                <a:gd name="T95" fmla="*/ 2665 h 76"/>
                <a:gd name="T96" fmla="*/ 43320 w 38"/>
                <a:gd name="T97" fmla="*/ 2987 h 76"/>
                <a:gd name="T98" fmla="*/ 43320 w 38"/>
                <a:gd name="T99" fmla="*/ 3169 h 76"/>
                <a:gd name="T100" fmla="*/ 29787 w 38"/>
                <a:gd name="T101" fmla="*/ 3380 h 76"/>
                <a:gd name="T102" fmla="*/ 29787 w 38"/>
                <a:gd name="T103" fmla="*/ 3472 h 76"/>
                <a:gd name="T104" fmla="*/ 19111 w 38"/>
                <a:gd name="T105" fmla="*/ 3864 h 76"/>
                <a:gd name="T106" fmla="*/ 17686 w 38"/>
                <a:gd name="T107" fmla="*/ 4128 h 76"/>
                <a:gd name="T108" fmla="*/ 17686 w 38"/>
                <a:gd name="T109" fmla="*/ 4284 h 76"/>
                <a:gd name="T110" fmla="*/ 11347 w 38"/>
                <a:gd name="T111" fmla="*/ 4501 h 76"/>
                <a:gd name="T112" fmla="*/ 4000 w 38"/>
                <a:gd name="T113" fmla="*/ 4558 h 76"/>
                <a:gd name="T114" fmla="*/ 0 w 38"/>
                <a:gd name="T115" fmla="*/ 5214 h 76"/>
                <a:gd name="T116" fmla="*/ 17686 w 38"/>
                <a:gd name="T117" fmla="*/ 5214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76"/>
                <a:gd name="T179" fmla="*/ 38 w 38"/>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76">
                  <a:moveTo>
                    <a:pt x="4" y="76"/>
                  </a:moveTo>
                  <a:lnTo>
                    <a:pt x="5" y="67"/>
                  </a:lnTo>
                  <a:lnTo>
                    <a:pt x="5" y="65"/>
                  </a:lnTo>
                  <a:lnTo>
                    <a:pt x="6" y="62"/>
                  </a:lnTo>
                  <a:lnTo>
                    <a:pt x="8" y="60"/>
                  </a:lnTo>
                  <a:lnTo>
                    <a:pt x="8" y="57"/>
                  </a:lnTo>
                  <a:lnTo>
                    <a:pt x="9" y="53"/>
                  </a:lnTo>
                  <a:lnTo>
                    <a:pt x="11" y="52"/>
                  </a:lnTo>
                  <a:lnTo>
                    <a:pt x="12" y="46"/>
                  </a:lnTo>
                  <a:lnTo>
                    <a:pt x="14" y="45"/>
                  </a:lnTo>
                  <a:lnTo>
                    <a:pt x="14" y="41"/>
                  </a:lnTo>
                  <a:lnTo>
                    <a:pt x="16" y="40"/>
                  </a:lnTo>
                  <a:lnTo>
                    <a:pt x="17" y="36"/>
                  </a:lnTo>
                  <a:lnTo>
                    <a:pt x="17" y="32"/>
                  </a:lnTo>
                  <a:lnTo>
                    <a:pt x="19" y="31"/>
                  </a:lnTo>
                  <a:lnTo>
                    <a:pt x="21" y="27"/>
                  </a:lnTo>
                  <a:lnTo>
                    <a:pt x="22" y="24"/>
                  </a:lnTo>
                  <a:lnTo>
                    <a:pt x="24" y="22"/>
                  </a:lnTo>
                  <a:lnTo>
                    <a:pt x="24" y="19"/>
                  </a:lnTo>
                  <a:lnTo>
                    <a:pt x="26" y="17"/>
                  </a:lnTo>
                  <a:lnTo>
                    <a:pt x="27" y="14"/>
                  </a:lnTo>
                  <a:lnTo>
                    <a:pt x="29" y="12"/>
                  </a:lnTo>
                  <a:lnTo>
                    <a:pt x="31" y="11"/>
                  </a:lnTo>
                  <a:lnTo>
                    <a:pt x="31" y="9"/>
                  </a:lnTo>
                  <a:lnTo>
                    <a:pt x="34" y="5"/>
                  </a:lnTo>
                  <a:lnTo>
                    <a:pt x="34" y="4"/>
                  </a:lnTo>
                  <a:lnTo>
                    <a:pt x="36" y="4"/>
                  </a:lnTo>
                  <a:lnTo>
                    <a:pt x="37" y="4"/>
                  </a:lnTo>
                  <a:lnTo>
                    <a:pt x="38" y="2"/>
                  </a:lnTo>
                  <a:lnTo>
                    <a:pt x="36" y="0"/>
                  </a:lnTo>
                  <a:lnTo>
                    <a:pt x="38" y="1"/>
                  </a:lnTo>
                  <a:lnTo>
                    <a:pt x="34" y="0"/>
                  </a:lnTo>
                  <a:lnTo>
                    <a:pt x="32" y="3"/>
                  </a:lnTo>
                  <a:lnTo>
                    <a:pt x="30" y="7"/>
                  </a:lnTo>
                  <a:lnTo>
                    <a:pt x="28" y="8"/>
                  </a:lnTo>
                  <a:lnTo>
                    <a:pt x="27" y="10"/>
                  </a:lnTo>
                  <a:lnTo>
                    <a:pt x="25" y="13"/>
                  </a:lnTo>
                  <a:lnTo>
                    <a:pt x="23" y="15"/>
                  </a:lnTo>
                  <a:lnTo>
                    <a:pt x="23" y="17"/>
                  </a:lnTo>
                  <a:lnTo>
                    <a:pt x="21" y="20"/>
                  </a:lnTo>
                  <a:lnTo>
                    <a:pt x="19" y="22"/>
                  </a:lnTo>
                  <a:lnTo>
                    <a:pt x="18" y="25"/>
                  </a:lnTo>
                  <a:lnTo>
                    <a:pt x="16" y="29"/>
                  </a:lnTo>
                  <a:lnTo>
                    <a:pt x="15" y="32"/>
                  </a:lnTo>
                  <a:lnTo>
                    <a:pt x="13" y="35"/>
                  </a:lnTo>
                  <a:lnTo>
                    <a:pt x="13" y="37"/>
                  </a:lnTo>
                  <a:lnTo>
                    <a:pt x="11" y="39"/>
                  </a:lnTo>
                  <a:lnTo>
                    <a:pt x="10" y="44"/>
                  </a:lnTo>
                  <a:lnTo>
                    <a:pt x="10" y="46"/>
                  </a:lnTo>
                  <a:lnTo>
                    <a:pt x="7" y="49"/>
                  </a:lnTo>
                  <a:lnTo>
                    <a:pt x="7" y="51"/>
                  </a:lnTo>
                  <a:lnTo>
                    <a:pt x="5" y="56"/>
                  </a:lnTo>
                  <a:lnTo>
                    <a:pt x="4" y="60"/>
                  </a:lnTo>
                  <a:lnTo>
                    <a:pt x="4" y="62"/>
                  </a:lnTo>
                  <a:lnTo>
                    <a:pt x="3" y="65"/>
                  </a:lnTo>
                  <a:lnTo>
                    <a:pt x="1" y="67"/>
                  </a:lnTo>
                  <a:lnTo>
                    <a:pt x="0" y="76"/>
                  </a:lnTo>
                  <a:lnTo>
                    <a:pt x="4" y="7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8">
              <a:extLst>
                <a:ext uri="{FF2B5EF4-FFF2-40B4-BE49-F238E27FC236}">
                  <a16:creationId xmlns:a16="http://schemas.microsoft.com/office/drawing/2014/main" id="{3E4F0D51-316A-4EB7-87EB-EF22762CE1DB}"/>
                </a:ext>
              </a:extLst>
            </p:cNvPr>
            <p:cNvSpPr>
              <a:spLocks/>
            </p:cNvSpPr>
            <p:nvPr/>
          </p:nvSpPr>
          <p:spPr bwMode="auto">
            <a:xfrm>
              <a:off x="1325" y="2161"/>
              <a:ext cx="62" cy="46"/>
            </a:xfrm>
            <a:custGeom>
              <a:avLst/>
              <a:gdLst>
                <a:gd name="T0" fmla="*/ 10816 w 37"/>
                <a:gd name="T1" fmla="*/ 2772 h 35"/>
                <a:gd name="T2" fmla="*/ 10816 w 37"/>
                <a:gd name="T3" fmla="*/ 2772 h 35"/>
                <a:gd name="T4" fmla="*/ 6455 w 37"/>
                <a:gd name="T5" fmla="*/ 2458 h 35"/>
                <a:gd name="T6" fmla="*/ 16755 w 37"/>
                <a:gd name="T7" fmla="*/ 2458 h 35"/>
                <a:gd name="T8" fmla="*/ 22999 w 37"/>
                <a:gd name="T9" fmla="*/ 2233 h 35"/>
                <a:gd name="T10" fmla="*/ 22999 w 37"/>
                <a:gd name="T11" fmla="*/ 2233 h 35"/>
                <a:gd name="T12" fmla="*/ 30370 w 37"/>
                <a:gd name="T13" fmla="*/ 2071 h 35"/>
                <a:gd name="T14" fmla="*/ 30370 w 37"/>
                <a:gd name="T15" fmla="*/ 1920 h 35"/>
                <a:gd name="T16" fmla="*/ 38539 w 37"/>
                <a:gd name="T17" fmla="*/ 1785 h 35"/>
                <a:gd name="T18" fmla="*/ 41121 w 37"/>
                <a:gd name="T19" fmla="*/ 1699 h 35"/>
                <a:gd name="T20" fmla="*/ 41121 w 37"/>
                <a:gd name="T21" fmla="*/ 1526 h 35"/>
                <a:gd name="T22" fmla="*/ 50890 w 37"/>
                <a:gd name="T23" fmla="*/ 1461 h 35"/>
                <a:gd name="T24" fmla="*/ 57310 w 37"/>
                <a:gd name="T25" fmla="*/ 1461 h 35"/>
                <a:gd name="T26" fmla="*/ 57310 w 37"/>
                <a:gd name="T27" fmla="*/ 1293 h 35"/>
                <a:gd name="T28" fmla="*/ 57310 w 37"/>
                <a:gd name="T29" fmla="*/ 1112 h 35"/>
                <a:gd name="T30" fmla="*/ 64579 w 37"/>
                <a:gd name="T31" fmla="*/ 1199 h 35"/>
                <a:gd name="T32" fmla="*/ 64579 w 37"/>
                <a:gd name="T33" fmla="*/ 1013 h 35"/>
                <a:gd name="T34" fmla="*/ 73954 w 37"/>
                <a:gd name="T35" fmla="*/ 846 h 35"/>
                <a:gd name="T36" fmla="*/ 81356 w 37"/>
                <a:gd name="T37" fmla="*/ 771 h 35"/>
                <a:gd name="T38" fmla="*/ 89706 w 37"/>
                <a:gd name="T39" fmla="*/ 644 h 35"/>
                <a:gd name="T40" fmla="*/ 92191 w 37"/>
                <a:gd name="T41" fmla="*/ 490 h 35"/>
                <a:gd name="T42" fmla="*/ 96033 w 37"/>
                <a:gd name="T43" fmla="*/ 570 h 35"/>
                <a:gd name="T44" fmla="*/ 108213 w 37"/>
                <a:gd name="T45" fmla="*/ 434 h 35"/>
                <a:gd name="T46" fmla="*/ 115462 w 37"/>
                <a:gd name="T47" fmla="*/ 330 h 35"/>
                <a:gd name="T48" fmla="*/ 120273 w 37"/>
                <a:gd name="T49" fmla="*/ 330 h 35"/>
                <a:gd name="T50" fmla="*/ 120273 w 37"/>
                <a:gd name="T51" fmla="*/ 330 h 35"/>
                <a:gd name="T52" fmla="*/ 142893 w 37"/>
                <a:gd name="T53" fmla="*/ 330 h 35"/>
                <a:gd name="T54" fmla="*/ 142893 w 37"/>
                <a:gd name="T55" fmla="*/ 1 h 35"/>
                <a:gd name="T56" fmla="*/ 123923 w 37"/>
                <a:gd name="T57" fmla="*/ 0 h 35"/>
                <a:gd name="T58" fmla="*/ 115462 w 37"/>
                <a:gd name="T59" fmla="*/ 191 h 35"/>
                <a:gd name="T60" fmla="*/ 108213 w 37"/>
                <a:gd name="T61" fmla="*/ 1 h 35"/>
                <a:gd name="T62" fmla="*/ 102064 w 37"/>
                <a:gd name="T63" fmla="*/ 251 h 35"/>
                <a:gd name="T64" fmla="*/ 92191 w 37"/>
                <a:gd name="T65" fmla="*/ 434 h 35"/>
                <a:gd name="T66" fmla="*/ 85275 w 37"/>
                <a:gd name="T67" fmla="*/ 490 h 35"/>
                <a:gd name="T68" fmla="*/ 78834 w 37"/>
                <a:gd name="T69" fmla="*/ 490 h 35"/>
                <a:gd name="T70" fmla="*/ 68905 w 37"/>
                <a:gd name="T71" fmla="*/ 749 h 35"/>
                <a:gd name="T72" fmla="*/ 68905 w 37"/>
                <a:gd name="T73" fmla="*/ 749 h 35"/>
                <a:gd name="T74" fmla="*/ 61807 w 37"/>
                <a:gd name="T75" fmla="*/ 846 h 35"/>
                <a:gd name="T76" fmla="*/ 61807 w 37"/>
                <a:gd name="T77" fmla="*/ 1013 h 35"/>
                <a:gd name="T78" fmla="*/ 53534 w 37"/>
                <a:gd name="T79" fmla="*/ 1112 h 35"/>
                <a:gd name="T80" fmla="*/ 53534 w 37"/>
                <a:gd name="T81" fmla="*/ 1112 h 35"/>
                <a:gd name="T82" fmla="*/ 41121 w 37"/>
                <a:gd name="T83" fmla="*/ 1293 h 35"/>
                <a:gd name="T84" fmla="*/ 41121 w 37"/>
                <a:gd name="T85" fmla="*/ 1293 h 35"/>
                <a:gd name="T86" fmla="*/ 34201 w 37"/>
                <a:gd name="T87" fmla="*/ 1526 h 35"/>
                <a:gd name="T88" fmla="*/ 34201 w 37"/>
                <a:gd name="T89" fmla="*/ 1526 h 35"/>
                <a:gd name="T90" fmla="*/ 28076 w 37"/>
                <a:gd name="T91" fmla="*/ 1576 h 35"/>
                <a:gd name="T92" fmla="*/ 28076 w 37"/>
                <a:gd name="T93" fmla="*/ 1749 h 35"/>
                <a:gd name="T94" fmla="*/ 18124 w 37"/>
                <a:gd name="T95" fmla="*/ 1920 h 35"/>
                <a:gd name="T96" fmla="*/ 10816 w 37"/>
                <a:gd name="T97" fmla="*/ 2006 h 35"/>
                <a:gd name="T98" fmla="*/ 10816 w 37"/>
                <a:gd name="T99" fmla="*/ 2109 h 35"/>
                <a:gd name="T100" fmla="*/ 6455 w 37"/>
                <a:gd name="T101" fmla="*/ 2299 h 35"/>
                <a:gd name="T102" fmla="*/ 3852 w 37"/>
                <a:gd name="T103" fmla="*/ 2299 h 35"/>
                <a:gd name="T104" fmla="*/ 0 w 37"/>
                <a:gd name="T105" fmla="*/ 2722 h 35"/>
                <a:gd name="T106" fmla="*/ 0 w 37"/>
                <a:gd name="T107" fmla="*/ 2523 h 35"/>
                <a:gd name="T108" fmla="*/ 10816 w 37"/>
                <a:gd name="T109" fmla="*/ 2772 h 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
                <a:gd name="T166" fmla="*/ 0 h 35"/>
                <a:gd name="T167" fmla="*/ 37 w 37"/>
                <a:gd name="T168" fmla="*/ 35 h 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 h="35">
                  <a:moveTo>
                    <a:pt x="3" y="35"/>
                  </a:moveTo>
                  <a:lnTo>
                    <a:pt x="3" y="35"/>
                  </a:lnTo>
                  <a:lnTo>
                    <a:pt x="2" y="31"/>
                  </a:lnTo>
                  <a:lnTo>
                    <a:pt x="4" y="31"/>
                  </a:lnTo>
                  <a:lnTo>
                    <a:pt x="6" y="28"/>
                  </a:lnTo>
                  <a:lnTo>
                    <a:pt x="8" y="26"/>
                  </a:lnTo>
                  <a:lnTo>
                    <a:pt x="8" y="24"/>
                  </a:lnTo>
                  <a:lnTo>
                    <a:pt x="10" y="23"/>
                  </a:lnTo>
                  <a:lnTo>
                    <a:pt x="11" y="21"/>
                  </a:lnTo>
                  <a:lnTo>
                    <a:pt x="11" y="19"/>
                  </a:lnTo>
                  <a:lnTo>
                    <a:pt x="13" y="18"/>
                  </a:lnTo>
                  <a:lnTo>
                    <a:pt x="15" y="18"/>
                  </a:lnTo>
                  <a:lnTo>
                    <a:pt x="15" y="16"/>
                  </a:lnTo>
                  <a:lnTo>
                    <a:pt x="15" y="14"/>
                  </a:lnTo>
                  <a:lnTo>
                    <a:pt x="17" y="15"/>
                  </a:lnTo>
                  <a:lnTo>
                    <a:pt x="17" y="13"/>
                  </a:lnTo>
                  <a:lnTo>
                    <a:pt x="19" y="11"/>
                  </a:lnTo>
                  <a:lnTo>
                    <a:pt x="21" y="10"/>
                  </a:lnTo>
                  <a:lnTo>
                    <a:pt x="23" y="8"/>
                  </a:lnTo>
                  <a:lnTo>
                    <a:pt x="24" y="6"/>
                  </a:lnTo>
                  <a:lnTo>
                    <a:pt x="25" y="7"/>
                  </a:lnTo>
                  <a:lnTo>
                    <a:pt x="28" y="5"/>
                  </a:lnTo>
                  <a:lnTo>
                    <a:pt x="30" y="4"/>
                  </a:lnTo>
                  <a:lnTo>
                    <a:pt x="31" y="4"/>
                  </a:lnTo>
                  <a:lnTo>
                    <a:pt x="37" y="4"/>
                  </a:lnTo>
                  <a:lnTo>
                    <a:pt x="37" y="1"/>
                  </a:lnTo>
                  <a:lnTo>
                    <a:pt x="32" y="0"/>
                  </a:lnTo>
                  <a:lnTo>
                    <a:pt x="30" y="2"/>
                  </a:lnTo>
                  <a:lnTo>
                    <a:pt x="28" y="1"/>
                  </a:lnTo>
                  <a:lnTo>
                    <a:pt x="26" y="3"/>
                  </a:lnTo>
                  <a:lnTo>
                    <a:pt x="24" y="5"/>
                  </a:lnTo>
                  <a:lnTo>
                    <a:pt x="22" y="6"/>
                  </a:lnTo>
                  <a:lnTo>
                    <a:pt x="20" y="6"/>
                  </a:lnTo>
                  <a:lnTo>
                    <a:pt x="18" y="9"/>
                  </a:lnTo>
                  <a:lnTo>
                    <a:pt x="16" y="11"/>
                  </a:lnTo>
                  <a:lnTo>
                    <a:pt x="16" y="13"/>
                  </a:lnTo>
                  <a:lnTo>
                    <a:pt x="14" y="14"/>
                  </a:lnTo>
                  <a:lnTo>
                    <a:pt x="11" y="16"/>
                  </a:lnTo>
                  <a:lnTo>
                    <a:pt x="9" y="19"/>
                  </a:lnTo>
                  <a:lnTo>
                    <a:pt x="7" y="20"/>
                  </a:lnTo>
                  <a:lnTo>
                    <a:pt x="7" y="22"/>
                  </a:lnTo>
                  <a:lnTo>
                    <a:pt x="5" y="24"/>
                  </a:lnTo>
                  <a:lnTo>
                    <a:pt x="3" y="25"/>
                  </a:lnTo>
                  <a:lnTo>
                    <a:pt x="3" y="27"/>
                  </a:lnTo>
                  <a:lnTo>
                    <a:pt x="2" y="29"/>
                  </a:lnTo>
                  <a:lnTo>
                    <a:pt x="1" y="29"/>
                  </a:lnTo>
                  <a:lnTo>
                    <a:pt x="0" y="34"/>
                  </a:lnTo>
                  <a:lnTo>
                    <a:pt x="0" y="32"/>
                  </a:lnTo>
                  <a:lnTo>
                    <a:pt x="3" y="3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9">
              <a:extLst>
                <a:ext uri="{FF2B5EF4-FFF2-40B4-BE49-F238E27FC236}">
                  <a16:creationId xmlns:a16="http://schemas.microsoft.com/office/drawing/2014/main" id="{ECDFCF51-077F-4690-9032-25BE193468B8}"/>
                </a:ext>
              </a:extLst>
            </p:cNvPr>
            <p:cNvSpPr>
              <a:spLocks/>
            </p:cNvSpPr>
            <p:nvPr/>
          </p:nvSpPr>
          <p:spPr bwMode="auto">
            <a:xfrm>
              <a:off x="1384" y="2157"/>
              <a:ext cx="25" cy="9"/>
            </a:xfrm>
            <a:custGeom>
              <a:avLst/>
              <a:gdLst>
                <a:gd name="T0" fmla="*/ 6147 w 15"/>
                <a:gd name="T1" fmla="*/ 382 h 7"/>
                <a:gd name="T2" fmla="*/ 53758 w 15"/>
                <a:gd name="T3" fmla="*/ 208 h 7"/>
                <a:gd name="T4" fmla="*/ 48325 w 15"/>
                <a:gd name="T5" fmla="*/ 0 h 7"/>
                <a:gd name="T6" fmla="*/ 0 w 15"/>
                <a:gd name="T7" fmla="*/ 208 h 7"/>
                <a:gd name="T8" fmla="*/ 6147 w 15"/>
                <a:gd name="T9" fmla="*/ 382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2" y="7"/>
                  </a:moveTo>
                  <a:lnTo>
                    <a:pt x="15" y="4"/>
                  </a:lnTo>
                  <a:lnTo>
                    <a:pt x="14" y="0"/>
                  </a:lnTo>
                  <a:lnTo>
                    <a:pt x="0" y="4"/>
                  </a:lnTo>
                  <a:lnTo>
                    <a:pt x="2" y="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0">
              <a:extLst>
                <a:ext uri="{FF2B5EF4-FFF2-40B4-BE49-F238E27FC236}">
                  <a16:creationId xmlns:a16="http://schemas.microsoft.com/office/drawing/2014/main" id="{62B2EA55-8058-4285-B9DA-8128FB58AD35}"/>
                </a:ext>
              </a:extLst>
            </p:cNvPr>
            <p:cNvSpPr>
              <a:spLocks/>
            </p:cNvSpPr>
            <p:nvPr/>
          </p:nvSpPr>
          <p:spPr bwMode="auto">
            <a:xfrm>
              <a:off x="1409" y="2157"/>
              <a:ext cx="29" cy="34"/>
            </a:xfrm>
            <a:custGeom>
              <a:avLst/>
              <a:gdLst>
                <a:gd name="T0" fmla="*/ 0 w 17"/>
                <a:gd name="T1" fmla="*/ 298 h 26"/>
                <a:gd name="T2" fmla="*/ 0 w 17"/>
                <a:gd name="T3" fmla="*/ 298 h 26"/>
                <a:gd name="T4" fmla="*/ 9169 w 17"/>
                <a:gd name="T5" fmla="*/ 298 h 26"/>
                <a:gd name="T6" fmla="*/ 0 w 17"/>
                <a:gd name="T7" fmla="*/ 298 h 26"/>
                <a:gd name="T8" fmla="*/ 5375 w 17"/>
                <a:gd name="T9" fmla="*/ 424 h 26"/>
                <a:gd name="T10" fmla="*/ 15641 w 17"/>
                <a:gd name="T11" fmla="*/ 554 h 26"/>
                <a:gd name="T12" fmla="*/ 26682 w 17"/>
                <a:gd name="T13" fmla="*/ 554 h 26"/>
                <a:gd name="T14" fmla="*/ 26682 w 17"/>
                <a:gd name="T15" fmla="*/ 554 h 26"/>
                <a:gd name="T16" fmla="*/ 26682 w 17"/>
                <a:gd name="T17" fmla="*/ 724 h 26"/>
                <a:gd name="T18" fmla="*/ 29846 w 17"/>
                <a:gd name="T19" fmla="*/ 872 h 26"/>
                <a:gd name="T20" fmla="*/ 42280 w 17"/>
                <a:gd name="T21" fmla="*/ 872 h 26"/>
                <a:gd name="T22" fmla="*/ 42280 w 17"/>
                <a:gd name="T23" fmla="*/ 872 h 26"/>
                <a:gd name="T24" fmla="*/ 45516 w 17"/>
                <a:gd name="T25" fmla="*/ 1045 h 26"/>
                <a:gd name="T26" fmla="*/ 45516 w 17"/>
                <a:gd name="T27" fmla="*/ 1140 h 26"/>
                <a:gd name="T28" fmla="*/ 56999 w 17"/>
                <a:gd name="T29" fmla="*/ 1367 h 26"/>
                <a:gd name="T30" fmla="*/ 56999 w 17"/>
                <a:gd name="T31" fmla="*/ 1367 h 26"/>
                <a:gd name="T32" fmla="*/ 50914 w 17"/>
                <a:gd name="T33" fmla="*/ 1445 h 26"/>
                <a:gd name="T34" fmla="*/ 60107 w 17"/>
                <a:gd name="T35" fmla="*/ 1445 h 26"/>
                <a:gd name="T36" fmla="*/ 60107 w 17"/>
                <a:gd name="T37" fmla="*/ 1788 h 26"/>
                <a:gd name="T38" fmla="*/ 77645 w 17"/>
                <a:gd name="T39" fmla="*/ 1890 h 26"/>
                <a:gd name="T40" fmla="*/ 67169 w 17"/>
                <a:gd name="T41" fmla="*/ 1890 h 26"/>
                <a:gd name="T42" fmla="*/ 86853 w 17"/>
                <a:gd name="T43" fmla="*/ 1788 h 26"/>
                <a:gd name="T44" fmla="*/ 86853 w 17"/>
                <a:gd name="T45" fmla="*/ 1788 h 26"/>
                <a:gd name="T46" fmla="*/ 80753 w 17"/>
                <a:gd name="T47" fmla="*/ 1619 h 26"/>
                <a:gd name="T48" fmla="*/ 80753 w 17"/>
                <a:gd name="T49" fmla="*/ 1491 h 26"/>
                <a:gd name="T50" fmla="*/ 72125 w 17"/>
                <a:gd name="T51" fmla="*/ 1384 h 26"/>
                <a:gd name="T52" fmla="*/ 72125 w 17"/>
                <a:gd name="T53" fmla="*/ 1384 h 26"/>
                <a:gd name="T54" fmla="*/ 67169 w 17"/>
                <a:gd name="T55" fmla="*/ 1238 h 26"/>
                <a:gd name="T56" fmla="*/ 56999 w 17"/>
                <a:gd name="T57" fmla="*/ 1105 h 26"/>
                <a:gd name="T58" fmla="*/ 56999 w 17"/>
                <a:gd name="T59" fmla="*/ 947 h 26"/>
                <a:gd name="T60" fmla="*/ 50914 w 17"/>
                <a:gd name="T61" fmla="*/ 799 h 26"/>
                <a:gd name="T62" fmla="*/ 50914 w 17"/>
                <a:gd name="T63" fmla="*/ 799 h 26"/>
                <a:gd name="T64" fmla="*/ 42280 w 17"/>
                <a:gd name="T65" fmla="*/ 667 h 26"/>
                <a:gd name="T66" fmla="*/ 42280 w 17"/>
                <a:gd name="T67" fmla="*/ 667 h 26"/>
                <a:gd name="T68" fmla="*/ 42280 w 17"/>
                <a:gd name="T69" fmla="*/ 667 h 26"/>
                <a:gd name="T70" fmla="*/ 35235 w 17"/>
                <a:gd name="T71" fmla="*/ 390 h 26"/>
                <a:gd name="T72" fmla="*/ 26682 w 17"/>
                <a:gd name="T73" fmla="*/ 390 h 26"/>
                <a:gd name="T74" fmla="*/ 20655 w 17"/>
                <a:gd name="T75" fmla="*/ 228 h 26"/>
                <a:gd name="T76" fmla="*/ 20655 w 17"/>
                <a:gd name="T77" fmla="*/ 228 h 26"/>
                <a:gd name="T78" fmla="*/ 9169 w 17"/>
                <a:gd name="T79" fmla="*/ 174 h 26"/>
                <a:gd name="T80" fmla="*/ 9169 w 17"/>
                <a:gd name="T81" fmla="*/ 174 h 26"/>
                <a:gd name="T82" fmla="*/ 9169 w 17"/>
                <a:gd name="T83" fmla="*/ 1 h 26"/>
                <a:gd name="T84" fmla="*/ 0 w 17"/>
                <a:gd name="T85" fmla="*/ 0 h 26"/>
                <a:gd name="T86" fmla="*/ 0 w 17"/>
                <a:gd name="T87" fmla="*/ 298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26"/>
                <a:gd name="T134" fmla="*/ 17 w 17"/>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26">
                  <a:moveTo>
                    <a:pt x="0" y="4"/>
                  </a:moveTo>
                  <a:lnTo>
                    <a:pt x="0" y="4"/>
                  </a:lnTo>
                  <a:lnTo>
                    <a:pt x="2" y="4"/>
                  </a:lnTo>
                  <a:lnTo>
                    <a:pt x="0" y="4"/>
                  </a:lnTo>
                  <a:lnTo>
                    <a:pt x="1" y="6"/>
                  </a:lnTo>
                  <a:lnTo>
                    <a:pt x="3" y="8"/>
                  </a:lnTo>
                  <a:lnTo>
                    <a:pt x="5" y="8"/>
                  </a:lnTo>
                  <a:lnTo>
                    <a:pt x="5" y="10"/>
                  </a:lnTo>
                  <a:lnTo>
                    <a:pt x="6" y="12"/>
                  </a:lnTo>
                  <a:lnTo>
                    <a:pt x="8" y="12"/>
                  </a:lnTo>
                  <a:lnTo>
                    <a:pt x="9" y="14"/>
                  </a:lnTo>
                  <a:lnTo>
                    <a:pt x="9" y="16"/>
                  </a:lnTo>
                  <a:lnTo>
                    <a:pt x="11" y="18"/>
                  </a:lnTo>
                  <a:lnTo>
                    <a:pt x="10" y="20"/>
                  </a:lnTo>
                  <a:lnTo>
                    <a:pt x="12" y="20"/>
                  </a:lnTo>
                  <a:lnTo>
                    <a:pt x="12" y="24"/>
                  </a:lnTo>
                  <a:lnTo>
                    <a:pt x="15" y="26"/>
                  </a:lnTo>
                  <a:lnTo>
                    <a:pt x="13" y="26"/>
                  </a:lnTo>
                  <a:lnTo>
                    <a:pt x="17" y="24"/>
                  </a:lnTo>
                  <a:lnTo>
                    <a:pt x="16" y="22"/>
                  </a:lnTo>
                  <a:lnTo>
                    <a:pt x="16" y="21"/>
                  </a:lnTo>
                  <a:lnTo>
                    <a:pt x="14" y="19"/>
                  </a:lnTo>
                  <a:lnTo>
                    <a:pt x="13" y="17"/>
                  </a:lnTo>
                  <a:lnTo>
                    <a:pt x="11" y="15"/>
                  </a:lnTo>
                  <a:lnTo>
                    <a:pt x="11" y="13"/>
                  </a:lnTo>
                  <a:lnTo>
                    <a:pt x="10" y="11"/>
                  </a:lnTo>
                  <a:lnTo>
                    <a:pt x="8" y="9"/>
                  </a:lnTo>
                  <a:lnTo>
                    <a:pt x="7" y="5"/>
                  </a:lnTo>
                  <a:lnTo>
                    <a:pt x="5" y="5"/>
                  </a:lnTo>
                  <a:lnTo>
                    <a:pt x="4" y="3"/>
                  </a:lnTo>
                  <a:lnTo>
                    <a:pt x="2" y="2"/>
                  </a:lnTo>
                  <a:lnTo>
                    <a:pt x="2" y="1"/>
                  </a:lnTo>
                  <a:lnTo>
                    <a:pt x="0" y="0"/>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1">
              <a:extLst>
                <a:ext uri="{FF2B5EF4-FFF2-40B4-BE49-F238E27FC236}">
                  <a16:creationId xmlns:a16="http://schemas.microsoft.com/office/drawing/2014/main" id="{E6638D00-4F31-4B80-BFD3-DCA55EEAD3C4}"/>
                </a:ext>
              </a:extLst>
            </p:cNvPr>
            <p:cNvSpPr>
              <a:spLocks/>
            </p:cNvSpPr>
            <p:nvPr/>
          </p:nvSpPr>
          <p:spPr bwMode="auto">
            <a:xfrm>
              <a:off x="1413" y="2188"/>
              <a:ext cx="28" cy="97"/>
            </a:xfrm>
            <a:custGeom>
              <a:avLst/>
              <a:gdLst>
                <a:gd name="T0" fmla="*/ 32220 w 17"/>
                <a:gd name="T1" fmla="*/ 189 h 74"/>
                <a:gd name="T2" fmla="*/ 35576 w 17"/>
                <a:gd name="T3" fmla="*/ 0 h 74"/>
                <a:gd name="T4" fmla="*/ 32220 w 17"/>
                <a:gd name="T5" fmla="*/ 426 h 74"/>
                <a:gd name="T6" fmla="*/ 38172 w 17"/>
                <a:gd name="T7" fmla="*/ 440 h 74"/>
                <a:gd name="T8" fmla="*/ 35576 w 17"/>
                <a:gd name="T9" fmla="*/ 811 h 74"/>
                <a:gd name="T10" fmla="*/ 38172 w 17"/>
                <a:gd name="T11" fmla="*/ 1155 h 74"/>
                <a:gd name="T12" fmla="*/ 38172 w 17"/>
                <a:gd name="T13" fmla="*/ 1299 h 74"/>
                <a:gd name="T14" fmla="*/ 41364 w 17"/>
                <a:gd name="T15" fmla="*/ 1514 h 74"/>
                <a:gd name="T16" fmla="*/ 41364 w 17"/>
                <a:gd name="T17" fmla="*/ 1826 h 74"/>
                <a:gd name="T18" fmla="*/ 38172 w 17"/>
                <a:gd name="T19" fmla="*/ 2158 h 74"/>
                <a:gd name="T20" fmla="*/ 35576 w 17"/>
                <a:gd name="T21" fmla="*/ 2660 h 74"/>
                <a:gd name="T22" fmla="*/ 35576 w 17"/>
                <a:gd name="T23" fmla="*/ 2926 h 74"/>
                <a:gd name="T24" fmla="*/ 35576 w 17"/>
                <a:gd name="T25" fmla="*/ 3002 h 74"/>
                <a:gd name="T26" fmla="*/ 32220 w 17"/>
                <a:gd name="T27" fmla="*/ 3572 h 74"/>
                <a:gd name="T28" fmla="*/ 28366 w 17"/>
                <a:gd name="T29" fmla="*/ 3708 h 74"/>
                <a:gd name="T30" fmla="*/ 23176 w 17"/>
                <a:gd name="T31" fmla="*/ 3935 h 74"/>
                <a:gd name="T32" fmla="*/ 14071 w 17"/>
                <a:gd name="T33" fmla="*/ 4816 h 74"/>
                <a:gd name="T34" fmla="*/ 8543 w 17"/>
                <a:gd name="T35" fmla="*/ 4881 h 74"/>
                <a:gd name="T36" fmla="*/ 0 w 17"/>
                <a:gd name="T37" fmla="*/ 5158 h 74"/>
                <a:gd name="T38" fmla="*/ 0 w 17"/>
                <a:gd name="T39" fmla="*/ 5391 h 74"/>
                <a:gd name="T40" fmla="*/ 0 w 17"/>
                <a:gd name="T41" fmla="*/ 5391 h 74"/>
                <a:gd name="T42" fmla="*/ 8543 w 17"/>
                <a:gd name="T43" fmla="*/ 5617 h 74"/>
                <a:gd name="T44" fmla="*/ 8543 w 17"/>
                <a:gd name="T45" fmla="*/ 5440 h 74"/>
                <a:gd name="T46" fmla="*/ 13114 w 17"/>
                <a:gd name="T47" fmla="*/ 5158 h 74"/>
                <a:gd name="T48" fmla="*/ 17222 w 17"/>
                <a:gd name="T49" fmla="*/ 5108 h 74"/>
                <a:gd name="T50" fmla="*/ 21600 w 17"/>
                <a:gd name="T51" fmla="*/ 4816 h 74"/>
                <a:gd name="T52" fmla="*/ 35576 w 17"/>
                <a:gd name="T53" fmla="*/ 3982 h 74"/>
                <a:gd name="T54" fmla="*/ 35576 w 17"/>
                <a:gd name="T55" fmla="*/ 3708 h 74"/>
                <a:gd name="T56" fmla="*/ 41364 w 17"/>
                <a:gd name="T57" fmla="*/ 3674 h 74"/>
                <a:gd name="T58" fmla="*/ 44525 w 17"/>
                <a:gd name="T59" fmla="*/ 3138 h 74"/>
                <a:gd name="T60" fmla="*/ 44525 w 17"/>
                <a:gd name="T61" fmla="*/ 2973 h 74"/>
                <a:gd name="T62" fmla="*/ 46720 w 17"/>
                <a:gd name="T63" fmla="*/ 2660 h 74"/>
                <a:gd name="T64" fmla="*/ 49794 w 17"/>
                <a:gd name="T65" fmla="*/ 2158 h 74"/>
                <a:gd name="T66" fmla="*/ 46720 w 17"/>
                <a:gd name="T67" fmla="*/ 1826 h 74"/>
                <a:gd name="T68" fmla="*/ 46720 w 17"/>
                <a:gd name="T69" fmla="*/ 1646 h 74"/>
                <a:gd name="T70" fmla="*/ 49794 w 17"/>
                <a:gd name="T71" fmla="*/ 1299 h 74"/>
                <a:gd name="T72" fmla="*/ 49794 w 17"/>
                <a:gd name="T73" fmla="*/ 1155 h 74"/>
                <a:gd name="T74" fmla="*/ 44525 w 17"/>
                <a:gd name="T75" fmla="*/ 811 h 74"/>
                <a:gd name="T76" fmla="*/ 46720 w 17"/>
                <a:gd name="T77" fmla="*/ 440 h 74"/>
                <a:gd name="T78" fmla="*/ 44525 w 17"/>
                <a:gd name="T79" fmla="*/ 325 h 74"/>
                <a:gd name="T80" fmla="*/ 44525 w 17"/>
                <a:gd name="T81" fmla="*/ 0 h 74"/>
                <a:gd name="T82" fmla="*/ 44525 w 17"/>
                <a:gd name="T83" fmla="*/ 0 h 74"/>
                <a:gd name="T84" fmla="*/ 32220 w 17"/>
                <a:gd name="T85" fmla="*/ 189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74"/>
                <a:gd name="T131" fmla="*/ 17 w 17"/>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74">
                  <a:moveTo>
                    <a:pt x="11" y="2"/>
                  </a:moveTo>
                  <a:lnTo>
                    <a:pt x="12" y="0"/>
                  </a:lnTo>
                  <a:lnTo>
                    <a:pt x="11" y="5"/>
                  </a:lnTo>
                  <a:lnTo>
                    <a:pt x="13" y="6"/>
                  </a:lnTo>
                  <a:lnTo>
                    <a:pt x="12" y="11"/>
                  </a:lnTo>
                  <a:lnTo>
                    <a:pt x="13" y="15"/>
                  </a:lnTo>
                  <a:lnTo>
                    <a:pt x="13" y="17"/>
                  </a:lnTo>
                  <a:lnTo>
                    <a:pt x="14" y="20"/>
                  </a:lnTo>
                  <a:lnTo>
                    <a:pt x="14" y="24"/>
                  </a:lnTo>
                  <a:lnTo>
                    <a:pt x="13" y="28"/>
                  </a:lnTo>
                  <a:lnTo>
                    <a:pt x="12" y="35"/>
                  </a:lnTo>
                  <a:lnTo>
                    <a:pt x="12" y="38"/>
                  </a:lnTo>
                  <a:lnTo>
                    <a:pt x="12" y="40"/>
                  </a:lnTo>
                  <a:lnTo>
                    <a:pt x="11" y="47"/>
                  </a:lnTo>
                  <a:lnTo>
                    <a:pt x="10" y="49"/>
                  </a:lnTo>
                  <a:lnTo>
                    <a:pt x="8" y="52"/>
                  </a:lnTo>
                  <a:lnTo>
                    <a:pt x="5" y="63"/>
                  </a:lnTo>
                  <a:lnTo>
                    <a:pt x="3" y="65"/>
                  </a:lnTo>
                  <a:lnTo>
                    <a:pt x="0" y="68"/>
                  </a:lnTo>
                  <a:lnTo>
                    <a:pt x="0" y="71"/>
                  </a:lnTo>
                  <a:lnTo>
                    <a:pt x="3" y="74"/>
                  </a:lnTo>
                  <a:lnTo>
                    <a:pt x="3" y="72"/>
                  </a:lnTo>
                  <a:lnTo>
                    <a:pt x="4" y="68"/>
                  </a:lnTo>
                  <a:lnTo>
                    <a:pt x="6" y="67"/>
                  </a:lnTo>
                  <a:lnTo>
                    <a:pt x="7" y="63"/>
                  </a:lnTo>
                  <a:lnTo>
                    <a:pt x="12" y="53"/>
                  </a:lnTo>
                  <a:lnTo>
                    <a:pt x="12" y="49"/>
                  </a:lnTo>
                  <a:lnTo>
                    <a:pt x="14" y="48"/>
                  </a:lnTo>
                  <a:lnTo>
                    <a:pt x="15" y="41"/>
                  </a:lnTo>
                  <a:lnTo>
                    <a:pt x="15" y="39"/>
                  </a:lnTo>
                  <a:lnTo>
                    <a:pt x="16" y="35"/>
                  </a:lnTo>
                  <a:lnTo>
                    <a:pt x="17" y="28"/>
                  </a:lnTo>
                  <a:lnTo>
                    <a:pt x="16" y="24"/>
                  </a:lnTo>
                  <a:lnTo>
                    <a:pt x="16" y="21"/>
                  </a:lnTo>
                  <a:lnTo>
                    <a:pt x="17" y="17"/>
                  </a:lnTo>
                  <a:lnTo>
                    <a:pt x="17" y="15"/>
                  </a:lnTo>
                  <a:lnTo>
                    <a:pt x="15" y="11"/>
                  </a:lnTo>
                  <a:lnTo>
                    <a:pt x="16" y="6"/>
                  </a:lnTo>
                  <a:lnTo>
                    <a:pt x="15" y="4"/>
                  </a:lnTo>
                  <a:lnTo>
                    <a:pt x="15" y="0"/>
                  </a:lnTo>
                  <a:lnTo>
                    <a:pt x="1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22">
              <a:extLst>
                <a:ext uri="{FF2B5EF4-FFF2-40B4-BE49-F238E27FC236}">
                  <a16:creationId xmlns:a16="http://schemas.microsoft.com/office/drawing/2014/main" id="{6E89FE04-CED7-420C-AC2C-66B44179D7B9}"/>
                </a:ext>
              </a:extLst>
            </p:cNvPr>
            <p:cNvSpPr>
              <a:spLocks/>
            </p:cNvSpPr>
            <p:nvPr/>
          </p:nvSpPr>
          <p:spPr bwMode="auto">
            <a:xfrm>
              <a:off x="1195" y="2281"/>
              <a:ext cx="223" cy="170"/>
            </a:xfrm>
            <a:custGeom>
              <a:avLst/>
              <a:gdLst>
                <a:gd name="T0" fmla="*/ 575269 w 132"/>
                <a:gd name="T1" fmla="*/ 1 h 129"/>
                <a:gd name="T2" fmla="*/ 548588 w 132"/>
                <a:gd name="T3" fmla="*/ 448 h 129"/>
                <a:gd name="T4" fmla="*/ 528473 w 132"/>
                <a:gd name="T5" fmla="*/ 1137 h 129"/>
                <a:gd name="T6" fmla="*/ 498371 w 132"/>
                <a:gd name="T7" fmla="*/ 1629 h 129"/>
                <a:gd name="T8" fmla="*/ 460941 w 132"/>
                <a:gd name="T9" fmla="*/ 2346 h 129"/>
                <a:gd name="T10" fmla="*/ 422717 w 132"/>
                <a:gd name="T11" fmla="*/ 3168 h 129"/>
                <a:gd name="T12" fmla="*/ 377759 w 132"/>
                <a:gd name="T13" fmla="*/ 3889 h 129"/>
                <a:gd name="T14" fmla="*/ 339322 w 132"/>
                <a:gd name="T15" fmla="*/ 4688 h 129"/>
                <a:gd name="T16" fmla="*/ 295000 w 132"/>
                <a:gd name="T17" fmla="*/ 5688 h 129"/>
                <a:gd name="T18" fmla="*/ 230227 w 132"/>
                <a:gd name="T19" fmla="*/ 6726 h 129"/>
                <a:gd name="T20" fmla="*/ 185166 w 132"/>
                <a:gd name="T21" fmla="*/ 7517 h 129"/>
                <a:gd name="T22" fmla="*/ 136278 w 132"/>
                <a:gd name="T23" fmla="*/ 8290 h 129"/>
                <a:gd name="T24" fmla="*/ 102107 w 132"/>
                <a:gd name="T25" fmla="*/ 8737 h 129"/>
                <a:gd name="T26" fmla="*/ 49264 w 132"/>
                <a:gd name="T27" fmla="*/ 9687 h 129"/>
                <a:gd name="T28" fmla="*/ 4609 w 132"/>
                <a:gd name="T29" fmla="*/ 10340 h 129"/>
                <a:gd name="T30" fmla="*/ 0 w 132"/>
                <a:gd name="T31" fmla="*/ 10477 h 129"/>
                <a:gd name="T32" fmla="*/ 7786 w 132"/>
                <a:gd name="T33" fmla="*/ 10678 h 129"/>
                <a:gd name="T34" fmla="*/ 26549 w 132"/>
                <a:gd name="T35" fmla="*/ 10233 h 129"/>
                <a:gd name="T36" fmla="*/ 71401 w 132"/>
                <a:gd name="T37" fmla="*/ 9643 h 129"/>
                <a:gd name="T38" fmla="*/ 102107 w 132"/>
                <a:gd name="T39" fmla="*/ 8901 h 129"/>
                <a:gd name="T40" fmla="*/ 145839 w 132"/>
                <a:gd name="T41" fmla="*/ 8442 h 129"/>
                <a:gd name="T42" fmla="*/ 189780 w 132"/>
                <a:gd name="T43" fmla="*/ 7705 h 129"/>
                <a:gd name="T44" fmla="*/ 237402 w 132"/>
                <a:gd name="T45" fmla="*/ 6862 h 129"/>
                <a:gd name="T46" fmla="*/ 307135 w 132"/>
                <a:gd name="T47" fmla="*/ 5892 h 129"/>
                <a:gd name="T48" fmla="*/ 347167 w 132"/>
                <a:gd name="T49" fmla="*/ 4913 h 129"/>
                <a:gd name="T50" fmla="*/ 389769 w 132"/>
                <a:gd name="T51" fmla="*/ 4175 h 129"/>
                <a:gd name="T52" fmla="*/ 441182 w 132"/>
                <a:gd name="T53" fmla="*/ 3168 h 129"/>
                <a:gd name="T54" fmla="*/ 474123 w 132"/>
                <a:gd name="T55" fmla="*/ 2521 h 129"/>
                <a:gd name="T56" fmla="*/ 515079 w 132"/>
                <a:gd name="T57" fmla="*/ 1824 h 129"/>
                <a:gd name="T58" fmla="*/ 541642 w 132"/>
                <a:gd name="T59" fmla="*/ 1137 h 129"/>
                <a:gd name="T60" fmla="*/ 563040 w 132"/>
                <a:gd name="T61" fmla="*/ 655 h 129"/>
                <a:gd name="T62" fmla="*/ 573249 w 132"/>
                <a:gd name="T63" fmla="*/ 196 h 129"/>
                <a:gd name="T64" fmla="*/ 568116 w 132"/>
                <a:gd name="T65" fmla="*/ 0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29"/>
                <a:gd name="T101" fmla="*/ 132 w 132"/>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29">
                  <a:moveTo>
                    <a:pt x="129" y="0"/>
                  </a:moveTo>
                  <a:lnTo>
                    <a:pt x="131" y="1"/>
                  </a:lnTo>
                  <a:lnTo>
                    <a:pt x="127" y="2"/>
                  </a:lnTo>
                  <a:lnTo>
                    <a:pt x="125" y="5"/>
                  </a:lnTo>
                  <a:lnTo>
                    <a:pt x="122" y="9"/>
                  </a:lnTo>
                  <a:lnTo>
                    <a:pt x="120" y="14"/>
                  </a:lnTo>
                  <a:lnTo>
                    <a:pt x="118" y="15"/>
                  </a:lnTo>
                  <a:lnTo>
                    <a:pt x="113" y="20"/>
                  </a:lnTo>
                  <a:lnTo>
                    <a:pt x="109" y="25"/>
                  </a:lnTo>
                  <a:lnTo>
                    <a:pt x="105" y="28"/>
                  </a:lnTo>
                  <a:lnTo>
                    <a:pt x="101" y="33"/>
                  </a:lnTo>
                  <a:lnTo>
                    <a:pt x="96" y="38"/>
                  </a:lnTo>
                  <a:lnTo>
                    <a:pt x="92" y="43"/>
                  </a:lnTo>
                  <a:lnTo>
                    <a:pt x="86" y="47"/>
                  </a:lnTo>
                  <a:lnTo>
                    <a:pt x="82" y="52"/>
                  </a:lnTo>
                  <a:lnTo>
                    <a:pt x="77" y="57"/>
                  </a:lnTo>
                  <a:lnTo>
                    <a:pt x="71" y="62"/>
                  </a:lnTo>
                  <a:lnTo>
                    <a:pt x="67" y="68"/>
                  </a:lnTo>
                  <a:lnTo>
                    <a:pt x="63" y="72"/>
                  </a:lnTo>
                  <a:lnTo>
                    <a:pt x="52" y="81"/>
                  </a:lnTo>
                  <a:lnTo>
                    <a:pt x="46" y="88"/>
                  </a:lnTo>
                  <a:lnTo>
                    <a:pt x="42" y="91"/>
                  </a:lnTo>
                  <a:lnTo>
                    <a:pt x="36" y="95"/>
                  </a:lnTo>
                  <a:lnTo>
                    <a:pt x="31" y="100"/>
                  </a:lnTo>
                  <a:lnTo>
                    <a:pt x="27" y="105"/>
                  </a:lnTo>
                  <a:lnTo>
                    <a:pt x="23" y="106"/>
                  </a:lnTo>
                  <a:lnTo>
                    <a:pt x="17" y="111"/>
                  </a:lnTo>
                  <a:lnTo>
                    <a:pt x="11" y="117"/>
                  </a:lnTo>
                  <a:lnTo>
                    <a:pt x="3" y="122"/>
                  </a:lnTo>
                  <a:lnTo>
                    <a:pt x="1" y="125"/>
                  </a:lnTo>
                  <a:lnTo>
                    <a:pt x="0" y="127"/>
                  </a:lnTo>
                  <a:lnTo>
                    <a:pt x="2" y="129"/>
                  </a:lnTo>
                  <a:lnTo>
                    <a:pt x="4" y="127"/>
                  </a:lnTo>
                  <a:lnTo>
                    <a:pt x="6" y="124"/>
                  </a:lnTo>
                  <a:lnTo>
                    <a:pt x="12" y="119"/>
                  </a:lnTo>
                  <a:lnTo>
                    <a:pt x="16" y="116"/>
                  </a:lnTo>
                  <a:lnTo>
                    <a:pt x="20" y="113"/>
                  </a:lnTo>
                  <a:lnTo>
                    <a:pt x="23" y="108"/>
                  </a:lnTo>
                  <a:lnTo>
                    <a:pt x="29" y="105"/>
                  </a:lnTo>
                  <a:lnTo>
                    <a:pt x="33" y="102"/>
                  </a:lnTo>
                  <a:lnTo>
                    <a:pt x="39" y="98"/>
                  </a:lnTo>
                  <a:lnTo>
                    <a:pt x="43" y="93"/>
                  </a:lnTo>
                  <a:lnTo>
                    <a:pt x="49" y="88"/>
                  </a:lnTo>
                  <a:lnTo>
                    <a:pt x="54" y="83"/>
                  </a:lnTo>
                  <a:lnTo>
                    <a:pt x="62" y="73"/>
                  </a:lnTo>
                  <a:lnTo>
                    <a:pt x="70" y="71"/>
                  </a:lnTo>
                  <a:lnTo>
                    <a:pt x="75" y="64"/>
                  </a:lnTo>
                  <a:lnTo>
                    <a:pt x="79" y="59"/>
                  </a:lnTo>
                  <a:lnTo>
                    <a:pt x="85" y="55"/>
                  </a:lnTo>
                  <a:lnTo>
                    <a:pt x="89" y="50"/>
                  </a:lnTo>
                  <a:lnTo>
                    <a:pt x="94" y="45"/>
                  </a:lnTo>
                  <a:lnTo>
                    <a:pt x="100" y="38"/>
                  </a:lnTo>
                  <a:lnTo>
                    <a:pt x="102" y="35"/>
                  </a:lnTo>
                  <a:lnTo>
                    <a:pt x="108" y="30"/>
                  </a:lnTo>
                  <a:lnTo>
                    <a:pt x="111" y="25"/>
                  </a:lnTo>
                  <a:lnTo>
                    <a:pt x="117" y="22"/>
                  </a:lnTo>
                  <a:lnTo>
                    <a:pt x="119" y="17"/>
                  </a:lnTo>
                  <a:lnTo>
                    <a:pt x="123" y="14"/>
                  </a:lnTo>
                  <a:lnTo>
                    <a:pt x="124" y="11"/>
                  </a:lnTo>
                  <a:lnTo>
                    <a:pt x="128" y="8"/>
                  </a:lnTo>
                  <a:lnTo>
                    <a:pt x="130" y="4"/>
                  </a:lnTo>
                  <a:lnTo>
                    <a:pt x="130" y="2"/>
                  </a:lnTo>
                  <a:lnTo>
                    <a:pt x="132" y="3"/>
                  </a:lnTo>
                  <a:lnTo>
                    <a:pt x="12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3">
              <a:extLst>
                <a:ext uri="{FF2B5EF4-FFF2-40B4-BE49-F238E27FC236}">
                  <a16:creationId xmlns:a16="http://schemas.microsoft.com/office/drawing/2014/main" id="{7C323252-05AF-4C79-BBEF-77C6C3703FAC}"/>
                </a:ext>
              </a:extLst>
            </p:cNvPr>
            <p:cNvSpPr>
              <a:spLocks/>
            </p:cNvSpPr>
            <p:nvPr/>
          </p:nvSpPr>
          <p:spPr bwMode="auto">
            <a:xfrm>
              <a:off x="1081" y="2448"/>
              <a:ext cx="117" cy="87"/>
            </a:xfrm>
            <a:custGeom>
              <a:avLst/>
              <a:gdLst>
                <a:gd name="T0" fmla="*/ 312805 w 69"/>
                <a:gd name="T1" fmla="*/ 0 h 66"/>
                <a:gd name="T2" fmla="*/ 312805 w 69"/>
                <a:gd name="T3" fmla="*/ 0 h 66"/>
                <a:gd name="T4" fmla="*/ 308504 w 69"/>
                <a:gd name="T5" fmla="*/ 0 h 66"/>
                <a:gd name="T6" fmla="*/ 300514 w 69"/>
                <a:gd name="T7" fmla="*/ 1 h 66"/>
                <a:gd name="T8" fmla="*/ 284997 w 69"/>
                <a:gd name="T9" fmla="*/ 448 h 66"/>
                <a:gd name="T10" fmla="*/ 275499 w 69"/>
                <a:gd name="T11" fmla="*/ 504 h 66"/>
                <a:gd name="T12" fmla="*/ 266339 w 69"/>
                <a:gd name="T13" fmla="*/ 656 h 66"/>
                <a:gd name="T14" fmla="*/ 256705 w 69"/>
                <a:gd name="T15" fmla="*/ 779 h 66"/>
                <a:gd name="T16" fmla="*/ 248035 w 69"/>
                <a:gd name="T17" fmla="*/ 1027 h 66"/>
                <a:gd name="T18" fmla="*/ 237914 w 69"/>
                <a:gd name="T19" fmla="*/ 1354 h 66"/>
                <a:gd name="T20" fmla="*/ 206244 w 69"/>
                <a:gd name="T21" fmla="*/ 1632 h 66"/>
                <a:gd name="T22" fmla="*/ 194349 w 69"/>
                <a:gd name="T23" fmla="*/ 1828 h 66"/>
                <a:gd name="T24" fmla="*/ 186934 w 69"/>
                <a:gd name="T25" fmla="*/ 2088 h 66"/>
                <a:gd name="T26" fmla="*/ 158567 w 69"/>
                <a:gd name="T27" fmla="*/ 2524 h 66"/>
                <a:gd name="T28" fmla="*/ 140308 w 69"/>
                <a:gd name="T29" fmla="*/ 2752 h 66"/>
                <a:gd name="T30" fmla="*/ 130757 w 69"/>
                <a:gd name="T31" fmla="*/ 2953 h 66"/>
                <a:gd name="T32" fmla="*/ 114616 w 69"/>
                <a:gd name="T33" fmla="*/ 3327 h 66"/>
                <a:gd name="T34" fmla="*/ 107297 w 69"/>
                <a:gd name="T35" fmla="*/ 3406 h 66"/>
                <a:gd name="T36" fmla="*/ 88132 w 69"/>
                <a:gd name="T37" fmla="*/ 3628 h 66"/>
                <a:gd name="T38" fmla="*/ 79609 w 69"/>
                <a:gd name="T39" fmla="*/ 3960 h 66"/>
                <a:gd name="T40" fmla="*/ 67594 w 69"/>
                <a:gd name="T41" fmla="*/ 4089 h 66"/>
                <a:gd name="T42" fmla="*/ 51975 w 69"/>
                <a:gd name="T43" fmla="*/ 4339 h 66"/>
                <a:gd name="T44" fmla="*/ 51975 w 69"/>
                <a:gd name="T45" fmla="*/ 4490 h 66"/>
                <a:gd name="T46" fmla="*/ 39863 w 69"/>
                <a:gd name="T47" fmla="*/ 4678 h 66"/>
                <a:gd name="T48" fmla="*/ 23471 w 69"/>
                <a:gd name="T49" fmla="*/ 4926 h 66"/>
                <a:gd name="T50" fmla="*/ 13842 w 69"/>
                <a:gd name="T51" fmla="*/ 4981 h 66"/>
                <a:gd name="T52" fmla="*/ 0 w 69"/>
                <a:gd name="T53" fmla="*/ 5132 h 66"/>
                <a:gd name="T54" fmla="*/ 0 w 69"/>
                <a:gd name="T55" fmla="*/ 5277 h 66"/>
                <a:gd name="T56" fmla="*/ 8163 w 69"/>
                <a:gd name="T57" fmla="*/ 5521 h 66"/>
                <a:gd name="T58" fmla="*/ 8163 w 69"/>
                <a:gd name="T59" fmla="*/ 5277 h 66"/>
                <a:gd name="T60" fmla="*/ 19181 w 69"/>
                <a:gd name="T61" fmla="*/ 5277 h 66"/>
                <a:gd name="T62" fmla="*/ 19181 w 69"/>
                <a:gd name="T63" fmla="*/ 5277 h 66"/>
                <a:gd name="T64" fmla="*/ 27688 w 69"/>
                <a:gd name="T65" fmla="*/ 5220 h 66"/>
                <a:gd name="T66" fmla="*/ 27688 w 69"/>
                <a:gd name="T67" fmla="*/ 5017 h 66"/>
                <a:gd name="T68" fmla="*/ 46949 w 69"/>
                <a:gd name="T69" fmla="*/ 4782 h 66"/>
                <a:gd name="T70" fmla="*/ 55149 w 69"/>
                <a:gd name="T71" fmla="*/ 4678 h 66"/>
                <a:gd name="T72" fmla="*/ 67485 w 69"/>
                <a:gd name="T73" fmla="*/ 4528 h 66"/>
                <a:gd name="T74" fmla="*/ 79609 w 69"/>
                <a:gd name="T75" fmla="*/ 4220 h 66"/>
                <a:gd name="T76" fmla="*/ 88132 w 69"/>
                <a:gd name="T77" fmla="*/ 3960 h 66"/>
                <a:gd name="T78" fmla="*/ 99121 w 69"/>
                <a:gd name="T79" fmla="*/ 3806 h 66"/>
                <a:gd name="T80" fmla="*/ 114616 w 69"/>
                <a:gd name="T81" fmla="*/ 3562 h 66"/>
                <a:gd name="T82" fmla="*/ 126550 w 69"/>
                <a:gd name="T83" fmla="*/ 3435 h 66"/>
                <a:gd name="T84" fmla="*/ 134989 w 69"/>
                <a:gd name="T85" fmla="*/ 3177 h 66"/>
                <a:gd name="T86" fmla="*/ 154240 w 69"/>
                <a:gd name="T87" fmla="*/ 2887 h 66"/>
                <a:gd name="T88" fmla="*/ 168075 w 69"/>
                <a:gd name="T89" fmla="*/ 2606 h 66"/>
                <a:gd name="T90" fmla="*/ 186934 w 69"/>
                <a:gd name="T91" fmla="*/ 2410 h 66"/>
                <a:gd name="T92" fmla="*/ 186934 w 69"/>
                <a:gd name="T93" fmla="*/ 2088 h 66"/>
                <a:gd name="T94" fmla="*/ 206244 w 69"/>
                <a:gd name="T95" fmla="*/ 1977 h 66"/>
                <a:gd name="T96" fmla="*/ 221752 w 69"/>
                <a:gd name="T97" fmla="*/ 1785 h 66"/>
                <a:gd name="T98" fmla="*/ 242356 w 69"/>
                <a:gd name="T99" fmla="*/ 1354 h 66"/>
                <a:gd name="T100" fmla="*/ 261537 w 69"/>
                <a:gd name="T101" fmla="*/ 1238 h 66"/>
                <a:gd name="T102" fmla="*/ 266339 w 69"/>
                <a:gd name="T103" fmla="*/ 865 h 66"/>
                <a:gd name="T104" fmla="*/ 280803 w 69"/>
                <a:gd name="T105" fmla="*/ 798 h 66"/>
                <a:gd name="T106" fmla="*/ 294157 w 69"/>
                <a:gd name="T107" fmla="*/ 656 h 66"/>
                <a:gd name="T108" fmla="*/ 294157 w 69"/>
                <a:gd name="T109" fmla="*/ 448 h 66"/>
                <a:gd name="T110" fmla="*/ 312805 w 69"/>
                <a:gd name="T111" fmla="*/ 258 h 66"/>
                <a:gd name="T112" fmla="*/ 312805 w 69"/>
                <a:gd name="T113" fmla="*/ 196 h 66"/>
                <a:gd name="T114" fmla="*/ 312805 w 69"/>
                <a:gd name="T115" fmla="*/ 258 h 66"/>
                <a:gd name="T116" fmla="*/ 322315 w 69"/>
                <a:gd name="T117" fmla="*/ 196 h 66"/>
                <a:gd name="T118" fmla="*/ 312805 w 69"/>
                <a:gd name="T119" fmla="*/ 0 h 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66"/>
                <a:gd name="T182" fmla="*/ 69 w 69"/>
                <a:gd name="T183" fmla="*/ 66 h 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66">
                  <a:moveTo>
                    <a:pt x="67" y="0"/>
                  </a:moveTo>
                  <a:lnTo>
                    <a:pt x="67" y="0"/>
                  </a:lnTo>
                  <a:lnTo>
                    <a:pt x="66" y="0"/>
                  </a:lnTo>
                  <a:lnTo>
                    <a:pt x="64" y="1"/>
                  </a:lnTo>
                  <a:lnTo>
                    <a:pt x="61" y="5"/>
                  </a:lnTo>
                  <a:lnTo>
                    <a:pt x="59" y="6"/>
                  </a:lnTo>
                  <a:lnTo>
                    <a:pt x="57" y="8"/>
                  </a:lnTo>
                  <a:lnTo>
                    <a:pt x="55" y="9"/>
                  </a:lnTo>
                  <a:lnTo>
                    <a:pt x="53" y="12"/>
                  </a:lnTo>
                  <a:lnTo>
                    <a:pt x="51" y="16"/>
                  </a:lnTo>
                  <a:lnTo>
                    <a:pt x="44" y="20"/>
                  </a:lnTo>
                  <a:lnTo>
                    <a:pt x="42" y="22"/>
                  </a:lnTo>
                  <a:lnTo>
                    <a:pt x="40" y="25"/>
                  </a:lnTo>
                  <a:lnTo>
                    <a:pt x="34" y="30"/>
                  </a:lnTo>
                  <a:lnTo>
                    <a:pt x="30" y="33"/>
                  </a:lnTo>
                  <a:lnTo>
                    <a:pt x="28" y="36"/>
                  </a:lnTo>
                  <a:lnTo>
                    <a:pt x="25" y="40"/>
                  </a:lnTo>
                  <a:lnTo>
                    <a:pt x="23" y="41"/>
                  </a:lnTo>
                  <a:lnTo>
                    <a:pt x="19" y="44"/>
                  </a:lnTo>
                  <a:lnTo>
                    <a:pt x="17" y="48"/>
                  </a:lnTo>
                  <a:lnTo>
                    <a:pt x="15" y="49"/>
                  </a:lnTo>
                  <a:lnTo>
                    <a:pt x="11" y="52"/>
                  </a:lnTo>
                  <a:lnTo>
                    <a:pt x="11" y="54"/>
                  </a:lnTo>
                  <a:lnTo>
                    <a:pt x="9" y="56"/>
                  </a:lnTo>
                  <a:lnTo>
                    <a:pt x="5" y="59"/>
                  </a:lnTo>
                  <a:lnTo>
                    <a:pt x="3" y="60"/>
                  </a:lnTo>
                  <a:lnTo>
                    <a:pt x="0" y="62"/>
                  </a:lnTo>
                  <a:lnTo>
                    <a:pt x="0" y="64"/>
                  </a:lnTo>
                  <a:lnTo>
                    <a:pt x="2" y="66"/>
                  </a:lnTo>
                  <a:lnTo>
                    <a:pt x="2" y="64"/>
                  </a:lnTo>
                  <a:lnTo>
                    <a:pt x="4" y="64"/>
                  </a:lnTo>
                  <a:lnTo>
                    <a:pt x="6" y="63"/>
                  </a:lnTo>
                  <a:lnTo>
                    <a:pt x="6" y="61"/>
                  </a:lnTo>
                  <a:lnTo>
                    <a:pt x="10" y="58"/>
                  </a:lnTo>
                  <a:lnTo>
                    <a:pt x="12" y="56"/>
                  </a:lnTo>
                  <a:lnTo>
                    <a:pt x="14" y="55"/>
                  </a:lnTo>
                  <a:lnTo>
                    <a:pt x="17" y="51"/>
                  </a:lnTo>
                  <a:lnTo>
                    <a:pt x="19" y="48"/>
                  </a:lnTo>
                  <a:lnTo>
                    <a:pt x="21" y="46"/>
                  </a:lnTo>
                  <a:lnTo>
                    <a:pt x="25" y="43"/>
                  </a:lnTo>
                  <a:lnTo>
                    <a:pt x="27" y="42"/>
                  </a:lnTo>
                  <a:lnTo>
                    <a:pt x="29" y="38"/>
                  </a:lnTo>
                  <a:lnTo>
                    <a:pt x="33" y="35"/>
                  </a:lnTo>
                  <a:lnTo>
                    <a:pt x="36" y="32"/>
                  </a:lnTo>
                  <a:lnTo>
                    <a:pt x="40" y="29"/>
                  </a:lnTo>
                  <a:lnTo>
                    <a:pt x="40" y="25"/>
                  </a:lnTo>
                  <a:lnTo>
                    <a:pt x="44" y="24"/>
                  </a:lnTo>
                  <a:lnTo>
                    <a:pt x="48" y="21"/>
                  </a:lnTo>
                  <a:lnTo>
                    <a:pt x="52" y="16"/>
                  </a:lnTo>
                  <a:lnTo>
                    <a:pt x="56" y="15"/>
                  </a:lnTo>
                  <a:lnTo>
                    <a:pt x="57" y="11"/>
                  </a:lnTo>
                  <a:lnTo>
                    <a:pt x="60" y="10"/>
                  </a:lnTo>
                  <a:lnTo>
                    <a:pt x="63" y="8"/>
                  </a:lnTo>
                  <a:lnTo>
                    <a:pt x="63" y="5"/>
                  </a:lnTo>
                  <a:lnTo>
                    <a:pt x="67" y="3"/>
                  </a:lnTo>
                  <a:lnTo>
                    <a:pt x="67" y="2"/>
                  </a:lnTo>
                  <a:lnTo>
                    <a:pt x="67" y="3"/>
                  </a:lnTo>
                  <a:lnTo>
                    <a:pt x="69" y="2"/>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4">
              <a:extLst>
                <a:ext uri="{FF2B5EF4-FFF2-40B4-BE49-F238E27FC236}">
                  <a16:creationId xmlns:a16="http://schemas.microsoft.com/office/drawing/2014/main" id="{17B8BE11-F080-4CE6-A3C4-408ACBB9415D}"/>
                </a:ext>
              </a:extLst>
            </p:cNvPr>
            <p:cNvSpPr>
              <a:spLocks/>
            </p:cNvSpPr>
            <p:nvPr/>
          </p:nvSpPr>
          <p:spPr bwMode="auto">
            <a:xfrm>
              <a:off x="980" y="2531"/>
              <a:ext cx="105" cy="122"/>
            </a:xfrm>
            <a:custGeom>
              <a:avLst/>
              <a:gdLst>
                <a:gd name="T0" fmla="*/ 284008 w 62"/>
                <a:gd name="T1" fmla="*/ 248 h 93"/>
                <a:gd name="T2" fmla="*/ 284008 w 62"/>
                <a:gd name="T3" fmla="*/ 1 h 93"/>
                <a:gd name="T4" fmla="*/ 276133 w 62"/>
                <a:gd name="T5" fmla="*/ 1 h 93"/>
                <a:gd name="T6" fmla="*/ 264901 w 62"/>
                <a:gd name="T7" fmla="*/ 0 h 93"/>
                <a:gd name="T8" fmla="*/ 256930 w 62"/>
                <a:gd name="T9" fmla="*/ 325 h 93"/>
                <a:gd name="T10" fmla="*/ 256930 w 62"/>
                <a:gd name="T11" fmla="*/ 426 h 93"/>
                <a:gd name="T12" fmla="*/ 246049 w 62"/>
                <a:gd name="T13" fmla="*/ 559 h 93"/>
                <a:gd name="T14" fmla="*/ 237585 w 62"/>
                <a:gd name="T15" fmla="*/ 733 h 93"/>
                <a:gd name="T16" fmla="*/ 229793 w 62"/>
                <a:gd name="T17" fmla="*/ 962 h 93"/>
                <a:gd name="T18" fmla="*/ 215993 w 62"/>
                <a:gd name="T19" fmla="*/ 1158 h 93"/>
                <a:gd name="T20" fmla="*/ 198135 w 62"/>
                <a:gd name="T21" fmla="*/ 1519 h 93"/>
                <a:gd name="T22" fmla="*/ 159134 w 62"/>
                <a:gd name="T23" fmla="*/ 2172 h 93"/>
                <a:gd name="T24" fmla="*/ 145286 w 62"/>
                <a:gd name="T25" fmla="*/ 2482 h 93"/>
                <a:gd name="T26" fmla="*/ 127539 w 62"/>
                <a:gd name="T27" fmla="*/ 2752 h 93"/>
                <a:gd name="T28" fmla="*/ 97057 w 62"/>
                <a:gd name="T29" fmla="*/ 3730 h 93"/>
                <a:gd name="T30" fmla="*/ 85788 w 62"/>
                <a:gd name="T31" fmla="*/ 3922 h 93"/>
                <a:gd name="T32" fmla="*/ 73558 w 62"/>
                <a:gd name="T33" fmla="*/ 4172 h 93"/>
                <a:gd name="T34" fmla="*/ 64976 w 62"/>
                <a:gd name="T35" fmla="*/ 4463 h 93"/>
                <a:gd name="T36" fmla="*/ 39451 w 62"/>
                <a:gd name="T37" fmla="*/ 5145 h 93"/>
                <a:gd name="T38" fmla="*/ 32203 w 62"/>
                <a:gd name="T39" fmla="*/ 5423 h 93"/>
                <a:gd name="T40" fmla="*/ 22655 w 62"/>
                <a:gd name="T41" fmla="*/ 5603 h 93"/>
                <a:gd name="T42" fmla="*/ 7899 w 62"/>
                <a:gd name="T43" fmla="*/ 6341 h 93"/>
                <a:gd name="T44" fmla="*/ 4664 w 62"/>
                <a:gd name="T45" fmla="*/ 6431 h 93"/>
                <a:gd name="T46" fmla="*/ 0 w 62"/>
                <a:gd name="T47" fmla="*/ 7153 h 93"/>
                <a:gd name="T48" fmla="*/ 19015 w 62"/>
                <a:gd name="T49" fmla="*/ 7153 h 93"/>
                <a:gd name="T50" fmla="*/ 22655 w 62"/>
                <a:gd name="T51" fmla="*/ 6431 h 93"/>
                <a:gd name="T52" fmla="*/ 22655 w 62"/>
                <a:gd name="T53" fmla="*/ 6341 h 93"/>
                <a:gd name="T54" fmla="*/ 27419 w 62"/>
                <a:gd name="T55" fmla="*/ 5901 h 93"/>
                <a:gd name="T56" fmla="*/ 38367 w 62"/>
                <a:gd name="T57" fmla="*/ 5855 h 93"/>
                <a:gd name="T58" fmla="*/ 38367 w 62"/>
                <a:gd name="T59" fmla="*/ 5473 h 93"/>
                <a:gd name="T60" fmla="*/ 59621 w 62"/>
                <a:gd name="T61" fmla="*/ 5321 h 93"/>
                <a:gd name="T62" fmla="*/ 73558 w 62"/>
                <a:gd name="T63" fmla="*/ 4636 h 93"/>
                <a:gd name="T64" fmla="*/ 81165 w 62"/>
                <a:gd name="T65" fmla="*/ 4395 h 93"/>
                <a:gd name="T66" fmla="*/ 92361 w 62"/>
                <a:gd name="T67" fmla="*/ 4157 h 93"/>
                <a:gd name="T68" fmla="*/ 110040 w 62"/>
                <a:gd name="T69" fmla="*/ 3737 h 93"/>
                <a:gd name="T70" fmla="*/ 145286 w 62"/>
                <a:gd name="T71" fmla="*/ 2849 h 93"/>
                <a:gd name="T72" fmla="*/ 159134 w 62"/>
                <a:gd name="T73" fmla="*/ 2752 h 93"/>
                <a:gd name="T74" fmla="*/ 172566 w 62"/>
                <a:gd name="T75" fmla="*/ 2279 h 93"/>
                <a:gd name="T76" fmla="*/ 205372 w 62"/>
                <a:gd name="T77" fmla="*/ 1721 h 93"/>
                <a:gd name="T78" fmla="*/ 225548 w 62"/>
                <a:gd name="T79" fmla="*/ 1262 h 93"/>
                <a:gd name="T80" fmla="*/ 242245 w 62"/>
                <a:gd name="T81" fmla="*/ 1070 h 93"/>
                <a:gd name="T82" fmla="*/ 242245 w 62"/>
                <a:gd name="T83" fmla="*/ 816 h 93"/>
                <a:gd name="T84" fmla="*/ 252686 w 62"/>
                <a:gd name="T85" fmla="*/ 733 h 93"/>
                <a:gd name="T86" fmla="*/ 262239 w 62"/>
                <a:gd name="T87" fmla="*/ 581 h 93"/>
                <a:gd name="T88" fmla="*/ 269501 w 62"/>
                <a:gd name="T89" fmla="*/ 443 h 93"/>
                <a:gd name="T90" fmla="*/ 284008 w 62"/>
                <a:gd name="T91" fmla="*/ 248 h 93"/>
                <a:gd name="T92" fmla="*/ 284008 w 62"/>
                <a:gd name="T93" fmla="*/ 248 h 93"/>
                <a:gd name="T94" fmla="*/ 284008 w 62"/>
                <a:gd name="T95" fmla="*/ 1 h 93"/>
                <a:gd name="T96" fmla="*/ 284008 w 62"/>
                <a:gd name="T97" fmla="*/ 248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3"/>
                <a:gd name="T149" fmla="*/ 62 w 6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3">
                  <a:moveTo>
                    <a:pt x="62" y="3"/>
                  </a:moveTo>
                  <a:lnTo>
                    <a:pt x="62" y="1"/>
                  </a:lnTo>
                  <a:lnTo>
                    <a:pt x="60" y="1"/>
                  </a:lnTo>
                  <a:lnTo>
                    <a:pt x="58" y="0"/>
                  </a:lnTo>
                  <a:lnTo>
                    <a:pt x="56" y="4"/>
                  </a:lnTo>
                  <a:lnTo>
                    <a:pt x="56" y="5"/>
                  </a:lnTo>
                  <a:lnTo>
                    <a:pt x="54" y="7"/>
                  </a:lnTo>
                  <a:lnTo>
                    <a:pt x="52" y="9"/>
                  </a:lnTo>
                  <a:lnTo>
                    <a:pt x="50" y="12"/>
                  </a:lnTo>
                  <a:lnTo>
                    <a:pt x="47" y="15"/>
                  </a:lnTo>
                  <a:lnTo>
                    <a:pt x="43" y="20"/>
                  </a:lnTo>
                  <a:lnTo>
                    <a:pt x="35" y="28"/>
                  </a:lnTo>
                  <a:lnTo>
                    <a:pt x="32" y="33"/>
                  </a:lnTo>
                  <a:lnTo>
                    <a:pt x="28" y="36"/>
                  </a:lnTo>
                  <a:lnTo>
                    <a:pt x="21" y="48"/>
                  </a:lnTo>
                  <a:lnTo>
                    <a:pt x="19" y="51"/>
                  </a:lnTo>
                  <a:lnTo>
                    <a:pt x="16" y="55"/>
                  </a:lnTo>
                  <a:lnTo>
                    <a:pt x="14" y="58"/>
                  </a:lnTo>
                  <a:lnTo>
                    <a:pt x="9" y="67"/>
                  </a:lnTo>
                  <a:lnTo>
                    <a:pt x="7" y="70"/>
                  </a:lnTo>
                  <a:lnTo>
                    <a:pt x="5" y="73"/>
                  </a:lnTo>
                  <a:lnTo>
                    <a:pt x="2" y="82"/>
                  </a:lnTo>
                  <a:lnTo>
                    <a:pt x="1" y="84"/>
                  </a:lnTo>
                  <a:lnTo>
                    <a:pt x="0" y="93"/>
                  </a:lnTo>
                  <a:lnTo>
                    <a:pt x="4" y="93"/>
                  </a:lnTo>
                  <a:lnTo>
                    <a:pt x="5" y="84"/>
                  </a:lnTo>
                  <a:lnTo>
                    <a:pt x="5" y="82"/>
                  </a:lnTo>
                  <a:lnTo>
                    <a:pt x="6" y="77"/>
                  </a:lnTo>
                  <a:lnTo>
                    <a:pt x="8" y="76"/>
                  </a:lnTo>
                  <a:lnTo>
                    <a:pt x="8" y="72"/>
                  </a:lnTo>
                  <a:lnTo>
                    <a:pt x="13" y="69"/>
                  </a:lnTo>
                  <a:lnTo>
                    <a:pt x="16" y="60"/>
                  </a:lnTo>
                  <a:lnTo>
                    <a:pt x="18" y="57"/>
                  </a:lnTo>
                  <a:lnTo>
                    <a:pt x="20" y="54"/>
                  </a:lnTo>
                  <a:lnTo>
                    <a:pt x="24" y="49"/>
                  </a:lnTo>
                  <a:lnTo>
                    <a:pt x="32" y="37"/>
                  </a:lnTo>
                  <a:lnTo>
                    <a:pt x="35" y="36"/>
                  </a:lnTo>
                  <a:lnTo>
                    <a:pt x="38" y="30"/>
                  </a:lnTo>
                  <a:lnTo>
                    <a:pt x="45" y="22"/>
                  </a:lnTo>
                  <a:lnTo>
                    <a:pt x="49" y="16"/>
                  </a:lnTo>
                  <a:lnTo>
                    <a:pt x="53" y="14"/>
                  </a:lnTo>
                  <a:lnTo>
                    <a:pt x="53" y="11"/>
                  </a:lnTo>
                  <a:lnTo>
                    <a:pt x="55" y="9"/>
                  </a:lnTo>
                  <a:lnTo>
                    <a:pt x="57" y="8"/>
                  </a:lnTo>
                  <a:lnTo>
                    <a:pt x="59" y="6"/>
                  </a:lnTo>
                  <a:lnTo>
                    <a:pt x="62" y="3"/>
                  </a:lnTo>
                  <a:lnTo>
                    <a:pt x="62" y="1"/>
                  </a:lnTo>
                  <a:lnTo>
                    <a:pt x="62"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5">
              <a:extLst>
                <a:ext uri="{FF2B5EF4-FFF2-40B4-BE49-F238E27FC236}">
                  <a16:creationId xmlns:a16="http://schemas.microsoft.com/office/drawing/2014/main" id="{7CCD98B5-BFDA-48D1-9CD9-24D352F128BD}"/>
                </a:ext>
              </a:extLst>
            </p:cNvPr>
            <p:cNvSpPr>
              <a:spLocks/>
            </p:cNvSpPr>
            <p:nvPr/>
          </p:nvSpPr>
          <p:spPr bwMode="auto">
            <a:xfrm>
              <a:off x="965" y="2650"/>
              <a:ext cx="18" cy="122"/>
            </a:xfrm>
            <a:custGeom>
              <a:avLst/>
              <a:gdLst>
                <a:gd name="T0" fmla="*/ 28335 w 11"/>
                <a:gd name="T1" fmla="*/ 325 h 93"/>
                <a:gd name="T2" fmla="*/ 28335 w 11"/>
                <a:gd name="T3" fmla="*/ 0 h 93"/>
                <a:gd name="T4" fmla="*/ 24830 w 11"/>
                <a:gd name="T5" fmla="*/ 0 h 93"/>
                <a:gd name="T6" fmla="*/ 15838 w 11"/>
                <a:gd name="T7" fmla="*/ 733 h 93"/>
                <a:gd name="T8" fmla="*/ 15838 w 11"/>
                <a:gd name="T9" fmla="*/ 733 h 93"/>
                <a:gd name="T10" fmla="*/ 15838 w 11"/>
                <a:gd name="T11" fmla="*/ 962 h 93"/>
                <a:gd name="T12" fmla="*/ 15838 w 11"/>
                <a:gd name="T13" fmla="*/ 1070 h 93"/>
                <a:gd name="T14" fmla="*/ 7760 w 11"/>
                <a:gd name="T15" fmla="*/ 1312 h 93"/>
                <a:gd name="T16" fmla="*/ 12698 w 11"/>
                <a:gd name="T17" fmla="*/ 1442 h 93"/>
                <a:gd name="T18" fmla="*/ 7760 w 11"/>
                <a:gd name="T19" fmla="*/ 1737 h 93"/>
                <a:gd name="T20" fmla="*/ 4742 w 11"/>
                <a:gd name="T21" fmla="*/ 1892 h 93"/>
                <a:gd name="T22" fmla="*/ 10582 w 11"/>
                <a:gd name="T23" fmla="*/ 2172 h 93"/>
                <a:gd name="T24" fmla="*/ 2898 w 11"/>
                <a:gd name="T25" fmla="*/ 2424 h 93"/>
                <a:gd name="T26" fmla="*/ 7760 w 11"/>
                <a:gd name="T27" fmla="*/ 2752 h 93"/>
                <a:gd name="T28" fmla="*/ 0 w 11"/>
                <a:gd name="T29" fmla="*/ 2990 h 93"/>
                <a:gd name="T30" fmla="*/ 4742 w 11"/>
                <a:gd name="T31" fmla="*/ 3256 h 93"/>
                <a:gd name="T32" fmla="*/ 2898 w 11"/>
                <a:gd name="T33" fmla="*/ 3534 h 93"/>
                <a:gd name="T34" fmla="*/ 2898 w 11"/>
                <a:gd name="T35" fmla="*/ 3886 h 93"/>
                <a:gd name="T36" fmla="*/ 0 w 11"/>
                <a:gd name="T37" fmla="*/ 4134 h 93"/>
                <a:gd name="T38" fmla="*/ 4742 w 11"/>
                <a:gd name="T39" fmla="*/ 4395 h 93"/>
                <a:gd name="T40" fmla="*/ 4742 w 11"/>
                <a:gd name="T41" fmla="*/ 5423 h 93"/>
                <a:gd name="T42" fmla="*/ 7760 w 11"/>
                <a:gd name="T43" fmla="*/ 6419 h 93"/>
                <a:gd name="T44" fmla="*/ 12698 w 11"/>
                <a:gd name="T45" fmla="*/ 6688 h 93"/>
                <a:gd name="T46" fmla="*/ 15838 w 11"/>
                <a:gd name="T47" fmla="*/ 7153 h 93"/>
                <a:gd name="T48" fmla="*/ 24830 w 11"/>
                <a:gd name="T49" fmla="*/ 7153 h 93"/>
                <a:gd name="T50" fmla="*/ 20779 w 11"/>
                <a:gd name="T51" fmla="*/ 6688 h 93"/>
                <a:gd name="T52" fmla="*/ 17316 w 11"/>
                <a:gd name="T53" fmla="*/ 6341 h 93"/>
                <a:gd name="T54" fmla="*/ 7760 w 11"/>
                <a:gd name="T55" fmla="*/ 5423 h 93"/>
                <a:gd name="T56" fmla="*/ 7760 w 11"/>
                <a:gd name="T57" fmla="*/ 4463 h 93"/>
                <a:gd name="T58" fmla="*/ 10582 w 11"/>
                <a:gd name="T59" fmla="*/ 4157 h 93"/>
                <a:gd name="T60" fmla="*/ 4742 w 11"/>
                <a:gd name="T61" fmla="*/ 3886 h 93"/>
                <a:gd name="T62" fmla="*/ 7760 w 11"/>
                <a:gd name="T63" fmla="*/ 3610 h 93"/>
                <a:gd name="T64" fmla="*/ 7760 w 11"/>
                <a:gd name="T65" fmla="*/ 3256 h 93"/>
                <a:gd name="T66" fmla="*/ 10582 w 11"/>
                <a:gd name="T67" fmla="*/ 2990 h 93"/>
                <a:gd name="T68" fmla="*/ 10582 w 11"/>
                <a:gd name="T69" fmla="*/ 2752 h 93"/>
                <a:gd name="T70" fmla="*/ 12698 w 11"/>
                <a:gd name="T71" fmla="*/ 2424 h 93"/>
                <a:gd name="T72" fmla="*/ 12698 w 11"/>
                <a:gd name="T73" fmla="*/ 2258 h 93"/>
                <a:gd name="T74" fmla="*/ 15838 w 11"/>
                <a:gd name="T75" fmla="*/ 1892 h 93"/>
                <a:gd name="T76" fmla="*/ 15838 w 11"/>
                <a:gd name="T77" fmla="*/ 1737 h 93"/>
                <a:gd name="T78" fmla="*/ 17316 w 11"/>
                <a:gd name="T79" fmla="*/ 1519 h 93"/>
                <a:gd name="T80" fmla="*/ 17316 w 11"/>
                <a:gd name="T81" fmla="*/ 1404 h 93"/>
                <a:gd name="T82" fmla="*/ 17316 w 11"/>
                <a:gd name="T83" fmla="*/ 1070 h 93"/>
                <a:gd name="T84" fmla="*/ 20779 w 11"/>
                <a:gd name="T85" fmla="*/ 962 h 93"/>
                <a:gd name="T86" fmla="*/ 20779 w 11"/>
                <a:gd name="T87" fmla="*/ 816 h 93"/>
                <a:gd name="T88" fmla="*/ 25917 w 11"/>
                <a:gd name="T89" fmla="*/ 733 h 93"/>
                <a:gd name="T90" fmla="*/ 24830 w 11"/>
                <a:gd name="T91" fmla="*/ 189 h 93"/>
                <a:gd name="T92" fmla="*/ 28335 w 11"/>
                <a:gd name="T93" fmla="*/ 325 h 93"/>
                <a:gd name="T94" fmla="*/ 28335 w 11"/>
                <a:gd name="T95" fmla="*/ 0 h 93"/>
                <a:gd name="T96" fmla="*/ 28335 w 11"/>
                <a:gd name="T97" fmla="*/ 325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93"/>
                <a:gd name="T149" fmla="*/ 11 w 11"/>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93">
                  <a:moveTo>
                    <a:pt x="11" y="4"/>
                  </a:moveTo>
                  <a:lnTo>
                    <a:pt x="11" y="0"/>
                  </a:lnTo>
                  <a:lnTo>
                    <a:pt x="9" y="0"/>
                  </a:lnTo>
                  <a:lnTo>
                    <a:pt x="6" y="9"/>
                  </a:lnTo>
                  <a:lnTo>
                    <a:pt x="6" y="12"/>
                  </a:lnTo>
                  <a:lnTo>
                    <a:pt x="6" y="14"/>
                  </a:lnTo>
                  <a:lnTo>
                    <a:pt x="3" y="17"/>
                  </a:lnTo>
                  <a:lnTo>
                    <a:pt x="5" y="19"/>
                  </a:lnTo>
                  <a:lnTo>
                    <a:pt x="3" y="23"/>
                  </a:lnTo>
                  <a:lnTo>
                    <a:pt x="2" y="25"/>
                  </a:lnTo>
                  <a:lnTo>
                    <a:pt x="4" y="28"/>
                  </a:lnTo>
                  <a:lnTo>
                    <a:pt x="1" y="32"/>
                  </a:lnTo>
                  <a:lnTo>
                    <a:pt x="3" y="36"/>
                  </a:lnTo>
                  <a:lnTo>
                    <a:pt x="0" y="39"/>
                  </a:lnTo>
                  <a:lnTo>
                    <a:pt x="2" y="43"/>
                  </a:lnTo>
                  <a:lnTo>
                    <a:pt x="1" y="46"/>
                  </a:lnTo>
                  <a:lnTo>
                    <a:pt x="1" y="50"/>
                  </a:lnTo>
                  <a:lnTo>
                    <a:pt x="0" y="53"/>
                  </a:lnTo>
                  <a:lnTo>
                    <a:pt x="2" y="57"/>
                  </a:lnTo>
                  <a:lnTo>
                    <a:pt x="2" y="70"/>
                  </a:lnTo>
                  <a:lnTo>
                    <a:pt x="3" y="83"/>
                  </a:lnTo>
                  <a:lnTo>
                    <a:pt x="5" y="87"/>
                  </a:lnTo>
                  <a:lnTo>
                    <a:pt x="6" y="93"/>
                  </a:lnTo>
                  <a:lnTo>
                    <a:pt x="9" y="93"/>
                  </a:lnTo>
                  <a:lnTo>
                    <a:pt x="8" y="87"/>
                  </a:lnTo>
                  <a:lnTo>
                    <a:pt x="7" y="82"/>
                  </a:lnTo>
                  <a:lnTo>
                    <a:pt x="3" y="70"/>
                  </a:lnTo>
                  <a:lnTo>
                    <a:pt x="3" y="58"/>
                  </a:lnTo>
                  <a:lnTo>
                    <a:pt x="4" y="54"/>
                  </a:lnTo>
                  <a:lnTo>
                    <a:pt x="2" y="50"/>
                  </a:lnTo>
                  <a:lnTo>
                    <a:pt x="3" y="47"/>
                  </a:lnTo>
                  <a:lnTo>
                    <a:pt x="3" y="43"/>
                  </a:lnTo>
                  <a:lnTo>
                    <a:pt x="4" y="39"/>
                  </a:lnTo>
                  <a:lnTo>
                    <a:pt x="4" y="36"/>
                  </a:lnTo>
                  <a:lnTo>
                    <a:pt x="5" y="32"/>
                  </a:lnTo>
                  <a:lnTo>
                    <a:pt x="5" y="29"/>
                  </a:lnTo>
                  <a:lnTo>
                    <a:pt x="6" y="25"/>
                  </a:lnTo>
                  <a:lnTo>
                    <a:pt x="6" y="23"/>
                  </a:lnTo>
                  <a:lnTo>
                    <a:pt x="7" y="20"/>
                  </a:lnTo>
                  <a:lnTo>
                    <a:pt x="7" y="18"/>
                  </a:lnTo>
                  <a:lnTo>
                    <a:pt x="7" y="14"/>
                  </a:lnTo>
                  <a:lnTo>
                    <a:pt x="8" y="12"/>
                  </a:lnTo>
                  <a:lnTo>
                    <a:pt x="8" y="11"/>
                  </a:lnTo>
                  <a:lnTo>
                    <a:pt x="10" y="9"/>
                  </a:lnTo>
                  <a:lnTo>
                    <a:pt x="9" y="2"/>
                  </a:lnTo>
                  <a:lnTo>
                    <a:pt x="11" y="4"/>
                  </a:lnTo>
                  <a:lnTo>
                    <a:pt x="11" y="0"/>
                  </a:lnTo>
                  <a:lnTo>
                    <a:pt x="1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6">
              <a:extLst>
                <a:ext uri="{FF2B5EF4-FFF2-40B4-BE49-F238E27FC236}">
                  <a16:creationId xmlns:a16="http://schemas.microsoft.com/office/drawing/2014/main" id="{DBEDA3B9-5400-40BD-94BD-7ACA1B2946C6}"/>
                </a:ext>
              </a:extLst>
            </p:cNvPr>
            <p:cNvSpPr>
              <a:spLocks/>
            </p:cNvSpPr>
            <p:nvPr/>
          </p:nvSpPr>
          <p:spPr bwMode="auto">
            <a:xfrm>
              <a:off x="973" y="2772"/>
              <a:ext cx="95" cy="136"/>
            </a:xfrm>
            <a:custGeom>
              <a:avLst/>
              <a:gdLst>
                <a:gd name="T0" fmla="*/ 4818 w 56"/>
                <a:gd name="T1" fmla="*/ 0 h 104"/>
                <a:gd name="T2" fmla="*/ 4818 w 56"/>
                <a:gd name="T3" fmla="*/ 0 h 104"/>
                <a:gd name="T4" fmla="*/ 0 w 56"/>
                <a:gd name="T5" fmla="*/ 228 h 104"/>
                <a:gd name="T6" fmla="*/ 19327 w 56"/>
                <a:gd name="T7" fmla="*/ 947 h 104"/>
                <a:gd name="T8" fmla="*/ 27760 w 56"/>
                <a:gd name="T9" fmla="*/ 1238 h 104"/>
                <a:gd name="T10" fmla="*/ 39902 w 56"/>
                <a:gd name="T11" fmla="*/ 1890 h 104"/>
                <a:gd name="T12" fmla="*/ 40282 w 56"/>
                <a:gd name="T13" fmla="*/ 2189 h 104"/>
                <a:gd name="T14" fmla="*/ 52325 w 56"/>
                <a:gd name="T15" fmla="*/ 2472 h 104"/>
                <a:gd name="T16" fmla="*/ 68336 w 56"/>
                <a:gd name="T17" fmla="*/ 3086 h 104"/>
                <a:gd name="T18" fmla="*/ 75052 w 56"/>
                <a:gd name="T19" fmla="*/ 3335 h 104"/>
                <a:gd name="T20" fmla="*/ 88766 w 56"/>
                <a:gd name="T21" fmla="*/ 3744 h 104"/>
                <a:gd name="T22" fmla="*/ 103416 w 56"/>
                <a:gd name="T23" fmla="*/ 4036 h 104"/>
                <a:gd name="T24" fmla="*/ 107767 w 56"/>
                <a:gd name="T25" fmla="*/ 4326 h 104"/>
                <a:gd name="T26" fmla="*/ 127320 w 56"/>
                <a:gd name="T27" fmla="*/ 4578 h 104"/>
                <a:gd name="T28" fmla="*/ 142817 w 56"/>
                <a:gd name="T29" fmla="*/ 4784 h 104"/>
                <a:gd name="T30" fmla="*/ 147655 w 56"/>
                <a:gd name="T31" fmla="*/ 5228 h 104"/>
                <a:gd name="T32" fmla="*/ 160070 w 56"/>
                <a:gd name="T33" fmla="*/ 5457 h 104"/>
                <a:gd name="T34" fmla="*/ 202335 w 56"/>
                <a:gd name="T35" fmla="*/ 6402 h 104"/>
                <a:gd name="T36" fmla="*/ 202335 w 56"/>
                <a:gd name="T37" fmla="*/ 6503 h 104"/>
                <a:gd name="T38" fmla="*/ 215989 w 56"/>
                <a:gd name="T39" fmla="*/ 6837 h 104"/>
                <a:gd name="T40" fmla="*/ 223694 w 56"/>
                <a:gd name="T41" fmla="*/ 6902 h 104"/>
                <a:gd name="T42" fmla="*/ 229914 w 56"/>
                <a:gd name="T43" fmla="*/ 7059 h 104"/>
                <a:gd name="T44" fmla="*/ 255457 w 56"/>
                <a:gd name="T45" fmla="*/ 7634 h 104"/>
                <a:gd name="T46" fmla="*/ 255457 w 56"/>
                <a:gd name="T47" fmla="*/ 7634 h 104"/>
                <a:gd name="T48" fmla="*/ 262989 w 56"/>
                <a:gd name="T49" fmla="*/ 7458 h 104"/>
                <a:gd name="T50" fmla="*/ 262989 w 56"/>
                <a:gd name="T51" fmla="*/ 7458 h 104"/>
                <a:gd name="T52" fmla="*/ 242279 w 56"/>
                <a:gd name="T53" fmla="*/ 7059 h 104"/>
                <a:gd name="T54" fmla="*/ 235088 w 56"/>
                <a:gd name="T55" fmla="*/ 6902 h 104"/>
                <a:gd name="T56" fmla="*/ 223694 w 56"/>
                <a:gd name="T57" fmla="*/ 6584 h 104"/>
                <a:gd name="T58" fmla="*/ 222707 w 56"/>
                <a:gd name="T59" fmla="*/ 6584 h 104"/>
                <a:gd name="T60" fmla="*/ 211170 w 56"/>
                <a:gd name="T61" fmla="*/ 6256 h 104"/>
                <a:gd name="T62" fmla="*/ 168727 w 56"/>
                <a:gd name="T63" fmla="*/ 5420 h 104"/>
                <a:gd name="T64" fmla="*/ 163897 w 56"/>
                <a:gd name="T65" fmla="*/ 5122 h 104"/>
                <a:gd name="T66" fmla="*/ 142817 w 56"/>
                <a:gd name="T67" fmla="*/ 4714 h 104"/>
                <a:gd name="T68" fmla="*/ 135528 w 56"/>
                <a:gd name="T69" fmla="*/ 4551 h 104"/>
                <a:gd name="T70" fmla="*/ 127320 w 56"/>
                <a:gd name="T71" fmla="*/ 4228 h 104"/>
                <a:gd name="T72" fmla="*/ 122155 w 56"/>
                <a:gd name="T73" fmla="*/ 4047 h 104"/>
                <a:gd name="T74" fmla="*/ 107767 w 56"/>
                <a:gd name="T75" fmla="*/ 3803 h 104"/>
                <a:gd name="T76" fmla="*/ 94357 w 56"/>
                <a:gd name="T77" fmla="*/ 3233 h 104"/>
                <a:gd name="T78" fmla="*/ 79890 w 56"/>
                <a:gd name="T79" fmla="*/ 2908 h 104"/>
                <a:gd name="T80" fmla="*/ 67691 w 56"/>
                <a:gd name="T81" fmla="*/ 2360 h 104"/>
                <a:gd name="T82" fmla="*/ 60961 w 56"/>
                <a:gd name="T83" fmla="*/ 2117 h 104"/>
                <a:gd name="T84" fmla="*/ 55621 w 56"/>
                <a:gd name="T85" fmla="*/ 1810 h 104"/>
                <a:gd name="T86" fmla="*/ 39902 w 56"/>
                <a:gd name="T87" fmla="*/ 1105 h 104"/>
                <a:gd name="T88" fmla="*/ 27760 w 56"/>
                <a:gd name="T89" fmla="*/ 799 h 104"/>
                <a:gd name="T90" fmla="*/ 19327 w 56"/>
                <a:gd name="T91" fmla="*/ 298 h 104"/>
                <a:gd name="T92" fmla="*/ 19327 w 56"/>
                <a:gd name="T93" fmla="*/ 0 h 104"/>
                <a:gd name="T94" fmla="*/ 19327 w 56"/>
                <a:gd name="T95" fmla="*/ 0 h 104"/>
                <a:gd name="T96" fmla="*/ 4818 w 56"/>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104"/>
                <a:gd name="T149" fmla="*/ 56 w 5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104">
                  <a:moveTo>
                    <a:pt x="1" y="0"/>
                  </a:moveTo>
                  <a:lnTo>
                    <a:pt x="1" y="0"/>
                  </a:lnTo>
                  <a:lnTo>
                    <a:pt x="0" y="3"/>
                  </a:lnTo>
                  <a:lnTo>
                    <a:pt x="4" y="13"/>
                  </a:lnTo>
                  <a:lnTo>
                    <a:pt x="6" y="17"/>
                  </a:lnTo>
                  <a:lnTo>
                    <a:pt x="8" y="26"/>
                  </a:lnTo>
                  <a:lnTo>
                    <a:pt x="9" y="30"/>
                  </a:lnTo>
                  <a:lnTo>
                    <a:pt x="11" y="34"/>
                  </a:lnTo>
                  <a:lnTo>
                    <a:pt x="15" y="42"/>
                  </a:lnTo>
                  <a:lnTo>
                    <a:pt x="16" y="46"/>
                  </a:lnTo>
                  <a:lnTo>
                    <a:pt x="19" y="51"/>
                  </a:lnTo>
                  <a:lnTo>
                    <a:pt x="22" y="55"/>
                  </a:lnTo>
                  <a:lnTo>
                    <a:pt x="23" y="59"/>
                  </a:lnTo>
                  <a:lnTo>
                    <a:pt x="27" y="63"/>
                  </a:lnTo>
                  <a:lnTo>
                    <a:pt x="30" y="66"/>
                  </a:lnTo>
                  <a:lnTo>
                    <a:pt x="31" y="71"/>
                  </a:lnTo>
                  <a:lnTo>
                    <a:pt x="34" y="75"/>
                  </a:lnTo>
                  <a:lnTo>
                    <a:pt x="43" y="88"/>
                  </a:lnTo>
                  <a:lnTo>
                    <a:pt x="43" y="89"/>
                  </a:lnTo>
                  <a:lnTo>
                    <a:pt x="46" y="93"/>
                  </a:lnTo>
                  <a:lnTo>
                    <a:pt x="48" y="94"/>
                  </a:lnTo>
                  <a:lnTo>
                    <a:pt x="49" y="96"/>
                  </a:lnTo>
                  <a:lnTo>
                    <a:pt x="54" y="104"/>
                  </a:lnTo>
                  <a:lnTo>
                    <a:pt x="56" y="102"/>
                  </a:lnTo>
                  <a:lnTo>
                    <a:pt x="51" y="96"/>
                  </a:lnTo>
                  <a:lnTo>
                    <a:pt x="50" y="94"/>
                  </a:lnTo>
                  <a:lnTo>
                    <a:pt x="48" y="90"/>
                  </a:lnTo>
                  <a:lnTo>
                    <a:pt x="47" y="90"/>
                  </a:lnTo>
                  <a:lnTo>
                    <a:pt x="45" y="86"/>
                  </a:lnTo>
                  <a:lnTo>
                    <a:pt x="36" y="74"/>
                  </a:lnTo>
                  <a:lnTo>
                    <a:pt x="35" y="70"/>
                  </a:lnTo>
                  <a:lnTo>
                    <a:pt x="30" y="64"/>
                  </a:lnTo>
                  <a:lnTo>
                    <a:pt x="29" y="62"/>
                  </a:lnTo>
                  <a:lnTo>
                    <a:pt x="27" y="58"/>
                  </a:lnTo>
                  <a:lnTo>
                    <a:pt x="26" y="56"/>
                  </a:lnTo>
                  <a:lnTo>
                    <a:pt x="23" y="52"/>
                  </a:lnTo>
                  <a:lnTo>
                    <a:pt x="20" y="44"/>
                  </a:lnTo>
                  <a:lnTo>
                    <a:pt x="17" y="40"/>
                  </a:lnTo>
                  <a:lnTo>
                    <a:pt x="14" y="32"/>
                  </a:lnTo>
                  <a:lnTo>
                    <a:pt x="13" y="29"/>
                  </a:lnTo>
                  <a:lnTo>
                    <a:pt x="12" y="25"/>
                  </a:lnTo>
                  <a:lnTo>
                    <a:pt x="8" y="15"/>
                  </a:lnTo>
                  <a:lnTo>
                    <a:pt x="6" y="11"/>
                  </a:lnTo>
                  <a:lnTo>
                    <a:pt x="4" y="4"/>
                  </a:lnTo>
                  <a:lnTo>
                    <a:pt x="4" y="0"/>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
              <a:extLst>
                <a:ext uri="{FF2B5EF4-FFF2-40B4-BE49-F238E27FC236}">
                  <a16:creationId xmlns:a16="http://schemas.microsoft.com/office/drawing/2014/main" id="{A8763576-8987-4A4A-AC73-E45C2C49CA18}"/>
                </a:ext>
              </a:extLst>
            </p:cNvPr>
            <p:cNvSpPr>
              <a:spLocks/>
            </p:cNvSpPr>
            <p:nvPr/>
          </p:nvSpPr>
          <p:spPr bwMode="auto">
            <a:xfrm>
              <a:off x="1064" y="2906"/>
              <a:ext cx="151" cy="56"/>
            </a:xfrm>
            <a:custGeom>
              <a:avLst/>
              <a:gdLst>
                <a:gd name="T0" fmla="*/ 0 w 89"/>
                <a:gd name="T1" fmla="*/ 173 h 43"/>
                <a:gd name="T2" fmla="*/ 8181 w 89"/>
                <a:gd name="T3" fmla="*/ 173 h 43"/>
                <a:gd name="T4" fmla="*/ 23549 w 89"/>
                <a:gd name="T5" fmla="*/ 293 h 43"/>
                <a:gd name="T6" fmla="*/ 32830 w 89"/>
                <a:gd name="T7" fmla="*/ 293 h 43"/>
                <a:gd name="T8" fmla="*/ 39954 w 89"/>
                <a:gd name="T9" fmla="*/ 531 h 43"/>
                <a:gd name="T10" fmla="*/ 47182 w 89"/>
                <a:gd name="T11" fmla="*/ 647 h 43"/>
                <a:gd name="T12" fmla="*/ 61043 w 89"/>
                <a:gd name="T13" fmla="*/ 711 h 43"/>
                <a:gd name="T14" fmla="*/ 94502 w 89"/>
                <a:gd name="T15" fmla="*/ 1033 h 43"/>
                <a:gd name="T16" fmla="*/ 107860 w 89"/>
                <a:gd name="T17" fmla="*/ 1098 h 43"/>
                <a:gd name="T18" fmla="*/ 131967 w 89"/>
                <a:gd name="T19" fmla="*/ 1345 h 43"/>
                <a:gd name="T20" fmla="*/ 150813 w 89"/>
                <a:gd name="T21" fmla="*/ 1430 h 43"/>
                <a:gd name="T22" fmla="*/ 155343 w 89"/>
                <a:gd name="T23" fmla="*/ 1571 h 43"/>
                <a:gd name="T24" fmla="*/ 175715 w 89"/>
                <a:gd name="T25" fmla="*/ 1571 h 43"/>
                <a:gd name="T26" fmla="*/ 188623 w 89"/>
                <a:gd name="T27" fmla="*/ 1862 h 43"/>
                <a:gd name="T28" fmla="*/ 196833 w 89"/>
                <a:gd name="T29" fmla="*/ 1886 h 43"/>
                <a:gd name="T30" fmla="*/ 222939 w 89"/>
                <a:gd name="T31" fmla="*/ 2046 h 43"/>
                <a:gd name="T32" fmla="*/ 263559 w 89"/>
                <a:gd name="T33" fmla="*/ 2265 h 43"/>
                <a:gd name="T34" fmla="*/ 270115 w 89"/>
                <a:gd name="T35" fmla="*/ 2265 h 43"/>
                <a:gd name="T36" fmla="*/ 286786 w 89"/>
                <a:gd name="T37" fmla="*/ 2456 h 43"/>
                <a:gd name="T38" fmla="*/ 303189 w 89"/>
                <a:gd name="T39" fmla="*/ 2456 h 43"/>
                <a:gd name="T40" fmla="*/ 320023 w 89"/>
                <a:gd name="T41" fmla="*/ 2542 h 43"/>
                <a:gd name="T42" fmla="*/ 325933 w 89"/>
                <a:gd name="T43" fmla="*/ 2665 h 43"/>
                <a:gd name="T44" fmla="*/ 343656 w 89"/>
                <a:gd name="T45" fmla="*/ 2665 h 43"/>
                <a:gd name="T46" fmla="*/ 364237 w 89"/>
                <a:gd name="T47" fmla="*/ 2771 h 43"/>
                <a:gd name="T48" fmla="*/ 399439 w 89"/>
                <a:gd name="T49" fmla="*/ 2778 h 43"/>
                <a:gd name="T50" fmla="*/ 418769 w 89"/>
                <a:gd name="T51" fmla="*/ 2950 h 43"/>
                <a:gd name="T52" fmla="*/ 418769 w 89"/>
                <a:gd name="T53" fmla="*/ 2950 h 43"/>
                <a:gd name="T54" fmla="*/ 418769 w 89"/>
                <a:gd name="T55" fmla="*/ 2771 h 43"/>
                <a:gd name="T56" fmla="*/ 418769 w 89"/>
                <a:gd name="T57" fmla="*/ 2771 h 43"/>
                <a:gd name="T58" fmla="*/ 406175 w 89"/>
                <a:gd name="T59" fmla="*/ 2665 h 43"/>
                <a:gd name="T60" fmla="*/ 364237 w 89"/>
                <a:gd name="T61" fmla="*/ 2592 h 43"/>
                <a:gd name="T62" fmla="*/ 343656 w 89"/>
                <a:gd name="T63" fmla="*/ 2456 h 43"/>
                <a:gd name="T64" fmla="*/ 331060 w 89"/>
                <a:gd name="T65" fmla="*/ 2425 h 43"/>
                <a:gd name="T66" fmla="*/ 320023 w 89"/>
                <a:gd name="T67" fmla="*/ 2425 h 43"/>
                <a:gd name="T68" fmla="*/ 306140 w 89"/>
                <a:gd name="T69" fmla="*/ 2265 h 43"/>
                <a:gd name="T70" fmla="*/ 286786 w 89"/>
                <a:gd name="T71" fmla="*/ 2233 h 43"/>
                <a:gd name="T72" fmla="*/ 272029 w 89"/>
                <a:gd name="T73" fmla="*/ 2233 h 43"/>
                <a:gd name="T74" fmla="*/ 263559 w 89"/>
                <a:gd name="T75" fmla="*/ 2046 h 43"/>
                <a:gd name="T76" fmla="*/ 230428 w 89"/>
                <a:gd name="T77" fmla="*/ 1990 h 43"/>
                <a:gd name="T78" fmla="*/ 222939 w 89"/>
                <a:gd name="T79" fmla="*/ 1862 h 43"/>
                <a:gd name="T80" fmla="*/ 196833 w 89"/>
                <a:gd name="T81" fmla="*/ 1634 h 43"/>
                <a:gd name="T82" fmla="*/ 188623 w 89"/>
                <a:gd name="T83" fmla="*/ 1634 h 43"/>
                <a:gd name="T84" fmla="*/ 182998 w 89"/>
                <a:gd name="T85" fmla="*/ 1528 h 43"/>
                <a:gd name="T86" fmla="*/ 169033 w 89"/>
                <a:gd name="T87" fmla="*/ 1335 h 43"/>
                <a:gd name="T88" fmla="*/ 150813 w 89"/>
                <a:gd name="T89" fmla="*/ 1335 h 43"/>
                <a:gd name="T90" fmla="*/ 135815 w 89"/>
                <a:gd name="T91" fmla="*/ 1173 h 43"/>
                <a:gd name="T92" fmla="*/ 115009 w 89"/>
                <a:gd name="T93" fmla="*/ 926 h 43"/>
                <a:gd name="T94" fmla="*/ 103567 w 89"/>
                <a:gd name="T95" fmla="*/ 843 h 43"/>
                <a:gd name="T96" fmla="*/ 67787 w 89"/>
                <a:gd name="T97" fmla="*/ 497 h 43"/>
                <a:gd name="T98" fmla="*/ 55700 w 89"/>
                <a:gd name="T99" fmla="*/ 382 h 43"/>
                <a:gd name="T100" fmla="*/ 47182 w 89"/>
                <a:gd name="T101" fmla="*/ 382 h 43"/>
                <a:gd name="T102" fmla="*/ 40303 w 89"/>
                <a:gd name="T103" fmla="*/ 225 h 43"/>
                <a:gd name="T104" fmla="*/ 23549 w 89"/>
                <a:gd name="T105" fmla="*/ 173 h 43"/>
                <a:gd name="T106" fmla="*/ 19350 w 89"/>
                <a:gd name="T107" fmla="*/ 0 h 43"/>
                <a:gd name="T108" fmla="*/ 8181 w 89"/>
                <a:gd name="T109" fmla="*/ 0 h 43"/>
                <a:gd name="T110" fmla="*/ 8181 w 89"/>
                <a:gd name="T111" fmla="*/ 0 h 43"/>
                <a:gd name="T112" fmla="*/ 0 w 89"/>
                <a:gd name="T113" fmla="*/ 173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43"/>
                <a:gd name="T173" fmla="*/ 89 w 89"/>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43">
                  <a:moveTo>
                    <a:pt x="0" y="2"/>
                  </a:moveTo>
                  <a:lnTo>
                    <a:pt x="2" y="2"/>
                  </a:lnTo>
                  <a:lnTo>
                    <a:pt x="5" y="4"/>
                  </a:lnTo>
                  <a:lnTo>
                    <a:pt x="7" y="4"/>
                  </a:lnTo>
                  <a:lnTo>
                    <a:pt x="8" y="8"/>
                  </a:lnTo>
                  <a:lnTo>
                    <a:pt x="10" y="9"/>
                  </a:lnTo>
                  <a:lnTo>
                    <a:pt x="13" y="11"/>
                  </a:lnTo>
                  <a:lnTo>
                    <a:pt x="20" y="15"/>
                  </a:lnTo>
                  <a:lnTo>
                    <a:pt x="23" y="16"/>
                  </a:lnTo>
                  <a:lnTo>
                    <a:pt x="28" y="20"/>
                  </a:lnTo>
                  <a:lnTo>
                    <a:pt x="32" y="21"/>
                  </a:lnTo>
                  <a:lnTo>
                    <a:pt x="33" y="23"/>
                  </a:lnTo>
                  <a:lnTo>
                    <a:pt x="37" y="23"/>
                  </a:lnTo>
                  <a:lnTo>
                    <a:pt x="40" y="27"/>
                  </a:lnTo>
                  <a:lnTo>
                    <a:pt x="42" y="28"/>
                  </a:lnTo>
                  <a:lnTo>
                    <a:pt x="47" y="30"/>
                  </a:lnTo>
                  <a:lnTo>
                    <a:pt x="56" y="33"/>
                  </a:lnTo>
                  <a:lnTo>
                    <a:pt x="57" y="33"/>
                  </a:lnTo>
                  <a:lnTo>
                    <a:pt x="61" y="36"/>
                  </a:lnTo>
                  <a:lnTo>
                    <a:pt x="64" y="36"/>
                  </a:lnTo>
                  <a:lnTo>
                    <a:pt x="68" y="37"/>
                  </a:lnTo>
                  <a:lnTo>
                    <a:pt x="69" y="39"/>
                  </a:lnTo>
                  <a:lnTo>
                    <a:pt x="73" y="39"/>
                  </a:lnTo>
                  <a:lnTo>
                    <a:pt x="77" y="40"/>
                  </a:lnTo>
                  <a:lnTo>
                    <a:pt x="85" y="41"/>
                  </a:lnTo>
                  <a:lnTo>
                    <a:pt x="89" y="43"/>
                  </a:lnTo>
                  <a:lnTo>
                    <a:pt x="89" y="40"/>
                  </a:lnTo>
                  <a:lnTo>
                    <a:pt x="86" y="39"/>
                  </a:lnTo>
                  <a:lnTo>
                    <a:pt x="77" y="38"/>
                  </a:lnTo>
                  <a:lnTo>
                    <a:pt x="73" y="36"/>
                  </a:lnTo>
                  <a:lnTo>
                    <a:pt x="70" y="35"/>
                  </a:lnTo>
                  <a:lnTo>
                    <a:pt x="68" y="35"/>
                  </a:lnTo>
                  <a:lnTo>
                    <a:pt x="65" y="33"/>
                  </a:lnTo>
                  <a:lnTo>
                    <a:pt x="61" y="32"/>
                  </a:lnTo>
                  <a:lnTo>
                    <a:pt x="58" y="32"/>
                  </a:lnTo>
                  <a:lnTo>
                    <a:pt x="56" y="30"/>
                  </a:lnTo>
                  <a:lnTo>
                    <a:pt x="49" y="29"/>
                  </a:lnTo>
                  <a:lnTo>
                    <a:pt x="47" y="27"/>
                  </a:lnTo>
                  <a:lnTo>
                    <a:pt x="42" y="24"/>
                  </a:lnTo>
                  <a:lnTo>
                    <a:pt x="40" y="24"/>
                  </a:lnTo>
                  <a:lnTo>
                    <a:pt x="39" y="22"/>
                  </a:lnTo>
                  <a:lnTo>
                    <a:pt x="36" y="19"/>
                  </a:lnTo>
                  <a:lnTo>
                    <a:pt x="32" y="19"/>
                  </a:lnTo>
                  <a:lnTo>
                    <a:pt x="29" y="17"/>
                  </a:lnTo>
                  <a:lnTo>
                    <a:pt x="24" y="14"/>
                  </a:lnTo>
                  <a:lnTo>
                    <a:pt x="22" y="12"/>
                  </a:lnTo>
                  <a:lnTo>
                    <a:pt x="14" y="7"/>
                  </a:lnTo>
                  <a:lnTo>
                    <a:pt x="12" y="5"/>
                  </a:lnTo>
                  <a:lnTo>
                    <a:pt x="10" y="5"/>
                  </a:lnTo>
                  <a:lnTo>
                    <a:pt x="9" y="3"/>
                  </a:lnTo>
                  <a:lnTo>
                    <a:pt x="5" y="2"/>
                  </a:lnTo>
                  <a:lnTo>
                    <a:pt x="4" y="0"/>
                  </a:lnTo>
                  <a:lnTo>
                    <a:pt x="2"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8">
              <a:extLst>
                <a:ext uri="{FF2B5EF4-FFF2-40B4-BE49-F238E27FC236}">
                  <a16:creationId xmlns:a16="http://schemas.microsoft.com/office/drawing/2014/main" id="{351D59FE-5A40-489B-98D7-66A84D8023DA}"/>
                </a:ext>
              </a:extLst>
            </p:cNvPr>
            <p:cNvSpPr>
              <a:spLocks/>
            </p:cNvSpPr>
            <p:nvPr/>
          </p:nvSpPr>
          <p:spPr bwMode="auto">
            <a:xfrm>
              <a:off x="1215" y="2941"/>
              <a:ext cx="135" cy="22"/>
            </a:xfrm>
            <a:custGeom>
              <a:avLst/>
              <a:gdLst>
                <a:gd name="T0" fmla="*/ 0 w 80"/>
                <a:gd name="T1" fmla="*/ 990 h 17"/>
                <a:gd name="T2" fmla="*/ 0 w 80"/>
                <a:gd name="T3" fmla="*/ 990 h 17"/>
                <a:gd name="T4" fmla="*/ 17972 w 80"/>
                <a:gd name="T5" fmla="*/ 907 h 17"/>
                <a:gd name="T6" fmla="*/ 77353 w 80"/>
                <a:gd name="T7" fmla="*/ 1038 h 17"/>
                <a:gd name="T8" fmla="*/ 94584 w 80"/>
                <a:gd name="T9" fmla="*/ 1038 h 17"/>
                <a:gd name="T10" fmla="*/ 103422 w 80"/>
                <a:gd name="T11" fmla="*/ 990 h 17"/>
                <a:gd name="T12" fmla="*/ 118790 w 80"/>
                <a:gd name="T13" fmla="*/ 990 h 17"/>
                <a:gd name="T14" fmla="*/ 189867 w 80"/>
                <a:gd name="T15" fmla="*/ 907 h 17"/>
                <a:gd name="T16" fmla="*/ 207844 w 80"/>
                <a:gd name="T17" fmla="*/ 855 h 17"/>
                <a:gd name="T18" fmla="*/ 220274 w 80"/>
                <a:gd name="T19" fmla="*/ 855 h 17"/>
                <a:gd name="T20" fmla="*/ 220274 w 80"/>
                <a:gd name="T21" fmla="*/ 855 h 17"/>
                <a:gd name="T22" fmla="*/ 238238 w 80"/>
                <a:gd name="T23" fmla="*/ 802 h 17"/>
                <a:gd name="T24" fmla="*/ 256605 w 80"/>
                <a:gd name="T25" fmla="*/ 765 h 17"/>
                <a:gd name="T26" fmla="*/ 264408 w 80"/>
                <a:gd name="T27" fmla="*/ 620 h 17"/>
                <a:gd name="T28" fmla="*/ 272125 w 80"/>
                <a:gd name="T29" fmla="*/ 620 h 17"/>
                <a:gd name="T30" fmla="*/ 282504 w 80"/>
                <a:gd name="T31" fmla="*/ 591 h 17"/>
                <a:gd name="T32" fmla="*/ 284087 w 80"/>
                <a:gd name="T33" fmla="*/ 591 h 17"/>
                <a:gd name="T34" fmla="*/ 294511 w 80"/>
                <a:gd name="T35" fmla="*/ 457 h 17"/>
                <a:gd name="T36" fmla="*/ 302341 w 80"/>
                <a:gd name="T37" fmla="*/ 479 h 17"/>
                <a:gd name="T38" fmla="*/ 315719 w 80"/>
                <a:gd name="T39" fmla="*/ 221 h 17"/>
                <a:gd name="T40" fmla="*/ 320401 w 80"/>
                <a:gd name="T41" fmla="*/ 286 h 17"/>
                <a:gd name="T42" fmla="*/ 324901 w 80"/>
                <a:gd name="T43" fmla="*/ 171 h 17"/>
                <a:gd name="T44" fmla="*/ 327326 w 80"/>
                <a:gd name="T45" fmla="*/ 171 h 17"/>
                <a:gd name="T46" fmla="*/ 338210 w 80"/>
                <a:gd name="T47" fmla="*/ 132 h 17"/>
                <a:gd name="T48" fmla="*/ 346705 w 80"/>
                <a:gd name="T49" fmla="*/ 132 h 17"/>
                <a:gd name="T50" fmla="*/ 346705 w 80"/>
                <a:gd name="T51" fmla="*/ 132 h 17"/>
                <a:gd name="T52" fmla="*/ 340244 w 80"/>
                <a:gd name="T53" fmla="*/ 0 h 17"/>
                <a:gd name="T54" fmla="*/ 346705 w 80"/>
                <a:gd name="T55" fmla="*/ 0 h 17"/>
                <a:gd name="T56" fmla="*/ 332785 w 80"/>
                <a:gd name="T57" fmla="*/ 0 h 17"/>
                <a:gd name="T58" fmla="*/ 324901 w 80"/>
                <a:gd name="T59" fmla="*/ 1 h 17"/>
                <a:gd name="T60" fmla="*/ 324901 w 80"/>
                <a:gd name="T61" fmla="*/ 1 h 17"/>
                <a:gd name="T62" fmla="*/ 315719 w 80"/>
                <a:gd name="T63" fmla="*/ 171 h 17"/>
                <a:gd name="T64" fmla="*/ 306485 w 80"/>
                <a:gd name="T65" fmla="*/ 132 h 17"/>
                <a:gd name="T66" fmla="*/ 297965 w 80"/>
                <a:gd name="T67" fmla="*/ 221 h 17"/>
                <a:gd name="T68" fmla="*/ 289533 w 80"/>
                <a:gd name="T69" fmla="*/ 221 h 17"/>
                <a:gd name="T70" fmla="*/ 289533 w 80"/>
                <a:gd name="T71" fmla="*/ 286 h 17"/>
                <a:gd name="T72" fmla="*/ 272125 w 80"/>
                <a:gd name="T73" fmla="*/ 457 h 17"/>
                <a:gd name="T74" fmla="*/ 264408 w 80"/>
                <a:gd name="T75" fmla="*/ 370 h 17"/>
                <a:gd name="T76" fmla="*/ 256605 w 80"/>
                <a:gd name="T77" fmla="*/ 479 h 17"/>
                <a:gd name="T78" fmla="*/ 245938 w 80"/>
                <a:gd name="T79" fmla="*/ 479 h 17"/>
                <a:gd name="T80" fmla="*/ 234038 w 80"/>
                <a:gd name="T81" fmla="*/ 591 h 17"/>
                <a:gd name="T82" fmla="*/ 224971 w 80"/>
                <a:gd name="T83" fmla="*/ 661 h 17"/>
                <a:gd name="T84" fmla="*/ 215966 w 80"/>
                <a:gd name="T85" fmla="*/ 765 h 17"/>
                <a:gd name="T86" fmla="*/ 207844 w 80"/>
                <a:gd name="T87" fmla="*/ 765 h 17"/>
                <a:gd name="T88" fmla="*/ 189867 w 80"/>
                <a:gd name="T89" fmla="*/ 802 h 17"/>
                <a:gd name="T90" fmla="*/ 118790 w 80"/>
                <a:gd name="T91" fmla="*/ 907 h 17"/>
                <a:gd name="T92" fmla="*/ 103422 w 80"/>
                <a:gd name="T93" fmla="*/ 855 h 17"/>
                <a:gd name="T94" fmla="*/ 94584 w 80"/>
                <a:gd name="T95" fmla="*/ 855 h 17"/>
                <a:gd name="T96" fmla="*/ 77353 w 80"/>
                <a:gd name="T97" fmla="*/ 907 h 17"/>
                <a:gd name="T98" fmla="*/ 7558 w 80"/>
                <a:gd name="T99" fmla="*/ 802 h 17"/>
                <a:gd name="T100" fmla="*/ 0 w 80"/>
                <a:gd name="T101" fmla="*/ 802 h 17"/>
                <a:gd name="T102" fmla="*/ 0 w 80"/>
                <a:gd name="T103" fmla="*/ 802 h 17"/>
                <a:gd name="T104" fmla="*/ 0 w 80"/>
                <a:gd name="T105" fmla="*/ 990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7"/>
                <a:gd name="T161" fmla="*/ 80 w 80"/>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7">
                  <a:moveTo>
                    <a:pt x="0" y="16"/>
                  </a:moveTo>
                  <a:lnTo>
                    <a:pt x="0" y="16"/>
                  </a:lnTo>
                  <a:lnTo>
                    <a:pt x="4" y="15"/>
                  </a:lnTo>
                  <a:lnTo>
                    <a:pt x="18" y="17"/>
                  </a:lnTo>
                  <a:lnTo>
                    <a:pt x="22" y="17"/>
                  </a:lnTo>
                  <a:lnTo>
                    <a:pt x="24" y="16"/>
                  </a:lnTo>
                  <a:lnTo>
                    <a:pt x="27" y="16"/>
                  </a:lnTo>
                  <a:lnTo>
                    <a:pt x="44" y="15"/>
                  </a:lnTo>
                  <a:lnTo>
                    <a:pt x="48" y="14"/>
                  </a:lnTo>
                  <a:lnTo>
                    <a:pt x="51" y="14"/>
                  </a:lnTo>
                  <a:lnTo>
                    <a:pt x="55" y="13"/>
                  </a:lnTo>
                  <a:lnTo>
                    <a:pt x="59" y="12"/>
                  </a:lnTo>
                  <a:lnTo>
                    <a:pt x="61" y="10"/>
                  </a:lnTo>
                  <a:lnTo>
                    <a:pt x="63" y="10"/>
                  </a:lnTo>
                  <a:lnTo>
                    <a:pt x="65" y="9"/>
                  </a:lnTo>
                  <a:lnTo>
                    <a:pt x="66" y="9"/>
                  </a:lnTo>
                  <a:lnTo>
                    <a:pt x="68" y="7"/>
                  </a:lnTo>
                  <a:lnTo>
                    <a:pt x="70" y="8"/>
                  </a:lnTo>
                  <a:lnTo>
                    <a:pt x="73" y="4"/>
                  </a:lnTo>
                  <a:lnTo>
                    <a:pt x="74" y="5"/>
                  </a:lnTo>
                  <a:lnTo>
                    <a:pt x="75" y="3"/>
                  </a:lnTo>
                  <a:lnTo>
                    <a:pt x="76" y="3"/>
                  </a:lnTo>
                  <a:lnTo>
                    <a:pt x="78" y="2"/>
                  </a:lnTo>
                  <a:lnTo>
                    <a:pt x="80" y="2"/>
                  </a:lnTo>
                  <a:lnTo>
                    <a:pt x="79" y="0"/>
                  </a:lnTo>
                  <a:lnTo>
                    <a:pt x="80" y="0"/>
                  </a:lnTo>
                  <a:lnTo>
                    <a:pt x="77" y="0"/>
                  </a:lnTo>
                  <a:lnTo>
                    <a:pt x="75" y="1"/>
                  </a:lnTo>
                  <a:lnTo>
                    <a:pt x="73" y="3"/>
                  </a:lnTo>
                  <a:lnTo>
                    <a:pt x="71" y="2"/>
                  </a:lnTo>
                  <a:lnTo>
                    <a:pt x="69" y="4"/>
                  </a:lnTo>
                  <a:lnTo>
                    <a:pt x="67" y="4"/>
                  </a:lnTo>
                  <a:lnTo>
                    <a:pt x="67" y="5"/>
                  </a:lnTo>
                  <a:lnTo>
                    <a:pt x="63" y="7"/>
                  </a:lnTo>
                  <a:lnTo>
                    <a:pt x="61" y="6"/>
                  </a:lnTo>
                  <a:lnTo>
                    <a:pt x="59" y="8"/>
                  </a:lnTo>
                  <a:lnTo>
                    <a:pt x="57" y="8"/>
                  </a:lnTo>
                  <a:lnTo>
                    <a:pt x="54" y="9"/>
                  </a:lnTo>
                  <a:lnTo>
                    <a:pt x="52" y="11"/>
                  </a:lnTo>
                  <a:lnTo>
                    <a:pt x="50" y="12"/>
                  </a:lnTo>
                  <a:lnTo>
                    <a:pt x="48" y="12"/>
                  </a:lnTo>
                  <a:lnTo>
                    <a:pt x="44" y="13"/>
                  </a:lnTo>
                  <a:lnTo>
                    <a:pt x="27" y="15"/>
                  </a:lnTo>
                  <a:lnTo>
                    <a:pt x="24" y="14"/>
                  </a:lnTo>
                  <a:lnTo>
                    <a:pt x="22" y="14"/>
                  </a:lnTo>
                  <a:lnTo>
                    <a:pt x="18" y="15"/>
                  </a:lnTo>
                  <a:lnTo>
                    <a:pt x="2" y="13"/>
                  </a:lnTo>
                  <a:lnTo>
                    <a:pt x="0" y="13"/>
                  </a:lnTo>
                  <a:lnTo>
                    <a:pt x="0" y="1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9">
              <a:extLst>
                <a:ext uri="{FF2B5EF4-FFF2-40B4-BE49-F238E27FC236}">
                  <a16:creationId xmlns:a16="http://schemas.microsoft.com/office/drawing/2014/main" id="{9E10615B-0DD3-4F10-9DE7-8C2E40B91DEB}"/>
                </a:ext>
              </a:extLst>
            </p:cNvPr>
            <p:cNvSpPr>
              <a:spLocks/>
            </p:cNvSpPr>
            <p:nvPr/>
          </p:nvSpPr>
          <p:spPr bwMode="auto">
            <a:xfrm>
              <a:off x="1348" y="2869"/>
              <a:ext cx="117" cy="75"/>
            </a:xfrm>
            <a:custGeom>
              <a:avLst/>
              <a:gdLst>
                <a:gd name="T0" fmla="*/ 4814 w 69"/>
                <a:gd name="T1" fmla="*/ 4604 h 57"/>
                <a:gd name="T2" fmla="*/ 13842 w 69"/>
                <a:gd name="T3" fmla="*/ 4417 h 57"/>
                <a:gd name="T4" fmla="*/ 4814 w 69"/>
                <a:gd name="T5" fmla="*/ 4417 h 57"/>
                <a:gd name="T6" fmla="*/ 13842 w 69"/>
                <a:gd name="T7" fmla="*/ 4417 h 57"/>
                <a:gd name="T8" fmla="*/ 23471 w 69"/>
                <a:gd name="T9" fmla="*/ 4343 h 57"/>
                <a:gd name="T10" fmla="*/ 32524 w 69"/>
                <a:gd name="T11" fmla="*/ 4343 h 57"/>
                <a:gd name="T12" fmla="*/ 39863 w 69"/>
                <a:gd name="T13" fmla="*/ 4155 h 57"/>
                <a:gd name="T14" fmla="*/ 51975 w 69"/>
                <a:gd name="T15" fmla="*/ 4272 h 57"/>
                <a:gd name="T16" fmla="*/ 60335 w 69"/>
                <a:gd name="T17" fmla="*/ 4107 h 57"/>
                <a:gd name="T18" fmla="*/ 67594 w 69"/>
                <a:gd name="T19" fmla="*/ 4037 h 57"/>
                <a:gd name="T20" fmla="*/ 88132 w 69"/>
                <a:gd name="T21" fmla="*/ 3703 h 57"/>
                <a:gd name="T22" fmla="*/ 99121 w 69"/>
                <a:gd name="T23" fmla="*/ 3674 h 57"/>
                <a:gd name="T24" fmla="*/ 114616 w 69"/>
                <a:gd name="T25" fmla="*/ 3562 h 57"/>
                <a:gd name="T26" fmla="*/ 126550 w 69"/>
                <a:gd name="T27" fmla="*/ 3357 h 57"/>
                <a:gd name="T28" fmla="*/ 134989 w 69"/>
                <a:gd name="T29" fmla="*/ 3121 h 57"/>
                <a:gd name="T30" fmla="*/ 146277 w 69"/>
                <a:gd name="T31" fmla="*/ 3121 h 57"/>
                <a:gd name="T32" fmla="*/ 154240 w 69"/>
                <a:gd name="T33" fmla="*/ 2912 h 57"/>
                <a:gd name="T34" fmla="*/ 162474 w 69"/>
                <a:gd name="T35" fmla="*/ 2792 h 57"/>
                <a:gd name="T36" fmla="*/ 173477 w 69"/>
                <a:gd name="T37" fmla="*/ 2659 h 57"/>
                <a:gd name="T38" fmla="*/ 194035 w 69"/>
                <a:gd name="T39" fmla="*/ 2509 h 57"/>
                <a:gd name="T40" fmla="*/ 228894 w 69"/>
                <a:gd name="T41" fmla="*/ 2021 h 57"/>
                <a:gd name="T42" fmla="*/ 233890 w 69"/>
                <a:gd name="T43" fmla="*/ 1772 h 57"/>
                <a:gd name="T44" fmla="*/ 253400 w 69"/>
                <a:gd name="T45" fmla="*/ 1613 h 57"/>
                <a:gd name="T46" fmla="*/ 253400 w 69"/>
                <a:gd name="T47" fmla="*/ 1347 h 57"/>
                <a:gd name="T48" fmla="*/ 268874 w 69"/>
                <a:gd name="T49" fmla="*/ 1226 h 57"/>
                <a:gd name="T50" fmla="*/ 280803 w 69"/>
                <a:gd name="T51" fmla="*/ 997 h 57"/>
                <a:gd name="T52" fmla="*/ 280803 w 69"/>
                <a:gd name="T53" fmla="*/ 778 h 57"/>
                <a:gd name="T54" fmla="*/ 289229 w 69"/>
                <a:gd name="T55" fmla="*/ 758 h 57"/>
                <a:gd name="T56" fmla="*/ 303695 w 69"/>
                <a:gd name="T57" fmla="*/ 438 h 57"/>
                <a:gd name="T58" fmla="*/ 322315 w 69"/>
                <a:gd name="T59" fmla="*/ 0 h 57"/>
                <a:gd name="T60" fmla="*/ 322315 w 69"/>
                <a:gd name="T61" fmla="*/ 0 h 57"/>
                <a:gd name="T62" fmla="*/ 312805 w 69"/>
                <a:gd name="T63" fmla="*/ 0 h 57"/>
                <a:gd name="T64" fmla="*/ 312805 w 69"/>
                <a:gd name="T65" fmla="*/ 0 h 57"/>
                <a:gd name="T66" fmla="*/ 284997 w 69"/>
                <a:gd name="T67" fmla="*/ 253 h 57"/>
                <a:gd name="T68" fmla="*/ 284997 w 69"/>
                <a:gd name="T69" fmla="*/ 576 h 57"/>
                <a:gd name="T70" fmla="*/ 275499 w 69"/>
                <a:gd name="T71" fmla="*/ 647 h 57"/>
                <a:gd name="T72" fmla="*/ 266339 w 69"/>
                <a:gd name="T73" fmla="*/ 778 h 57"/>
                <a:gd name="T74" fmla="*/ 256705 w 69"/>
                <a:gd name="T75" fmla="*/ 1024 h 57"/>
                <a:gd name="T76" fmla="*/ 242356 w 69"/>
                <a:gd name="T77" fmla="*/ 1312 h 57"/>
                <a:gd name="T78" fmla="*/ 233890 w 69"/>
                <a:gd name="T79" fmla="*/ 1474 h 57"/>
                <a:gd name="T80" fmla="*/ 221752 w 69"/>
                <a:gd name="T81" fmla="*/ 1536 h 57"/>
                <a:gd name="T82" fmla="*/ 214585 w 69"/>
                <a:gd name="T83" fmla="*/ 1803 h 57"/>
                <a:gd name="T84" fmla="*/ 177226 w 69"/>
                <a:gd name="T85" fmla="*/ 2332 h 57"/>
                <a:gd name="T86" fmla="*/ 177226 w 69"/>
                <a:gd name="T87" fmla="*/ 2509 h 57"/>
                <a:gd name="T88" fmla="*/ 158567 w 69"/>
                <a:gd name="T89" fmla="*/ 2551 h 57"/>
                <a:gd name="T90" fmla="*/ 146277 w 69"/>
                <a:gd name="T91" fmla="*/ 2814 h 57"/>
                <a:gd name="T92" fmla="*/ 140308 w 69"/>
                <a:gd name="T93" fmla="*/ 2814 h 57"/>
                <a:gd name="T94" fmla="*/ 126550 w 69"/>
                <a:gd name="T95" fmla="*/ 3121 h 57"/>
                <a:gd name="T96" fmla="*/ 114616 w 69"/>
                <a:gd name="T97" fmla="*/ 3247 h 57"/>
                <a:gd name="T98" fmla="*/ 107297 w 69"/>
                <a:gd name="T99" fmla="*/ 3357 h 57"/>
                <a:gd name="T100" fmla="*/ 99121 w 69"/>
                <a:gd name="T101" fmla="*/ 3499 h 57"/>
                <a:gd name="T102" fmla="*/ 86266 w 69"/>
                <a:gd name="T103" fmla="*/ 3499 h 57"/>
                <a:gd name="T104" fmla="*/ 67485 w 69"/>
                <a:gd name="T105" fmla="*/ 3703 h 57"/>
                <a:gd name="T106" fmla="*/ 55149 w 69"/>
                <a:gd name="T107" fmla="*/ 3832 h 57"/>
                <a:gd name="T108" fmla="*/ 46949 w 69"/>
                <a:gd name="T109" fmla="*/ 3932 h 57"/>
                <a:gd name="T110" fmla="*/ 39799 w 69"/>
                <a:gd name="T111" fmla="*/ 4037 h 57"/>
                <a:gd name="T112" fmla="*/ 27688 w 69"/>
                <a:gd name="T113" fmla="*/ 4037 h 57"/>
                <a:gd name="T114" fmla="*/ 19181 w 69"/>
                <a:gd name="T115" fmla="*/ 4155 h 57"/>
                <a:gd name="T116" fmla="*/ 19181 w 69"/>
                <a:gd name="T117" fmla="*/ 4155 h 57"/>
                <a:gd name="T118" fmla="*/ 0 w 69"/>
                <a:gd name="T119" fmla="*/ 4272 h 57"/>
                <a:gd name="T120" fmla="*/ 0 w 69"/>
                <a:gd name="T121" fmla="*/ 4417 h 57"/>
                <a:gd name="T122" fmla="*/ 0 w 69"/>
                <a:gd name="T123" fmla="*/ 4417 h 57"/>
                <a:gd name="T124" fmla="*/ 4814 w 69"/>
                <a:gd name="T125" fmla="*/ 4604 h 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57"/>
                <a:gd name="T191" fmla="*/ 69 w 69"/>
                <a:gd name="T192" fmla="*/ 57 h 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57">
                  <a:moveTo>
                    <a:pt x="1" y="57"/>
                  </a:moveTo>
                  <a:lnTo>
                    <a:pt x="3" y="55"/>
                  </a:lnTo>
                  <a:lnTo>
                    <a:pt x="1" y="55"/>
                  </a:lnTo>
                  <a:lnTo>
                    <a:pt x="3" y="55"/>
                  </a:lnTo>
                  <a:lnTo>
                    <a:pt x="5" y="54"/>
                  </a:lnTo>
                  <a:lnTo>
                    <a:pt x="7" y="54"/>
                  </a:lnTo>
                  <a:lnTo>
                    <a:pt x="9" y="52"/>
                  </a:lnTo>
                  <a:lnTo>
                    <a:pt x="11" y="53"/>
                  </a:lnTo>
                  <a:lnTo>
                    <a:pt x="13" y="51"/>
                  </a:lnTo>
                  <a:lnTo>
                    <a:pt x="15" y="50"/>
                  </a:lnTo>
                  <a:lnTo>
                    <a:pt x="19" y="46"/>
                  </a:lnTo>
                  <a:lnTo>
                    <a:pt x="21" y="45"/>
                  </a:lnTo>
                  <a:lnTo>
                    <a:pt x="25" y="44"/>
                  </a:lnTo>
                  <a:lnTo>
                    <a:pt x="27" y="42"/>
                  </a:lnTo>
                  <a:lnTo>
                    <a:pt x="29" y="39"/>
                  </a:lnTo>
                  <a:lnTo>
                    <a:pt x="31" y="39"/>
                  </a:lnTo>
                  <a:lnTo>
                    <a:pt x="33" y="36"/>
                  </a:lnTo>
                  <a:lnTo>
                    <a:pt x="35" y="34"/>
                  </a:lnTo>
                  <a:lnTo>
                    <a:pt x="37" y="33"/>
                  </a:lnTo>
                  <a:lnTo>
                    <a:pt x="41" y="31"/>
                  </a:lnTo>
                  <a:lnTo>
                    <a:pt x="49" y="25"/>
                  </a:lnTo>
                  <a:lnTo>
                    <a:pt x="50" y="22"/>
                  </a:lnTo>
                  <a:lnTo>
                    <a:pt x="54" y="20"/>
                  </a:lnTo>
                  <a:lnTo>
                    <a:pt x="54" y="17"/>
                  </a:lnTo>
                  <a:lnTo>
                    <a:pt x="58" y="15"/>
                  </a:lnTo>
                  <a:lnTo>
                    <a:pt x="60" y="12"/>
                  </a:lnTo>
                  <a:lnTo>
                    <a:pt x="60" y="10"/>
                  </a:lnTo>
                  <a:lnTo>
                    <a:pt x="62" y="9"/>
                  </a:lnTo>
                  <a:lnTo>
                    <a:pt x="65" y="5"/>
                  </a:lnTo>
                  <a:lnTo>
                    <a:pt x="69" y="0"/>
                  </a:lnTo>
                  <a:lnTo>
                    <a:pt x="67" y="0"/>
                  </a:lnTo>
                  <a:lnTo>
                    <a:pt x="61" y="3"/>
                  </a:lnTo>
                  <a:lnTo>
                    <a:pt x="61" y="7"/>
                  </a:lnTo>
                  <a:lnTo>
                    <a:pt x="59" y="8"/>
                  </a:lnTo>
                  <a:lnTo>
                    <a:pt x="57" y="10"/>
                  </a:lnTo>
                  <a:lnTo>
                    <a:pt x="55" y="13"/>
                  </a:lnTo>
                  <a:lnTo>
                    <a:pt x="52" y="16"/>
                  </a:lnTo>
                  <a:lnTo>
                    <a:pt x="50" y="18"/>
                  </a:lnTo>
                  <a:lnTo>
                    <a:pt x="48" y="19"/>
                  </a:lnTo>
                  <a:lnTo>
                    <a:pt x="46" y="23"/>
                  </a:lnTo>
                  <a:lnTo>
                    <a:pt x="38" y="29"/>
                  </a:lnTo>
                  <a:lnTo>
                    <a:pt x="38" y="31"/>
                  </a:lnTo>
                  <a:lnTo>
                    <a:pt x="34" y="32"/>
                  </a:lnTo>
                  <a:lnTo>
                    <a:pt x="31" y="35"/>
                  </a:lnTo>
                  <a:lnTo>
                    <a:pt x="30" y="35"/>
                  </a:lnTo>
                  <a:lnTo>
                    <a:pt x="27" y="39"/>
                  </a:lnTo>
                  <a:lnTo>
                    <a:pt x="25" y="40"/>
                  </a:lnTo>
                  <a:lnTo>
                    <a:pt x="23" y="42"/>
                  </a:lnTo>
                  <a:lnTo>
                    <a:pt x="21" y="43"/>
                  </a:lnTo>
                  <a:lnTo>
                    <a:pt x="18" y="43"/>
                  </a:lnTo>
                  <a:lnTo>
                    <a:pt x="14" y="46"/>
                  </a:lnTo>
                  <a:lnTo>
                    <a:pt x="12" y="47"/>
                  </a:lnTo>
                  <a:lnTo>
                    <a:pt x="10" y="49"/>
                  </a:lnTo>
                  <a:lnTo>
                    <a:pt x="8" y="50"/>
                  </a:lnTo>
                  <a:lnTo>
                    <a:pt x="6" y="50"/>
                  </a:lnTo>
                  <a:lnTo>
                    <a:pt x="4" y="52"/>
                  </a:lnTo>
                  <a:lnTo>
                    <a:pt x="0" y="53"/>
                  </a:lnTo>
                  <a:lnTo>
                    <a:pt x="0" y="55"/>
                  </a:lnTo>
                  <a:lnTo>
                    <a:pt x="1" y="5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30">
              <a:extLst>
                <a:ext uri="{FF2B5EF4-FFF2-40B4-BE49-F238E27FC236}">
                  <a16:creationId xmlns:a16="http://schemas.microsoft.com/office/drawing/2014/main" id="{72EB030F-5805-430B-868D-C0A8417917A1}"/>
                </a:ext>
              </a:extLst>
            </p:cNvPr>
            <p:cNvSpPr>
              <a:spLocks/>
            </p:cNvSpPr>
            <p:nvPr/>
          </p:nvSpPr>
          <p:spPr bwMode="auto">
            <a:xfrm>
              <a:off x="1462" y="2727"/>
              <a:ext cx="32" cy="142"/>
            </a:xfrm>
            <a:custGeom>
              <a:avLst/>
              <a:gdLst>
                <a:gd name="T0" fmla="*/ 6737 w 19"/>
                <a:gd name="T1" fmla="*/ 8628 h 108"/>
                <a:gd name="T2" fmla="*/ 11347 w 19"/>
                <a:gd name="T3" fmla="*/ 8052 h 108"/>
                <a:gd name="T4" fmla="*/ 19111 w 19"/>
                <a:gd name="T5" fmla="*/ 7940 h 108"/>
                <a:gd name="T6" fmla="*/ 25721 w 19"/>
                <a:gd name="T7" fmla="*/ 7489 h 108"/>
                <a:gd name="T8" fmla="*/ 32187 w 19"/>
                <a:gd name="T9" fmla="*/ 7299 h 108"/>
                <a:gd name="T10" fmla="*/ 47473 w 19"/>
                <a:gd name="T11" fmla="*/ 6875 h 108"/>
                <a:gd name="T12" fmla="*/ 47473 w 19"/>
                <a:gd name="T13" fmla="*/ 6562 h 108"/>
                <a:gd name="T14" fmla="*/ 50168 w 19"/>
                <a:gd name="T15" fmla="*/ 6331 h 108"/>
                <a:gd name="T16" fmla="*/ 58765 w 19"/>
                <a:gd name="T17" fmla="*/ 5755 h 108"/>
                <a:gd name="T18" fmla="*/ 62469 w 19"/>
                <a:gd name="T19" fmla="*/ 5400 h 108"/>
                <a:gd name="T20" fmla="*/ 62469 w 19"/>
                <a:gd name="T21" fmla="*/ 5155 h 108"/>
                <a:gd name="T22" fmla="*/ 66808 w 19"/>
                <a:gd name="T23" fmla="*/ 4842 h 108"/>
                <a:gd name="T24" fmla="*/ 66808 w 19"/>
                <a:gd name="T25" fmla="*/ 4565 h 108"/>
                <a:gd name="T26" fmla="*/ 72960 w 19"/>
                <a:gd name="T27" fmla="*/ 4507 h 108"/>
                <a:gd name="T28" fmla="*/ 72960 w 19"/>
                <a:gd name="T29" fmla="*/ 4107 h 108"/>
                <a:gd name="T30" fmla="*/ 75416 w 19"/>
                <a:gd name="T31" fmla="*/ 3879 h 108"/>
                <a:gd name="T32" fmla="*/ 75416 w 19"/>
                <a:gd name="T33" fmla="*/ 3472 h 108"/>
                <a:gd name="T34" fmla="*/ 79955 w 19"/>
                <a:gd name="T35" fmla="*/ 3236 h 108"/>
                <a:gd name="T36" fmla="*/ 72960 w 19"/>
                <a:gd name="T37" fmla="*/ 3041 h 108"/>
                <a:gd name="T38" fmla="*/ 75416 w 19"/>
                <a:gd name="T39" fmla="*/ 2756 h 108"/>
                <a:gd name="T40" fmla="*/ 75416 w 19"/>
                <a:gd name="T41" fmla="*/ 2356 h 108"/>
                <a:gd name="T42" fmla="*/ 79955 w 19"/>
                <a:gd name="T43" fmla="*/ 2196 h 108"/>
                <a:gd name="T44" fmla="*/ 72960 w 19"/>
                <a:gd name="T45" fmla="*/ 1792 h 108"/>
                <a:gd name="T46" fmla="*/ 72960 w 19"/>
                <a:gd name="T47" fmla="*/ 1298 h 108"/>
                <a:gd name="T48" fmla="*/ 62469 w 19"/>
                <a:gd name="T49" fmla="*/ 1018 h 108"/>
                <a:gd name="T50" fmla="*/ 58765 w 19"/>
                <a:gd name="T51" fmla="*/ 644 h 108"/>
                <a:gd name="T52" fmla="*/ 54210 w 19"/>
                <a:gd name="T53" fmla="*/ 490 h 108"/>
                <a:gd name="T54" fmla="*/ 47473 w 19"/>
                <a:gd name="T55" fmla="*/ 191 h 108"/>
                <a:gd name="T56" fmla="*/ 50168 w 19"/>
                <a:gd name="T57" fmla="*/ 0 h 108"/>
                <a:gd name="T58" fmla="*/ 32187 w 19"/>
                <a:gd name="T59" fmla="*/ 191 h 108"/>
                <a:gd name="T60" fmla="*/ 32187 w 19"/>
                <a:gd name="T61" fmla="*/ 0 h 108"/>
                <a:gd name="T62" fmla="*/ 32187 w 19"/>
                <a:gd name="T63" fmla="*/ 191 h 108"/>
                <a:gd name="T64" fmla="*/ 37091 w 19"/>
                <a:gd name="T65" fmla="*/ 571 h 108"/>
                <a:gd name="T66" fmla="*/ 50168 w 19"/>
                <a:gd name="T67" fmla="*/ 751 h 108"/>
                <a:gd name="T68" fmla="*/ 50168 w 19"/>
                <a:gd name="T69" fmla="*/ 1018 h 108"/>
                <a:gd name="T70" fmla="*/ 54210 w 19"/>
                <a:gd name="T71" fmla="*/ 1338 h 108"/>
                <a:gd name="T72" fmla="*/ 62469 w 19"/>
                <a:gd name="T73" fmla="*/ 1926 h 108"/>
                <a:gd name="T74" fmla="*/ 62469 w 19"/>
                <a:gd name="T75" fmla="*/ 2096 h 108"/>
                <a:gd name="T76" fmla="*/ 62469 w 19"/>
                <a:gd name="T77" fmla="*/ 2356 h 108"/>
                <a:gd name="T78" fmla="*/ 66808 w 19"/>
                <a:gd name="T79" fmla="*/ 2756 h 108"/>
                <a:gd name="T80" fmla="*/ 66808 w 19"/>
                <a:gd name="T81" fmla="*/ 2950 h 108"/>
                <a:gd name="T82" fmla="*/ 72960 w 19"/>
                <a:gd name="T83" fmla="*/ 3236 h 108"/>
                <a:gd name="T84" fmla="*/ 72960 w 19"/>
                <a:gd name="T85" fmla="*/ 3472 h 108"/>
                <a:gd name="T86" fmla="*/ 66808 w 19"/>
                <a:gd name="T87" fmla="*/ 3810 h 108"/>
                <a:gd name="T88" fmla="*/ 62469 w 19"/>
                <a:gd name="T89" fmla="*/ 4107 h 108"/>
                <a:gd name="T90" fmla="*/ 62469 w 19"/>
                <a:gd name="T91" fmla="*/ 4377 h 108"/>
                <a:gd name="T92" fmla="*/ 62469 w 19"/>
                <a:gd name="T93" fmla="*/ 4565 h 108"/>
                <a:gd name="T94" fmla="*/ 58765 w 19"/>
                <a:gd name="T95" fmla="*/ 4842 h 108"/>
                <a:gd name="T96" fmla="*/ 58765 w 19"/>
                <a:gd name="T97" fmla="*/ 5100 h 108"/>
                <a:gd name="T98" fmla="*/ 47473 w 19"/>
                <a:gd name="T99" fmla="*/ 5400 h 108"/>
                <a:gd name="T100" fmla="*/ 54210 w 19"/>
                <a:gd name="T101" fmla="*/ 5755 h 108"/>
                <a:gd name="T102" fmla="*/ 43320 w 19"/>
                <a:gd name="T103" fmla="*/ 6265 h 108"/>
                <a:gd name="T104" fmla="*/ 37091 w 19"/>
                <a:gd name="T105" fmla="*/ 6562 h 108"/>
                <a:gd name="T106" fmla="*/ 29787 w 19"/>
                <a:gd name="T107" fmla="*/ 6706 h 108"/>
                <a:gd name="T108" fmla="*/ 29787 w 19"/>
                <a:gd name="T109" fmla="*/ 7100 h 108"/>
                <a:gd name="T110" fmla="*/ 19111 w 19"/>
                <a:gd name="T111" fmla="*/ 7299 h 108"/>
                <a:gd name="T112" fmla="*/ 17686 w 19"/>
                <a:gd name="T113" fmla="*/ 7489 h 108"/>
                <a:gd name="T114" fmla="*/ 17686 w 19"/>
                <a:gd name="T115" fmla="*/ 7878 h 108"/>
                <a:gd name="T116" fmla="*/ 6737 w 19"/>
                <a:gd name="T117" fmla="*/ 7892 h 108"/>
                <a:gd name="T118" fmla="*/ 0 w 19"/>
                <a:gd name="T119" fmla="*/ 8628 h 108"/>
                <a:gd name="T120" fmla="*/ 0 w 19"/>
                <a:gd name="T121" fmla="*/ 8628 h 108"/>
                <a:gd name="T122" fmla="*/ 6737 w 19"/>
                <a:gd name="T123" fmla="*/ 8628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
                <a:gd name="T187" fmla="*/ 0 h 108"/>
                <a:gd name="T188" fmla="*/ 19 w 19"/>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 h="108">
                  <a:moveTo>
                    <a:pt x="2" y="108"/>
                  </a:moveTo>
                  <a:lnTo>
                    <a:pt x="3" y="101"/>
                  </a:lnTo>
                  <a:lnTo>
                    <a:pt x="5" y="100"/>
                  </a:lnTo>
                  <a:lnTo>
                    <a:pt x="6" y="94"/>
                  </a:lnTo>
                  <a:lnTo>
                    <a:pt x="8" y="91"/>
                  </a:lnTo>
                  <a:lnTo>
                    <a:pt x="11" y="86"/>
                  </a:lnTo>
                  <a:lnTo>
                    <a:pt x="11" y="82"/>
                  </a:lnTo>
                  <a:lnTo>
                    <a:pt x="12" y="79"/>
                  </a:lnTo>
                  <a:lnTo>
                    <a:pt x="14" y="72"/>
                  </a:lnTo>
                  <a:lnTo>
                    <a:pt x="15" y="68"/>
                  </a:lnTo>
                  <a:lnTo>
                    <a:pt x="15" y="65"/>
                  </a:lnTo>
                  <a:lnTo>
                    <a:pt x="16" y="61"/>
                  </a:lnTo>
                  <a:lnTo>
                    <a:pt x="16" y="57"/>
                  </a:lnTo>
                  <a:lnTo>
                    <a:pt x="17" y="56"/>
                  </a:lnTo>
                  <a:lnTo>
                    <a:pt x="17" y="52"/>
                  </a:lnTo>
                  <a:lnTo>
                    <a:pt x="18" y="49"/>
                  </a:lnTo>
                  <a:lnTo>
                    <a:pt x="18" y="43"/>
                  </a:lnTo>
                  <a:lnTo>
                    <a:pt x="19" y="41"/>
                  </a:lnTo>
                  <a:lnTo>
                    <a:pt x="17" y="38"/>
                  </a:lnTo>
                  <a:lnTo>
                    <a:pt x="18" y="34"/>
                  </a:lnTo>
                  <a:lnTo>
                    <a:pt x="18" y="30"/>
                  </a:lnTo>
                  <a:lnTo>
                    <a:pt x="19" y="27"/>
                  </a:lnTo>
                  <a:lnTo>
                    <a:pt x="17" y="23"/>
                  </a:lnTo>
                  <a:lnTo>
                    <a:pt x="17" y="16"/>
                  </a:lnTo>
                  <a:lnTo>
                    <a:pt x="15" y="13"/>
                  </a:lnTo>
                  <a:lnTo>
                    <a:pt x="14" y="8"/>
                  </a:lnTo>
                  <a:lnTo>
                    <a:pt x="13" y="6"/>
                  </a:lnTo>
                  <a:lnTo>
                    <a:pt x="11" y="2"/>
                  </a:lnTo>
                  <a:lnTo>
                    <a:pt x="12" y="0"/>
                  </a:lnTo>
                  <a:lnTo>
                    <a:pt x="8" y="2"/>
                  </a:lnTo>
                  <a:lnTo>
                    <a:pt x="8" y="0"/>
                  </a:lnTo>
                  <a:lnTo>
                    <a:pt x="8" y="2"/>
                  </a:lnTo>
                  <a:lnTo>
                    <a:pt x="9" y="7"/>
                  </a:lnTo>
                  <a:lnTo>
                    <a:pt x="12" y="9"/>
                  </a:lnTo>
                  <a:lnTo>
                    <a:pt x="12" y="13"/>
                  </a:lnTo>
                  <a:lnTo>
                    <a:pt x="13" y="17"/>
                  </a:lnTo>
                  <a:lnTo>
                    <a:pt x="15" y="24"/>
                  </a:lnTo>
                  <a:lnTo>
                    <a:pt x="15" y="26"/>
                  </a:lnTo>
                  <a:lnTo>
                    <a:pt x="15" y="30"/>
                  </a:lnTo>
                  <a:lnTo>
                    <a:pt x="16" y="34"/>
                  </a:lnTo>
                  <a:lnTo>
                    <a:pt x="16" y="37"/>
                  </a:lnTo>
                  <a:lnTo>
                    <a:pt x="17" y="41"/>
                  </a:lnTo>
                  <a:lnTo>
                    <a:pt x="17" y="43"/>
                  </a:lnTo>
                  <a:lnTo>
                    <a:pt x="16" y="48"/>
                  </a:lnTo>
                  <a:lnTo>
                    <a:pt x="15" y="52"/>
                  </a:lnTo>
                  <a:lnTo>
                    <a:pt x="15" y="55"/>
                  </a:lnTo>
                  <a:lnTo>
                    <a:pt x="15" y="57"/>
                  </a:lnTo>
                  <a:lnTo>
                    <a:pt x="14" y="61"/>
                  </a:lnTo>
                  <a:lnTo>
                    <a:pt x="14" y="64"/>
                  </a:lnTo>
                  <a:lnTo>
                    <a:pt x="11" y="68"/>
                  </a:lnTo>
                  <a:lnTo>
                    <a:pt x="13" y="72"/>
                  </a:lnTo>
                  <a:lnTo>
                    <a:pt x="10" y="78"/>
                  </a:lnTo>
                  <a:lnTo>
                    <a:pt x="9" y="82"/>
                  </a:lnTo>
                  <a:lnTo>
                    <a:pt x="7" y="84"/>
                  </a:lnTo>
                  <a:lnTo>
                    <a:pt x="7" y="89"/>
                  </a:lnTo>
                  <a:lnTo>
                    <a:pt x="5" y="91"/>
                  </a:lnTo>
                  <a:lnTo>
                    <a:pt x="4" y="94"/>
                  </a:lnTo>
                  <a:lnTo>
                    <a:pt x="4" y="98"/>
                  </a:lnTo>
                  <a:lnTo>
                    <a:pt x="2" y="99"/>
                  </a:lnTo>
                  <a:lnTo>
                    <a:pt x="0" y="108"/>
                  </a:lnTo>
                  <a:lnTo>
                    <a:pt x="2" y="10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31">
              <a:extLst>
                <a:ext uri="{FF2B5EF4-FFF2-40B4-BE49-F238E27FC236}">
                  <a16:creationId xmlns:a16="http://schemas.microsoft.com/office/drawing/2014/main" id="{19AE1A6B-75CC-4E73-9832-7554D7DFC5C0}"/>
                </a:ext>
              </a:extLst>
            </p:cNvPr>
            <p:cNvSpPr>
              <a:spLocks/>
            </p:cNvSpPr>
            <p:nvPr/>
          </p:nvSpPr>
          <p:spPr bwMode="auto">
            <a:xfrm>
              <a:off x="1380" y="2632"/>
              <a:ext cx="102" cy="98"/>
            </a:xfrm>
            <a:custGeom>
              <a:avLst/>
              <a:gdLst>
                <a:gd name="T0" fmla="*/ 291382 w 60"/>
                <a:gd name="T1" fmla="*/ 5257 h 75"/>
                <a:gd name="T2" fmla="*/ 283096 w 60"/>
                <a:gd name="T3" fmla="*/ 5257 h 75"/>
                <a:gd name="T4" fmla="*/ 283096 w 60"/>
                <a:gd name="T5" fmla="*/ 5151 h 75"/>
                <a:gd name="T6" fmla="*/ 283096 w 60"/>
                <a:gd name="T7" fmla="*/ 4984 h 75"/>
                <a:gd name="T8" fmla="*/ 278554 w 60"/>
                <a:gd name="T9" fmla="*/ 4743 h 75"/>
                <a:gd name="T10" fmla="*/ 278554 w 60"/>
                <a:gd name="T11" fmla="*/ 4648 h 75"/>
                <a:gd name="T12" fmla="*/ 272755 w 60"/>
                <a:gd name="T13" fmla="*/ 4513 h 75"/>
                <a:gd name="T14" fmla="*/ 262900 w 60"/>
                <a:gd name="T15" fmla="*/ 4305 h 75"/>
                <a:gd name="T16" fmla="*/ 257504 w 60"/>
                <a:gd name="T17" fmla="*/ 4198 h 75"/>
                <a:gd name="T18" fmla="*/ 249655 w 60"/>
                <a:gd name="T19" fmla="*/ 4023 h 75"/>
                <a:gd name="T20" fmla="*/ 252243 w 60"/>
                <a:gd name="T21" fmla="*/ 3774 h 75"/>
                <a:gd name="T22" fmla="*/ 244786 w 60"/>
                <a:gd name="T23" fmla="*/ 3585 h 75"/>
                <a:gd name="T24" fmla="*/ 233607 w 60"/>
                <a:gd name="T25" fmla="*/ 3463 h 75"/>
                <a:gd name="T26" fmla="*/ 229024 w 60"/>
                <a:gd name="T27" fmla="*/ 3156 h 75"/>
                <a:gd name="T28" fmla="*/ 216320 w 60"/>
                <a:gd name="T29" fmla="*/ 3046 h 75"/>
                <a:gd name="T30" fmla="*/ 199889 w 60"/>
                <a:gd name="T31" fmla="*/ 2602 h 75"/>
                <a:gd name="T32" fmla="*/ 188064 w 60"/>
                <a:gd name="T33" fmla="*/ 2415 h 75"/>
                <a:gd name="T34" fmla="*/ 146856 w 60"/>
                <a:gd name="T35" fmla="*/ 1414 h 75"/>
                <a:gd name="T36" fmla="*/ 131645 w 60"/>
                <a:gd name="T37" fmla="*/ 1352 h 75"/>
                <a:gd name="T38" fmla="*/ 127247 w 60"/>
                <a:gd name="T39" fmla="*/ 1130 h 75"/>
                <a:gd name="T40" fmla="*/ 105919 w 60"/>
                <a:gd name="T41" fmla="*/ 941 h 75"/>
                <a:gd name="T42" fmla="*/ 103165 w 60"/>
                <a:gd name="T43" fmla="*/ 792 h 75"/>
                <a:gd name="T44" fmla="*/ 77438 w 60"/>
                <a:gd name="T45" fmla="*/ 507 h 75"/>
                <a:gd name="T46" fmla="*/ 57622 w 60"/>
                <a:gd name="T47" fmla="*/ 388 h 75"/>
                <a:gd name="T48" fmla="*/ 44030 w 60"/>
                <a:gd name="T49" fmla="*/ 174 h 75"/>
                <a:gd name="T50" fmla="*/ 28482 w 60"/>
                <a:gd name="T51" fmla="*/ 174 h 75"/>
                <a:gd name="T52" fmla="*/ 19938 w 60"/>
                <a:gd name="T53" fmla="*/ 0 h 75"/>
                <a:gd name="T54" fmla="*/ 8962 w 60"/>
                <a:gd name="T55" fmla="*/ 0 h 75"/>
                <a:gd name="T56" fmla="*/ 8962 w 60"/>
                <a:gd name="T57" fmla="*/ 0 h 75"/>
                <a:gd name="T58" fmla="*/ 0 w 60"/>
                <a:gd name="T59" fmla="*/ 227 h 75"/>
                <a:gd name="T60" fmla="*/ 8962 w 60"/>
                <a:gd name="T61" fmla="*/ 227 h 75"/>
                <a:gd name="T62" fmla="*/ 8962 w 60"/>
                <a:gd name="T63" fmla="*/ 227 h 75"/>
                <a:gd name="T64" fmla="*/ 19938 w 60"/>
                <a:gd name="T65" fmla="*/ 227 h 75"/>
                <a:gd name="T66" fmla="*/ 44030 w 60"/>
                <a:gd name="T67" fmla="*/ 422 h 75"/>
                <a:gd name="T68" fmla="*/ 48419 w 60"/>
                <a:gd name="T69" fmla="*/ 551 h 75"/>
                <a:gd name="T70" fmla="*/ 69166 w 60"/>
                <a:gd name="T71" fmla="*/ 551 h 75"/>
                <a:gd name="T72" fmla="*/ 89102 w 60"/>
                <a:gd name="T73" fmla="*/ 1082 h 75"/>
                <a:gd name="T74" fmla="*/ 97957 w 60"/>
                <a:gd name="T75" fmla="*/ 1082 h 75"/>
                <a:gd name="T76" fmla="*/ 117582 w 60"/>
                <a:gd name="T77" fmla="*/ 1230 h 75"/>
                <a:gd name="T78" fmla="*/ 122987 w 60"/>
                <a:gd name="T79" fmla="*/ 1477 h 75"/>
                <a:gd name="T80" fmla="*/ 137416 w 60"/>
                <a:gd name="T81" fmla="*/ 1666 h 75"/>
                <a:gd name="T82" fmla="*/ 180062 w 60"/>
                <a:gd name="T83" fmla="*/ 2522 h 75"/>
                <a:gd name="T84" fmla="*/ 188064 w 60"/>
                <a:gd name="T85" fmla="*/ 2650 h 75"/>
                <a:gd name="T86" fmla="*/ 203993 w 60"/>
                <a:gd name="T87" fmla="*/ 3046 h 75"/>
                <a:gd name="T88" fmla="*/ 220816 w 60"/>
                <a:gd name="T89" fmla="*/ 3295 h 75"/>
                <a:gd name="T90" fmla="*/ 220816 w 60"/>
                <a:gd name="T91" fmla="*/ 3400 h 75"/>
                <a:gd name="T92" fmla="*/ 223797 w 60"/>
                <a:gd name="T93" fmla="*/ 3717 h 75"/>
                <a:gd name="T94" fmla="*/ 233607 w 60"/>
                <a:gd name="T95" fmla="*/ 3814 h 75"/>
                <a:gd name="T96" fmla="*/ 237881 w 60"/>
                <a:gd name="T97" fmla="*/ 4124 h 75"/>
                <a:gd name="T98" fmla="*/ 249655 w 60"/>
                <a:gd name="T99" fmla="*/ 4265 h 75"/>
                <a:gd name="T100" fmla="*/ 252243 w 60"/>
                <a:gd name="T101" fmla="*/ 4443 h 75"/>
                <a:gd name="T102" fmla="*/ 252243 w 60"/>
                <a:gd name="T103" fmla="*/ 4525 h 75"/>
                <a:gd name="T104" fmla="*/ 257504 w 60"/>
                <a:gd name="T105" fmla="*/ 4684 h 75"/>
                <a:gd name="T106" fmla="*/ 257504 w 60"/>
                <a:gd name="T107" fmla="*/ 4857 h 75"/>
                <a:gd name="T108" fmla="*/ 269178 w 60"/>
                <a:gd name="T109" fmla="*/ 4984 h 75"/>
                <a:gd name="T110" fmla="*/ 262900 w 60"/>
                <a:gd name="T111" fmla="*/ 5201 h 75"/>
                <a:gd name="T112" fmla="*/ 278554 w 60"/>
                <a:gd name="T113" fmla="*/ 5400 h 75"/>
                <a:gd name="T114" fmla="*/ 272755 w 60"/>
                <a:gd name="T115" fmla="*/ 5400 h 75"/>
                <a:gd name="T116" fmla="*/ 291382 w 60"/>
                <a:gd name="T117" fmla="*/ 525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75"/>
                <a:gd name="T179" fmla="*/ 60 w 6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75">
                  <a:moveTo>
                    <a:pt x="60" y="73"/>
                  </a:moveTo>
                  <a:lnTo>
                    <a:pt x="58" y="73"/>
                  </a:lnTo>
                  <a:lnTo>
                    <a:pt x="58" y="71"/>
                  </a:lnTo>
                  <a:lnTo>
                    <a:pt x="58" y="69"/>
                  </a:lnTo>
                  <a:lnTo>
                    <a:pt x="57" y="66"/>
                  </a:lnTo>
                  <a:lnTo>
                    <a:pt x="57" y="64"/>
                  </a:lnTo>
                  <a:lnTo>
                    <a:pt x="56" y="62"/>
                  </a:lnTo>
                  <a:lnTo>
                    <a:pt x="54" y="60"/>
                  </a:lnTo>
                  <a:lnTo>
                    <a:pt x="53" y="58"/>
                  </a:lnTo>
                  <a:lnTo>
                    <a:pt x="51" y="56"/>
                  </a:lnTo>
                  <a:lnTo>
                    <a:pt x="52" y="52"/>
                  </a:lnTo>
                  <a:lnTo>
                    <a:pt x="50" y="50"/>
                  </a:lnTo>
                  <a:lnTo>
                    <a:pt x="48" y="48"/>
                  </a:lnTo>
                  <a:lnTo>
                    <a:pt x="47" y="44"/>
                  </a:lnTo>
                  <a:lnTo>
                    <a:pt x="44" y="42"/>
                  </a:lnTo>
                  <a:lnTo>
                    <a:pt x="41" y="36"/>
                  </a:lnTo>
                  <a:lnTo>
                    <a:pt x="39" y="34"/>
                  </a:lnTo>
                  <a:lnTo>
                    <a:pt x="30" y="20"/>
                  </a:lnTo>
                  <a:lnTo>
                    <a:pt x="27" y="18"/>
                  </a:lnTo>
                  <a:lnTo>
                    <a:pt x="26" y="16"/>
                  </a:lnTo>
                  <a:lnTo>
                    <a:pt x="22" y="13"/>
                  </a:lnTo>
                  <a:lnTo>
                    <a:pt x="21" y="11"/>
                  </a:lnTo>
                  <a:lnTo>
                    <a:pt x="16" y="7"/>
                  </a:lnTo>
                  <a:lnTo>
                    <a:pt x="12" y="5"/>
                  </a:lnTo>
                  <a:lnTo>
                    <a:pt x="9" y="2"/>
                  </a:lnTo>
                  <a:lnTo>
                    <a:pt x="6" y="2"/>
                  </a:lnTo>
                  <a:lnTo>
                    <a:pt x="4" y="0"/>
                  </a:lnTo>
                  <a:lnTo>
                    <a:pt x="2" y="0"/>
                  </a:lnTo>
                  <a:lnTo>
                    <a:pt x="0" y="3"/>
                  </a:lnTo>
                  <a:lnTo>
                    <a:pt x="2" y="3"/>
                  </a:lnTo>
                  <a:lnTo>
                    <a:pt x="4" y="3"/>
                  </a:lnTo>
                  <a:lnTo>
                    <a:pt x="9" y="6"/>
                  </a:lnTo>
                  <a:lnTo>
                    <a:pt x="10" y="8"/>
                  </a:lnTo>
                  <a:lnTo>
                    <a:pt x="14" y="8"/>
                  </a:lnTo>
                  <a:lnTo>
                    <a:pt x="18" y="15"/>
                  </a:lnTo>
                  <a:lnTo>
                    <a:pt x="20" y="15"/>
                  </a:lnTo>
                  <a:lnTo>
                    <a:pt x="24" y="17"/>
                  </a:lnTo>
                  <a:lnTo>
                    <a:pt x="25" y="21"/>
                  </a:lnTo>
                  <a:lnTo>
                    <a:pt x="28" y="23"/>
                  </a:lnTo>
                  <a:lnTo>
                    <a:pt x="37" y="35"/>
                  </a:lnTo>
                  <a:lnTo>
                    <a:pt x="39" y="37"/>
                  </a:lnTo>
                  <a:lnTo>
                    <a:pt x="42" y="42"/>
                  </a:lnTo>
                  <a:lnTo>
                    <a:pt x="45" y="46"/>
                  </a:lnTo>
                  <a:lnTo>
                    <a:pt x="45" y="47"/>
                  </a:lnTo>
                  <a:lnTo>
                    <a:pt x="46" y="51"/>
                  </a:lnTo>
                  <a:lnTo>
                    <a:pt x="48" y="53"/>
                  </a:lnTo>
                  <a:lnTo>
                    <a:pt x="49" y="57"/>
                  </a:lnTo>
                  <a:lnTo>
                    <a:pt x="51" y="59"/>
                  </a:lnTo>
                  <a:lnTo>
                    <a:pt x="52" y="61"/>
                  </a:lnTo>
                  <a:lnTo>
                    <a:pt x="52" y="63"/>
                  </a:lnTo>
                  <a:lnTo>
                    <a:pt x="53" y="65"/>
                  </a:lnTo>
                  <a:lnTo>
                    <a:pt x="53" y="67"/>
                  </a:lnTo>
                  <a:lnTo>
                    <a:pt x="55" y="69"/>
                  </a:lnTo>
                  <a:lnTo>
                    <a:pt x="54" y="72"/>
                  </a:lnTo>
                  <a:lnTo>
                    <a:pt x="57" y="75"/>
                  </a:lnTo>
                  <a:lnTo>
                    <a:pt x="56" y="75"/>
                  </a:lnTo>
                  <a:lnTo>
                    <a:pt x="60" y="7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2">
              <a:extLst>
                <a:ext uri="{FF2B5EF4-FFF2-40B4-BE49-F238E27FC236}">
                  <a16:creationId xmlns:a16="http://schemas.microsoft.com/office/drawing/2014/main" id="{10B6EFB8-2754-4E9E-9475-ADA3903D493A}"/>
                </a:ext>
              </a:extLst>
            </p:cNvPr>
            <p:cNvSpPr>
              <a:spLocks/>
            </p:cNvSpPr>
            <p:nvPr/>
          </p:nvSpPr>
          <p:spPr bwMode="auto">
            <a:xfrm>
              <a:off x="1227" y="2621"/>
              <a:ext cx="157" cy="20"/>
            </a:xfrm>
            <a:custGeom>
              <a:avLst/>
              <a:gdLst>
                <a:gd name="T0" fmla="*/ 404601 w 93"/>
                <a:gd name="T1" fmla="*/ 847 h 15"/>
                <a:gd name="T2" fmla="*/ 404601 w 93"/>
                <a:gd name="T3" fmla="*/ 847 h 15"/>
                <a:gd name="T4" fmla="*/ 384125 w 93"/>
                <a:gd name="T5" fmla="*/ 491 h 15"/>
                <a:gd name="T6" fmla="*/ 314486 w 93"/>
                <a:gd name="T7" fmla="*/ 276 h 15"/>
                <a:gd name="T8" fmla="*/ 303790 w 93"/>
                <a:gd name="T9" fmla="*/ 276 h 15"/>
                <a:gd name="T10" fmla="*/ 213115 w 93"/>
                <a:gd name="T11" fmla="*/ 0 h 15"/>
                <a:gd name="T12" fmla="*/ 188189 w 93"/>
                <a:gd name="T13" fmla="*/ 1 h 15"/>
                <a:gd name="T14" fmla="*/ 175737 w 93"/>
                <a:gd name="T15" fmla="*/ 0 h 15"/>
                <a:gd name="T16" fmla="*/ 90417 w 93"/>
                <a:gd name="T17" fmla="*/ 1 h 15"/>
                <a:gd name="T18" fmla="*/ 82511 w 93"/>
                <a:gd name="T19" fmla="*/ 276 h 15"/>
                <a:gd name="T20" fmla="*/ 64439 w 93"/>
                <a:gd name="T21" fmla="*/ 368 h 15"/>
                <a:gd name="T22" fmla="*/ 62290 w 93"/>
                <a:gd name="T23" fmla="*/ 368 h 15"/>
                <a:gd name="T24" fmla="*/ 51324 w 93"/>
                <a:gd name="T25" fmla="*/ 491 h 15"/>
                <a:gd name="T26" fmla="*/ 18009 w 93"/>
                <a:gd name="T27" fmla="*/ 847 h 15"/>
                <a:gd name="T28" fmla="*/ 0 w 93"/>
                <a:gd name="T29" fmla="*/ 1287 h 15"/>
                <a:gd name="T30" fmla="*/ 0 w 93"/>
                <a:gd name="T31" fmla="*/ 1129 h 15"/>
                <a:gd name="T32" fmla="*/ 4543 w 93"/>
                <a:gd name="T33" fmla="*/ 1505 h 15"/>
                <a:gd name="T34" fmla="*/ 4543 w 93"/>
                <a:gd name="T35" fmla="*/ 1287 h 15"/>
                <a:gd name="T36" fmla="*/ 21857 w 93"/>
                <a:gd name="T37" fmla="*/ 965 h 15"/>
                <a:gd name="T38" fmla="*/ 48876 w 93"/>
                <a:gd name="T39" fmla="*/ 655 h 15"/>
                <a:gd name="T40" fmla="*/ 64439 w 93"/>
                <a:gd name="T41" fmla="*/ 635 h 15"/>
                <a:gd name="T42" fmla="*/ 74779 w 93"/>
                <a:gd name="T43" fmla="*/ 635 h 15"/>
                <a:gd name="T44" fmla="*/ 90417 w 93"/>
                <a:gd name="T45" fmla="*/ 655 h 15"/>
                <a:gd name="T46" fmla="*/ 100178 w 93"/>
                <a:gd name="T47" fmla="*/ 491 h 15"/>
                <a:gd name="T48" fmla="*/ 169118 w 93"/>
                <a:gd name="T49" fmla="*/ 368 h 15"/>
                <a:gd name="T50" fmla="*/ 188189 w 93"/>
                <a:gd name="T51" fmla="*/ 368 h 15"/>
                <a:gd name="T52" fmla="*/ 208905 w 93"/>
                <a:gd name="T53" fmla="*/ 276 h 15"/>
                <a:gd name="T54" fmla="*/ 303790 w 93"/>
                <a:gd name="T55" fmla="*/ 635 h 15"/>
                <a:gd name="T56" fmla="*/ 314486 w 93"/>
                <a:gd name="T57" fmla="*/ 635 h 15"/>
                <a:gd name="T58" fmla="*/ 384125 w 93"/>
                <a:gd name="T59" fmla="*/ 873 h 15"/>
                <a:gd name="T60" fmla="*/ 396975 w 93"/>
                <a:gd name="T61" fmla="*/ 1129 h 15"/>
                <a:gd name="T62" fmla="*/ 404601 w 93"/>
                <a:gd name="T63" fmla="*/ 1129 h 15"/>
                <a:gd name="T64" fmla="*/ 404601 w 93"/>
                <a:gd name="T65" fmla="*/ 8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5"/>
                <a:gd name="T101" fmla="*/ 93 w 93"/>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5">
                  <a:moveTo>
                    <a:pt x="93" y="8"/>
                  </a:moveTo>
                  <a:lnTo>
                    <a:pt x="93" y="8"/>
                  </a:lnTo>
                  <a:lnTo>
                    <a:pt x="88" y="5"/>
                  </a:lnTo>
                  <a:lnTo>
                    <a:pt x="72" y="3"/>
                  </a:lnTo>
                  <a:lnTo>
                    <a:pt x="70" y="3"/>
                  </a:lnTo>
                  <a:lnTo>
                    <a:pt x="49" y="0"/>
                  </a:lnTo>
                  <a:lnTo>
                    <a:pt x="43" y="1"/>
                  </a:lnTo>
                  <a:lnTo>
                    <a:pt x="40" y="0"/>
                  </a:lnTo>
                  <a:lnTo>
                    <a:pt x="21" y="1"/>
                  </a:lnTo>
                  <a:lnTo>
                    <a:pt x="19" y="3"/>
                  </a:lnTo>
                  <a:lnTo>
                    <a:pt x="15" y="4"/>
                  </a:lnTo>
                  <a:lnTo>
                    <a:pt x="14" y="4"/>
                  </a:lnTo>
                  <a:lnTo>
                    <a:pt x="12" y="5"/>
                  </a:lnTo>
                  <a:lnTo>
                    <a:pt x="4" y="8"/>
                  </a:lnTo>
                  <a:lnTo>
                    <a:pt x="0" y="13"/>
                  </a:lnTo>
                  <a:lnTo>
                    <a:pt x="0" y="11"/>
                  </a:lnTo>
                  <a:lnTo>
                    <a:pt x="1" y="15"/>
                  </a:lnTo>
                  <a:lnTo>
                    <a:pt x="1" y="13"/>
                  </a:lnTo>
                  <a:lnTo>
                    <a:pt x="5" y="10"/>
                  </a:lnTo>
                  <a:lnTo>
                    <a:pt x="11" y="7"/>
                  </a:lnTo>
                  <a:lnTo>
                    <a:pt x="15" y="6"/>
                  </a:lnTo>
                  <a:lnTo>
                    <a:pt x="17" y="6"/>
                  </a:lnTo>
                  <a:lnTo>
                    <a:pt x="21" y="7"/>
                  </a:lnTo>
                  <a:lnTo>
                    <a:pt x="23" y="5"/>
                  </a:lnTo>
                  <a:lnTo>
                    <a:pt x="39" y="4"/>
                  </a:lnTo>
                  <a:lnTo>
                    <a:pt x="43" y="4"/>
                  </a:lnTo>
                  <a:lnTo>
                    <a:pt x="48" y="3"/>
                  </a:lnTo>
                  <a:lnTo>
                    <a:pt x="70" y="6"/>
                  </a:lnTo>
                  <a:lnTo>
                    <a:pt x="72" y="6"/>
                  </a:lnTo>
                  <a:lnTo>
                    <a:pt x="88" y="9"/>
                  </a:lnTo>
                  <a:lnTo>
                    <a:pt x="91" y="11"/>
                  </a:lnTo>
                  <a:lnTo>
                    <a:pt x="93" y="11"/>
                  </a:lnTo>
                  <a:lnTo>
                    <a:pt x="93" y="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33">
              <a:extLst>
                <a:ext uri="{FF2B5EF4-FFF2-40B4-BE49-F238E27FC236}">
                  <a16:creationId xmlns:a16="http://schemas.microsoft.com/office/drawing/2014/main" id="{DBCE72AA-FE1F-4346-91B6-FE6406F6EB08}"/>
                </a:ext>
              </a:extLst>
            </p:cNvPr>
            <p:cNvSpPr>
              <a:spLocks/>
            </p:cNvSpPr>
            <p:nvPr/>
          </p:nvSpPr>
          <p:spPr bwMode="auto">
            <a:xfrm>
              <a:off x="1144" y="2636"/>
              <a:ext cx="84" cy="82"/>
            </a:xfrm>
            <a:custGeom>
              <a:avLst/>
              <a:gdLst>
                <a:gd name="T0" fmla="*/ 197020 w 50"/>
                <a:gd name="T1" fmla="*/ 0 h 63"/>
                <a:gd name="T2" fmla="*/ 197020 w 50"/>
                <a:gd name="T3" fmla="*/ 0 h 63"/>
                <a:gd name="T4" fmla="*/ 189423 w 50"/>
                <a:gd name="T5" fmla="*/ 0 h 63"/>
                <a:gd name="T6" fmla="*/ 182315 w 50"/>
                <a:gd name="T7" fmla="*/ 1 h 63"/>
                <a:gd name="T8" fmla="*/ 165907 w 50"/>
                <a:gd name="T9" fmla="*/ 225 h 63"/>
                <a:gd name="T10" fmla="*/ 165907 w 50"/>
                <a:gd name="T11" fmla="*/ 293 h 63"/>
                <a:gd name="T12" fmla="*/ 157540 w 50"/>
                <a:gd name="T13" fmla="*/ 293 h 63"/>
                <a:gd name="T14" fmla="*/ 141112 w 50"/>
                <a:gd name="T15" fmla="*/ 381 h 63"/>
                <a:gd name="T16" fmla="*/ 141112 w 50"/>
                <a:gd name="T17" fmla="*/ 496 h 63"/>
                <a:gd name="T18" fmla="*/ 123987 w 50"/>
                <a:gd name="T19" fmla="*/ 646 h 63"/>
                <a:gd name="T20" fmla="*/ 117274 w 50"/>
                <a:gd name="T21" fmla="*/ 686 h 63"/>
                <a:gd name="T22" fmla="*/ 108521 w 50"/>
                <a:gd name="T23" fmla="*/ 893 h 63"/>
                <a:gd name="T24" fmla="*/ 101082 w 50"/>
                <a:gd name="T25" fmla="*/ 1030 h 63"/>
                <a:gd name="T26" fmla="*/ 93774 w 50"/>
                <a:gd name="T27" fmla="*/ 1200 h 63"/>
                <a:gd name="T28" fmla="*/ 83995 w 50"/>
                <a:gd name="T29" fmla="*/ 1341 h 63"/>
                <a:gd name="T30" fmla="*/ 77430 w 50"/>
                <a:gd name="T31" fmla="*/ 1425 h 63"/>
                <a:gd name="T32" fmla="*/ 64596 w 50"/>
                <a:gd name="T33" fmla="*/ 1725 h 63"/>
                <a:gd name="T34" fmla="*/ 57108 w 50"/>
                <a:gd name="T35" fmla="*/ 1864 h 63"/>
                <a:gd name="T36" fmla="*/ 48433 w 50"/>
                <a:gd name="T37" fmla="*/ 2033 h 63"/>
                <a:gd name="T38" fmla="*/ 48433 w 50"/>
                <a:gd name="T39" fmla="*/ 2106 h 63"/>
                <a:gd name="T40" fmla="*/ 35814 w 50"/>
                <a:gd name="T41" fmla="*/ 2414 h 63"/>
                <a:gd name="T42" fmla="*/ 35814 w 50"/>
                <a:gd name="T43" fmla="*/ 2487 h 63"/>
                <a:gd name="T44" fmla="*/ 28829 w 50"/>
                <a:gd name="T45" fmla="*/ 2741 h 63"/>
                <a:gd name="T46" fmla="*/ 24733 w 50"/>
                <a:gd name="T47" fmla="*/ 2922 h 63"/>
                <a:gd name="T48" fmla="*/ 17160 w 50"/>
                <a:gd name="T49" fmla="*/ 3063 h 63"/>
                <a:gd name="T50" fmla="*/ 17160 w 50"/>
                <a:gd name="T51" fmla="*/ 3335 h 63"/>
                <a:gd name="T52" fmla="*/ 6611 w 50"/>
                <a:gd name="T53" fmla="*/ 3385 h 63"/>
                <a:gd name="T54" fmla="*/ 3935 w 50"/>
                <a:gd name="T55" fmla="*/ 3628 h 63"/>
                <a:gd name="T56" fmla="*/ 0 w 50"/>
                <a:gd name="T57" fmla="*/ 4290 h 63"/>
                <a:gd name="T58" fmla="*/ 6611 w 50"/>
                <a:gd name="T59" fmla="*/ 4290 h 63"/>
                <a:gd name="T60" fmla="*/ 11106 w 50"/>
                <a:gd name="T61" fmla="*/ 3628 h 63"/>
                <a:gd name="T62" fmla="*/ 18658 w 50"/>
                <a:gd name="T63" fmla="*/ 3568 h 63"/>
                <a:gd name="T64" fmla="*/ 24733 w 50"/>
                <a:gd name="T65" fmla="*/ 3335 h 63"/>
                <a:gd name="T66" fmla="*/ 24733 w 50"/>
                <a:gd name="T67" fmla="*/ 3063 h 63"/>
                <a:gd name="T68" fmla="*/ 31345 w 50"/>
                <a:gd name="T69" fmla="*/ 2956 h 63"/>
                <a:gd name="T70" fmla="*/ 41551 w 50"/>
                <a:gd name="T71" fmla="*/ 2741 h 63"/>
                <a:gd name="T72" fmla="*/ 42452 w 50"/>
                <a:gd name="T73" fmla="*/ 2646 h 63"/>
                <a:gd name="T74" fmla="*/ 52660 w 50"/>
                <a:gd name="T75" fmla="*/ 2487 h 63"/>
                <a:gd name="T76" fmla="*/ 60168 w 50"/>
                <a:gd name="T77" fmla="*/ 2271 h 63"/>
                <a:gd name="T78" fmla="*/ 60168 w 50"/>
                <a:gd name="T79" fmla="*/ 2218 h 63"/>
                <a:gd name="T80" fmla="*/ 69806 w 50"/>
                <a:gd name="T81" fmla="*/ 2033 h 63"/>
                <a:gd name="T82" fmla="*/ 71319 w 50"/>
                <a:gd name="T83" fmla="*/ 1855 h 63"/>
                <a:gd name="T84" fmla="*/ 81367 w 50"/>
                <a:gd name="T85" fmla="*/ 1562 h 63"/>
                <a:gd name="T86" fmla="*/ 95941 w 50"/>
                <a:gd name="T87" fmla="*/ 1512 h 63"/>
                <a:gd name="T88" fmla="*/ 95941 w 50"/>
                <a:gd name="T89" fmla="*/ 1341 h 63"/>
                <a:gd name="T90" fmla="*/ 112752 w 50"/>
                <a:gd name="T91" fmla="*/ 1162 h 63"/>
                <a:gd name="T92" fmla="*/ 117274 w 50"/>
                <a:gd name="T93" fmla="*/ 1030 h 63"/>
                <a:gd name="T94" fmla="*/ 123987 w 50"/>
                <a:gd name="T95" fmla="*/ 841 h 63"/>
                <a:gd name="T96" fmla="*/ 131425 w 50"/>
                <a:gd name="T97" fmla="*/ 708 h 63"/>
                <a:gd name="T98" fmla="*/ 141112 w 50"/>
                <a:gd name="T99" fmla="*/ 646 h 63"/>
                <a:gd name="T100" fmla="*/ 148628 w 50"/>
                <a:gd name="T101" fmla="*/ 527 h 63"/>
                <a:gd name="T102" fmla="*/ 165907 w 50"/>
                <a:gd name="T103" fmla="*/ 405 h 63"/>
                <a:gd name="T104" fmla="*/ 172462 w 50"/>
                <a:gd name="T105" fmla="*/ 381 h 63"/>
                <a:gd name="T106" fmla="*/ 172462 w 50"/>
                <a:gd name="T107" fmla="*/ 381 h 63"/>
                <a:gd name="T108" fmla="*/ 182315 w 50"/>
                <a:gd name="T109" fmla="*/ 225 h 63"/>
                <a:gd name="T110" fmla="*/ 189423 w 50"/>
                <a:gd name="T111" fmla="*/ 225 h 63"/>
                <a:gd name="T112" fmla="*/ 193422 w 50"/>
                <a:gd name="T113" fmla="*/ 293 h 63"/>
                <a:gd name="T114" fmla="*/ 201291 w 50"/>
                <a:gd name="T115" fmla="*/ 293 h 63"/>
                <a:gd name="T116" fmla="*/ 197020 w 50"/>
                <a:gd name="T117" fmla="*/ 0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
                <a:gd name="T178" fmla="*/ 0 h 63"/>
                <a:gd name="T179" fmla="*/ 50 w 50"/>
                <a:gd name="T180" fmla="*/ 63 h 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 h="63">
                  <a:moveTo>
                    <a:pt x="49" y="0"/>
                  </a:moveTo>
                  <a:lnTo>
                    <a:pt x="49" y="0"/>
                  </a:lnTo>
                  <a:lnTo>
                    <a:pt x="47" y="0"/>
                  </a:lnTo>
                  <a:lnTo>
                    <a:pt x="45" y="1"/>
                  </a:lnTo>
                  <a:lnTo>
                    <a:pt x="41" y="3"/>
                  </a:lnTo>
                  <a:lnTo>
                    <a:pt x="41" y="4"/>
                  </a:lnTo>
                  <a:lnTo>
                    <a:pt x="39" y="4"/>
                  </a:lnTo>
                  <a:lnTo>
                    <a:pt x="35" y="5"/>
                  </a:lnTo>
                  <a:lnTo>
                    <a:pt x="35" y="7"/>
                  </a:lnTo>
                  <a:lnTo>
                    <a:pt x="31" y="9"/>
                  </a:lnTo>
                  <a:lnTo>
                    <a:pt x="29" y="10"/>
                  </a:lnTo>
                  <a:lnTo>
                    <a:pt x="27" y="13"/>
                  </a:lnTo>
                  <a:lnTo>
                    <a:pt x="25" y="15"/>
                  </a:lnTo>
                  <a:lnTo>
                    <a:pt x="23" y="18"/>
                  </a:lnTo>
                  <a:lnTo>
                    <a:pt x="21" y="20"/>
                  </a:lnTo>
                  <a:lnTo>
                    <a:pt x="19" y="21"/>
                  </a:lnTo>
                  <a:lnTo>
                    <a:pt x="16" y="25"/>
                  </a:lnTo>
                  <a:lnTo>
                    <a:pt x="14" y="28"/>
                  </a:lnTo>
                  <a:lnTo>
                    <a:pt x="12" y="30"/>
                  </a:lnTo>
                  <a:lnTo>
                    <a:pt x="12" y="31"/>
                  </a:lnTo>
                  <a:lnTo>
                    <a:pt x="9" y="35"/>
                  </a:lnTo>
                  <a:lnTo>
                    <a:pt x="9" y="37"/>
                  </a:lnTo>
                  <a:lnTo>
                    <a:pt x="7" y="40"/>
                  </a:lnTo>
                  <a:lnTo>
                    <a:pt x="6" y="43"/>
                  </a:lnTo>
                  <a:lnTo>
                    <a:pt x="4" y="45"/>
                  </a:lnTo>
                  <a:lnTo>
                    <a:pt x="4" y="49"/>
                  </a:lnTo>
                  <a:lnTo>
                    <a:pt x="2" y="50"/>
                  </a:lnTo>
                  <a:lnTo>
                    <a:pt x="1" y="54"/>
                  </a:lnTo>
                  <a:lnTo>
                    <a:pt x="0" y="63"/>
                  </a:lnTo>
                  <a:lnTo>
                    <a:pt x="2" y="63"/>
                  </a:lnTo>
                  <a:lnTo>
                    <a:pt x="3" y="54"/>
                  </a:lnTo>
                  <a:lnTo>
                    <a:pt x="5" y="52"/>
                  </a:lnTo>
                  <a:lnTo>
                    <a:pt x="6" y="49"/>
                  </a:lnTo>
                  <a:lnTo>
                    <a:pt x="6" y="45"/>
                  </a:lnTo>
                  <a:lnTo>
                    <a:pt x="8" y="44"/>
                  </a:lnTo>
                  <a:lnTo>
                    <a:pt x="10" y="40"/>
                  </a:lnTo>
                  <a:lnTo>
                    <a:pt x="11" y="39"/>
                  </a:lnTo>
                  <a:lnTo>
                    <a:pt x="13" y="37"/>
                  </a:lnTo>
                  <a:lnTo>
                    <a:pt x="15" y="34"/>
                  </a:lnTo>
                  <a:lnTo>
                    <a:pt x="15" y="32"/>
                  </a:lnTo>
                  <a:lnTo>
                    <a:pt x="17" y="30"/>
                  </a:lnTo>
                  <a:lnTo>
                    <a:pt x="18" y="27"/>
                  </a:lnTo>
                  <a:lnTo>
                    <a:pt x="20" y="23"/>
                  </a:lnTo>
                  <a:lnTo>
                    <a:pt x="24" y="22"/>
                  </a:lnTo>
                  <a:lnTo>
                    <a:pt x="24" y="20"/>
                  </a:lnTo>
                  <a:lnTo>
                    <a:pt x="28" y="17"/>
                  </a:lnTo>
                  <a:lnTo>
                    <a:pt x="29" y="15"/>
                  </a:lnTo>
                  <a:lnTo>
                    <a:pt x="31" y="12"/>
                  </a:lnTo>
                  <a:lnTo>
                    <a:pt x="33" y="11"/>
                  </a:lnTo>
                  <a:lnTo>
                    <a:pt x="35" y="9"/>
                  </a:lnTo>
                  <a:lnTo>
                    <a:pt x="37" y="8"/>
                  </a:lnTo>
                  <a:lnTo>
                    <a:pt x="41" y="6"/>
                  </a:lnTo>
                  <a:lnTo>
                    <a:pt x="43" y="5"/>
                  </a:lnTo>
                  <a:lnTo>
                    <a:pt x="45" y="3"/>
                  </a:lnTo>
                  <a:lnTo>
                    <a:pt x="47" y="3"/>
                  </a:lnTo>
                  <a:lnTo>
                    <a:pt x="48" y="4"/>
                  </a:lnTo>
                  <a:lnTo>
                    <a:pt x="50" y="4"/>
                  </a:lnTo>
                  <a:lnTo>
                    <a:pt x="4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4">
              <a:extLst>
                <a:ext uri="{FF2B5EF4-FFF2-40B4-BE49-F238E27FC236}">
                  <a16:creationId xmlns:a16="http://schemas.microsoft.com/office/drawing/2014/main" id="{E221E987-0D69-4352-A0D2-32AD058272F9}"/>
                </a:ext>
              </a:extLst>
            </p:cNvPr>
            <p:cNvSpPr>
              <a:spLocks/>
            </p:cNvSpPr>
            <p:nvPr/>
          </p:nvSpPr>
          <p:spPr bwMode="auto">
            <a:xfrm>
              <a:off x="1129" y="2716"/>
              <a:ext cx="18" cy="95"/>
            </a:xfrm>
            <a:custGeom>
              <a:avLst/>
              <a:gdLst>
                <a:gd name="T0" fmla="*/ 24830 w 11"/>
                <a:gd name="T1" fmla="*/ 0 h 73"/>
                <a:gd name="T2" fmla="*/ 24830 w 11"/>
                <a:gd name="T3" fmla="*/ 0 h 73"/>
                <a:gd name="T4" fmla="*/ 17316 w 11"/>
                <a:gd name="T5" fmla="*/ 1 h 73"/>
                <a:gd name="T6" fmla="*/ 17316 w 11"/>
                <a:gd name="T7" fmla="*/ 381 h 73"/>
                <a:gd name="T8" fmla="*/ 12698 w 11"/>
                <a:gd name="T9" fmla="*/ 524 h 73"/>
                <a:gd name="T10" fmla="*/ 10582 w 11"/>
                <a:gd name="T11" fmla="*/ 682 h 73"/>
                <a:gd name="T12" fmla="*/ 10582 w 11"/>
                <a:gd name="T13" fmla="*/ 921 h 73"/>
                <a:gd name="T14" fmla="*/ 10582 w 11"/>
                <a:gd name="T15" fmla="*/ 1092 h 73"/>
                <a:gd name="T16" fmla="*/ 4742 w 11"/>
                <a:gd name="T17" fmla="*/ 2030 h 73"/>
                <a:gd name="T18" fmla="*/ 2898 w 11"/>
                <a:gd name="T19" fmla="*/ 2208 h 73"/>
                <a:gd name="T20" fmla="*/ 2898 w 11"/>
                <a:gd name="T21" fmla="*/ 2482 h 73"/>
                <a:gd name="T22" fmla="*/ 0 w 11"/>
                <a:gd name="T23" fmla="*/ 2642 h 73"/>
                <a:gd name="T24" fmla="*/ 4742 w 11"/>
                <a:gd name="T25" fmla="*/ 2763 h 73"/>
                <a:gd name="T26" fmla="*/ 2898 w 11"/>
                <a:gd name="T27" fmla="*/ 3131 h 73"/>
                <a:gd name="T28" fmla="*/ 4742 w 11"/>
                <a:gd name="T29" fmla="*/ 3545 h 73"/>
                <a:gd name="T30" fmla="*/ 4742 w 11"/>
                <a:gd name="T31" fmla="*/ 3626 h 73"/>
                <a:gd name="T32" fmla="*/ 4742 w 11"/>
                <a:gd name="T33" fmla="*/ 3739 h 73"/>
                <a:gd name="T34" fmla="*/ 7760 w 11"/>
                <a:gd name="T35" fmla="*/ 3985 h 73"/>
                <a:gd name="T36" fmla="*/ 7760 w 11"/>
                <a:gd name="T37" fmla="*/ 3985 h 73"/>
                <a:gd name="T38" fmla="*/ 7760 w 11"/>
                <a:gd name="T39" fmla="*/ 4095 h 73"/>
                <a:gd name="T40" fmla="*/ 7760 w 11"/>
                <a:gd name="T41" fmla="*/ 4284 h 73"/>
                <a:gd name="T42" fmla="*/ 10582 w 11"/>
                <a:gd name="T43" fmla="*/ 4400 h 73"/>
                <a:gd name="T44" fmla="*/ 10582 w 11"/>
                <a:gd name="T45" fmla="*/ 4512 h 73"/>
                <a:gd name="T46" fmla="*/ 7760 w 11"/>
                <a:gd name="T47" fmla="*/ 4719 h 73"/>
                <a:gd name="T48" fmla="*/ 17316 w 11"/>
                <a:gd name="T49" fmla="*/ 4945 h 73"/>
                <a:gd name="T50" fmla="*/ 17316 w 11"/>
                <a:gd name="T51" fmla="*/ 4945 h 73"/>
                <a:gd name="T52" fmla="*/ 24830 w 11"/>
                <a:gd name="T53" fmla="*/ 4799 h 73"/>
                <a:gd name="T54" fmla="*/ 24830 w 11"/>
                <a:gd name="T55" fmla="*/ 4799 h 73"/>
                <a:gd name="T56" fmla="*/ 17316 w 11"/>
                <a:gd name="T57" fmla="*/ 4680 h 73"/>
                <a:gd name="T58" fmla="*/ 20779 w 11"/>
                <a:gd name="T59" fmla="*/ 4400 h 73"/>
                <a:gd name="T60" fmla="*/ 15838 w 11"/>
                <a:gd name="T61" fmla="*/ 4400 h 73"/>
                <a:gd name="T62" fmla="*/ 15838 w 11"/>
                <a:gd name="T63" fmla="*/ 4284 h 73"/>
                <a:gd name="T64" fmla="*/ 15838 w 11"/>
                <a:gd name="T65" fmla="*/ 4203 h 73"/>
                <a:gd name="T66" fmla="*/ 12698 w 11"/>
                <a:gd name="T67" fmla="*/ 3929 h 73"/>
                <a:gd name="T68" fmla="*/ 12698 w 11"/>
                <a:gd name="T69" fmla="*/ 3929 h 73"/>
                <a:gd name="T70" fmla="*/ 12698 w 11"/>
                <a:gd name="T71" fmla="*/ 3800 h 73"/>
                <a:gd name="T72" fmla="*/ 10582 w 11"/>
                <a:gd name="T73" fmla="*/ 3626 h 73"/>
                <a:gd name="T74" fmla="*/ 10582 w 11"/>
                <a:gd name="T75" fmla="*/ 3545 h 73"/>
                <a:gd name="T76" fmla="*/ 7760 w 11"/>
                <a:gd name="T77" fmla="*/ 3131 h 73"/>
                <a:gd name="T78" fmla="*/ 10582 w 11"/>
                <a:gd name="T79" fmla="*/ 2763 h 73"/>
                <a:gd name="T80" fmla="*/ 10582 w 11"/>
                <a:gd name="T81" fmla="*/ 2547 h 73"/>
                <a:gd name="T82" fmla="*/ 4742 w 11"/>
                <a:gd name="T83" fmla="*/ 2482 h 73"/>
                <a:gd name="T84" fmla="*/ 7760 w 11"/>
                <a:gd name="T85" fmla="*/ 2208 h 73"/>
                <a:gd name="T86" fmla="*/ 7760 w 11"/>
                <a:gd name="T87" fmla="*/ 2030 h 73"/>
                <a:gd name="T88" fmla="*/ 12698 w 11"/>
                <a:gd name="T89" fmla="*/ 1092 h 73"/>
                <a:gd name="T90" fmla="*/ 15838 w 11"/>
                <a:gd name="T91" fmla="*/ 921 h 73"/>
                <a:gd name="T92" fmla="*/ 15838 w 11"/>
                <a:gd name="T93" fmla="*/ 682 h 73"/>
                <a:gd name="T94" fmla="*/ 20779 w 11"/>
                <a:gd name="T95" fmla="*/ 645 h 73"/>
                <a:gd name="T96" fmla="*/ 24830 w 11"/>
                <a:gd name="T97" fmla="*/ 381 h 73"/>
                <a:gd name="T98" fmla="*/ 24830 w 11"/>
                <a:gd name="T99" fmla="*/ 225 h 73"/>
                <a:gd name="T100" fmla="*/ 28335 w 11"/>
                <a:gd name="T101" fmla="*/ 173 h 73"/>
                <a:gd name="T102" fmla="*/ 28335 w 11"/>
                <a:gd name="T103" fmla="*/ 173 h 73"/>
                <a:gd name="T104" fmla="*/ 24830 w 11"/>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73"/>
                <a:gd name="T161" fmla="*/ 11 w 1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73">
                  <a:moveTo>
                    <a:pt x="9" y="0"/>
                  </a:moveTo>
                  <a:lnTo>
                    <a:pt x="9" y="0"/>
                  </a:lnTo>
                  <a:lnTo>
                    <a:pt x="7" y="1"/>
                  </a:lnTo>
                  <a:lnTo>
                    <a:pt x="7" y="5"/>
                  </a:lnTo>
                  <a:lnTo>
                    <a:pt x="5" y="8"/>
                  </a:lnTo>
                  <a:lnTo>
                    <a:pt x="4" y="10"/>
                  </a:lnTo>
                  <a:lnTo>
                    <a:pt x="4" y="14"/>
                  </a:lnTo>
                  <a:lnTo>
                    <a:pt x="4" y="16"/>
                  </a:lnTo>
                  <a:lnTo>
                    <a:pt x="2" y="30"/>
                  </a:lnTo>
                  <a:lnTo>
                    <a:pt x="1" y="32"/>
                  </a:lnTo>
                  <a:lnTo>
                    <a:pt x="1" y="37"/>
                  </a:lnTo>
                  <a:lnTo>
                    <a:pt x="0" y="39"/>
                  </a:lnTo>
                  <a:lnTo>
                    <a:pt x="2" y="41"/>
                  </a:lnTo>
                  <a:lnTo>
                    <a:pt x="1" y="46"/>
                  </a:lnTo>
                  <a:lnTo>
                    <a:pt x="2" y="52"/>
                  </a:lnTo>
                  <a:lnTo>
                    <a:pt x="2" y="54"/>
                  </a:lnTo>
                  <a:lnTo>
                    <a:pt x="2" y="55"/>
                  </a:lnTo>
                  <a:lnTo>
                    <a:pt x="3" y="59"/>
                  </a:lnTo>
                  <a:lnTo>
                    <a:pt x="3" y="61"/>
                  </a:lnTo>
                  <a:lnTo>
                    <a:pt x="3" y="63"/>
                  </a:lnTo>
                  <a:lnTo>
                    <a:pt x="4" y="65"/>
                  </a:lnTo>
                  <a:lnTo>
                    <a:pt x="4" y="67"/>
                  </a:lnTo>
                  <a:lnTo>
                    <a:pt x="3" y="70"/>
                  </a:lnTo>
                  <a:lnTo>
                    <a:pt x="7" y="73"/>
                  </a:lnTo>
                  <a:lnTo>
                    <a:pt x="9" y="71"/>
                  </a:lnTo>
                  <a:lnTo>
                    <a:pt x="7" y="69"/>
                  </a:lnTo>
                  <a:lnTo>
                    <a:pt x="8" y="65"/>
                  </a:lnTo>
                  <a:lnTo>
                    <a:pt x="6" y="65"/>
                  </a:lnTo>
                  <a:lnTo>
                    <a:pt x="6" y="63"/>
                  </a:lnTo>
                  <a:lnTo>
                    <a:pt x="6" y="62"/>
                  </a:lnTo>
                  <a:lnTo>
                    <a:pt x="5" y="58"/>
                  </a:lnTo>
                  <a:lnTo>
                    <a:pt x="5" y="56"/>
                  </a:lnTo>
                  <a:lnTo>
                    <a:pt x="4" y="54"/>
                  </a:lnTo>
                  <a:lnTo>
                    <a:pt x="4" y="52"/>
                  </a:lnTo>
                  <a:lnTo>
                    <a:pt x="3" y="46"/>
                  </a:lnTo>
                  <a:lnTo>
                    <a:pt x="4" y="41"/>
                  </a:lnTo>
                  <a:lnTo>
                    <a:pt x="4" y="38"/>
                  </a:lnTo>
                  <a:lnTo>
                    <a:pt x="2" y="37"/>
                  </a:lnTo>
                  <a:lnTo>
                    <a:pt x="3" y="32"/>
                  </a:lnTo>
                  <a:lnTo>
                    <a:pt x="3" y="30"/>
                  </a:lnTo>
                  <a:lnTo>
                    <a:pt x="5" y="16"/>
                  </a:lnTo>
                  <a:lnTo>
                    <a:pt x="6" y="14"/>
                  </a:lnTo>
                  <a:lnTo>
                    <a:pt x="6" y="10"/>
                  </a:lnTo>
                  <a:lnTo>
                    <a:pt x="8" y="9"/>
                  </a:lnTo>
                  <a:lnTo>
                    <a:pt x="9" y="5"/>
                  </a:lnTo>
                  <a:lnTo>
                    <a:pt x="9" y="3"/>
                  </a:lnTo>
                  <a:lnTo>
                    <a:pt x="11" y="2"/>
                  </a:lnTo>
                  <a:lnTo>
                    <a:pt x="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5">
              <a:extLst>
                <a:ext uri="{FF2B5EF4-FFF2-40B4-BE49-F238E27FC236}">
                  <a16:creationId xmlns:a16="http://schemas.microsoft.com/office/drawing/2014/main" id="{D978683D-9471-4AB4-AC99-F32210E0ED90}"/>
                </a:ext>
              </a:extLst>
            </p:cNvPr>
            <p:cNvSpPr>
              <a:spLocks/>
            </p:cNvSpPr>
            <p:nvPr/>
          </p:nvSpPr>
          <p:spPr bwMode="auto">
            <a:xfrm>
              <a:off x="1139" y="2809"/>
              <a:ext cx="84" cy="73"/>
            </a:xfrm>
            <a:custGeom>
              <a:avLst/>
              <a:gdLst>
                <a:gd name="T0" fmla="*/ 3935 w 50"/>
                <a:gd name="T1" fmla="*/ 173 h 56"/>
                <a:gd name="T2" fmla="*/ 3935 w 50"/>
                <a:gd name="T3" fmla="*/ 0 h 56"/>
                <a:gd name="T4" fmla="*/ 0 w 50"/>
                <a:gd name="T5" fmla="*/ 226 h 56"/>
                <a:gd name="T6" fmla="*/ 6611 w 50"/>
                <a:gd name="T7" fmla="*/ 385 h 56"/>
                <a:gd name="T8" fmla="*/ 11106 w 50"/>
                <a:gd name="T9" fmla="*/ 502 h 56"/>
                <a:gd name="T10" fmla="*/ 11106 w 50"/>
                <a:gd name="T11" fmla="*/ 716 h 56"/>
                <a:gd name="T12" fmla="*/ 24733 w 50"/>
                <a:gd name="T13" fmla="*/ 1038 h 56"/>
                <a:gd name="T14" fmla="*/ 28829 w 50"/>
                <a:gd name="T15" fmla="*/ 1349 h 56"/>
                <a:gd name="T16" fmla="*/ 35814 w 50"/>
                <a:gd name="T17" fmla="*/ 1585 h 56"/>
                <a:gd name="T18" fmla="*/ 52660 w 50"/>
                <a:gd name="T19" fmla="*/ 2051 h 56"/>
                <a:gd name="T20" fmla="*/ 69806 w 50"/>
                <a:gd name="T21" fmla="*/ 2146 h 56"/>
                <a:gd name="T22" fmla="*/ 81367 w 50"/>
                <a:gd name="T23" fmla="*/ 2464 h 56"/>
                <a:gd name="T24" fmla="*/ 83995 w 50"/>
                <a:gd name="T25" fmla="*/ 2569 h 56"/>
                <a:gd name="T26" fmla="*/ 83995 w 50"/>
                <a:gd name="T27" fmla="*/ 2693 h 56"/>
                <a:gd name="T28" fmla="*/ 117274 w 50"/>
                <a:gd name="T29" fmla="*/ 3212 h 56"/>
                <a:gd name="T30" fmla="*/ 117274 w 50"/>
                <a:gd name="T31" fmla="*/ 3269 h 56"/>
                <a:gd name="T32" fmla="*/ 131425 w 50"/>
                <a:gd name="T33" fmla="*/ 3349 h 56"/>
                <a:gd name="T34" fmla="*/ 136697 w 50"/>
                <a:gd name="T35" fmla="*/ 3486 h 56"/>
                <a:gd name="T36" fmla="*/ 144361 w 50"/>
                <a:gd name="T37" fmla="*/ 3486 h 56"/>
                <a:gd name="T38" fmla="*/ 153623 w 50"/>
                <a:gd name="T39" fmla="*/ 3511 h 56"/>
                <a:gd name="T40" fmla="*/ 165907 w 50"/>
                <a:gd name="T41" fmla="*/ 3683 h 56"/>
                <a:gd name="T42" fmla="*/ 184402 w 50"/>
                <a:gd name="T43" fmla="*/ 3730 h 56"/>
                <a:gd name="T44" fmla="*/ 193422 w 50"/>
                <a:gd name="T45" fmla="*/ 3896 h 56"/>
                <a:gd name="T46" fmla="*/ 201291 w 50"/>
                <a:gd name="T47" fmla="*/ 3896 h 56"/>
                <a:gd name="T48" fmla="*/ 201291 w 50"/>
                <a:gd name="T49" fmla="*/ 3730 h 56"/>
                <a:gd name="T50" fmla="*/ 201291 w 50"/>
                <a:gd name="T51" fmla="*/ 3730 h 56"/>
                <a:gd name="T52" fmla="*/ 193422 w 50"/>
                <a:gd name="T53" fmla="*/ 3646 h 56"/>
                <a:gd name="T54" fmla="*/ 165907 w 50"/>
                <a:gd name="T55" fmla="*/ 3511 h 56"/>
                <a:gd name="T56" fmla="*/ 153623 w 50"/>
                <a:gd name="T57" fmla="*/ 3408 h 56"/>
                <a:gd name="T58" fmla="*/ 153623 w 50"/>
                <a:gd name="T59" fmla="*/ 3408 h 56"/>
                <a:gd name="T60" fmla="*/ 141112 w 50"/>
                <a:gd name="T61" fmla="*/ 3212 h 56"/>
                <a:gd name="T62" fmla="*/ 131425 w 50"/>
                <a:gd name="T63" fmla="*/ 2998 h 56"/>
                <a:gd name="T64" fmla="*/ 123987 w 50"/>
                <a:gd name="T65" fmla="*/ 2998 h 56"/>
                <a:gd name="T66" fmla="*/ 123987 w 50"/>
                <a:gd name="T67" fmla="*/ 2998 h 56"/>
                <a:gd name="T68" fmla="*/ 93774 w 50"/>
                <a:gd name="T69" fmla="*/ 2674 h 56"/>
                <a:gd name="T70" fmla="*/ 88469 w 50"/>
                <a:gd name="T71" fmla="*/ 2300 h 56"/>
                <a:gd name="T72" fmla="*/ 69806 w 50"/>
                <a:gd name="T73" fmla="*/ 2146 h 56"/>
                <a:gd name="T74" fmla="*/ 69806 w 50"/>
                <a:gd name="T75" fmla="*/ 1971 h 56"/>
                <a:gd name="T76" fmla="*/ 48433 w 50"/>
                <a:gd name="T77" fmla="*/ 1450 h 56"/>
                <a:gd name="T78" fmla="*/ 35814 w 50"/>
                <a:gd name="T79" fmla="*/ 1207 h 56"/>
                <a:gd name="T80" fmla="*/ 31345 w 50"/>
                <a:gd name="T81" fmla="*/ 1038 h 56"/>
                <a:gd name="T82" fmla="*/ 28829 w 50"/>
                <a:gd name="T83" fmla="*/ 710 h 56"/>
                <a:gd name="T84" fmla="*/ 24733 w 50"/>
                <a:gd name="T85" fmla="*/ 418 h 56"/>
                <a:gd name="T86" fmla="*/ 17160 w 50"/>
                <a:gd name="T87" fmla="*/ 295 h 56"/>
                <a:gd name="T88" fmla="*/ 6611 w 50"/>
                <a:gd name="T89" fmla="*/ 173 h 56"/>
                <a:gd name="T90" fmla="*/ 11106 w 50"/>
                <a:gd name="T91" fmla="*/ 0 h 56"/>
                <a:gd name="T92" fmla="*/ 11106 w 50"/>
                <a:gd name="T93" fmla="*/ 0 h 56"/>
                <a:gd name="T94" fmla="*/ 3935 w 50"/>
                <a:gd name="T95" fmla="*/ 173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56"/>
                <a:gd name="T146" fmla="*/ 50 w 5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56">
                  <a:moveTo>
                    <a:pt x="1" y="2"/>
                  </a:moveTo>
                  <a:lnTo>
                    <a:pt x="1" y="0"/>
                  </a:lnTo>
                  <a:lnTo>
                    <a:pt x="0" y="3"/>
                  </a:lnTo>
                  <a:lnTo>
                    <a:pt x="2" y="5"/>
                  </a:lnTo>
                  <a:lnTo>
                    <a:pt x="3" y="7"/>
                  </a:lnTo>
                  <a:lnTo>
                    <a:pt x="3" y="11"/>
                  </a:lnTo>
                  <a:lnTo>
                    <a:pt x="6" y="15"/>
                  </a:lnTo>
                  <a:lnTo>
                    <a:pt x="7" y="19"/>
                  </a:lnTo>
                  <a:lnTo>
                    <a:pt x="9" y="23"/>
                  </a:lnTo>
                  <a:lnTo>
                    <a:pt x="13" y="29"/>
                  </a:lnTo>
                  <a:lnTo>
                    <a:pt x="17" y="31"/>
                  </a:lnTo>
                  <a:lnTo>
                    <a:pt x="20" y="35"/>
                  </a:lnTo>
                  <a:lnTo>
                    <a:pt x="21" y="37"/>
                  </a:lnTo>
                  <a:lnTo>
                    <a:pt x="21" y="39"/>
                  </a:lnTo>
                  <a:lnTo>
                    <a:pt x="29" y="46"/>
                  </a:lnTo>
                  <a:lnTo>
                    <a:pt x="29" y="47"/>
                  </a:lnTo>
                  <a:lnTo>
                    <a:pt x="33" y="48"/>
                  </a:lnTo>
                  <a:lnTo>
                    <a:pt x="34" y="50"/>
                  </a:lnTo>
                  <a:lnTo>
                    <a:pt x="36" y="50"/>
                  </a:lnTo>
                  <a:lnTo>
                    <a:pt x="38" y="51"/>
                  </a:lnTo>
                  <a:lnTo>
                    <a:pt x="41" y="53"/>
                  </a:lnTo>
                  <a:lnTo>
                    <a:pt x="46" y="54"/>
                  </a:lnTo>
                  <a:lnTo>
                    <a:pt x="48" y="56"/>
                  </a:lnTo>
                  <a:lnTo>
                    <a:pt x="50" y="56"/>
                  </a:lnTo>
                  <a:lnTo>
                    <a:pt x="50" y="54"/>
                  </a:lnTo>
                  <a:lnTo>
                    <a:pt x="48" y="52"/>
                  </a:lnTo>
                  <a:lnTo>
                    <a:pt x="41" y="51"/>
                  </a:lnTo>
                  <a:lnTo>
                    <a:pt x="38" y="49"/>
                  </a:lnTo>
                  <a:lnTo>
                    <a:pt x="35" y="46"/>
                  </a:lnTo>
                  <a:lnTo>
                    <a:pt x="33" y="44"/>
                  </a:lnTo>
                  <a:lnTo>
                    <a:pt x="31" y="44"/>
                  </a:lnTo>
                  <a:lnTo>
                    <a:pt x="23" y="38"/>
                  </a:lnTo>
                  <a:lnTo>
                    <a:pt x="22" y="34"/>
                  </a:lnTo>
                  <a:lnTo>
                    <a:pt x="17" y="31"/>
                  </a:lnTo>
                  <a:lnTo>
                    <a:pt x="17" y="28"/>
                  </a:lnTo>
                  <a:lnTo>
                    <a:pt x="12" y="21"/>
                  </a:lnTo>
                  <a:lnTo>
                    <a:pt x="9" y="17"/>
                  </a:lnTo>
                  <a:lnTo>
                    <a:pt x="8" y="15"/>
                  </a:lnTo>
                  <a:lnTo>
                    <a:pt x="7" y="10"/>
                  </a:lnTo>
                  <a:lnTo>
                    <a:pt x="6" y="6"/>
                  </a:lnTo>
                  <a:lnTo>
                    <a:pt x="4" y="4"/>
                  </a:lnTo>
                  <a:lnTo>
                    <a:pt x="2" y="2"/>
                  </a:lnTo>
                  <a:lnTo>
                    <a:pt x="3" y="0"/>
                  </a:lnTo>
                  <a:lnTo>
                    <a:pt x="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6">
              <a:extLst>
                <a:ext uri="{FF2B5EF4-FFF2-40B4-BE49-F238E27FC236}">
                  <a16:creationId xmlns:a16="http://schemas.microsoft.com/office/drawing/2014/main" id="{30976A30-88B6-46A5-824D-F6A5EBA3D0A9}"/>
                </a:ext>
              </a:extLst>
            </p:cNvPr>
            <p:cNvSpPr>
              <a:spLocks/>
            </p:cNvSpPr>
            <p:nvPr/>
          </p:nvSpPr>
          <p:spPr bwMode="auto">
            <a:xfrm>
              <a:off x="1220" y="2878"/>
              <a:ext cx="15" cy="5"/>
            </a:xfrm>
            <a:custGeom>
              <a:avLst/>
              <a:gdLst>
                <a:gd name="T0" fmla="*/ 0 w 9"/>
                <a:gd name="T1" fmla="*/ 100 h 4"/>
                <a:gd name="T2" fmla="*/ 25292 w 9"/>
                <a:gd name="T3" fmla="*/ 125 h 4"/>
                <a:gd name="T4" fmla="*/ 32255 w 9"/>
                <a:gd name="T5" fmla="*/ 125 h 4"/>
                <a:gd name="T6" fmla="*/ 32255 w 9"/>
                <a:gd name="T7" fmla="*/ 88 h 4"/>
                <a:gd name="T8" fmla="*/ 32255 w 9"/>
                <a:gd name="T9" fmla="*/ 125 h 4"/>
                <a:gd name="T10" fmla="*/ 32255 w 9"/>
                <a:gd name="T11" fmla="*/ 125 h 4"/>
                <a:gd name="T12" fmla="*/ 32255 w 9"/>
                <a:gd name="T13" fmla="*/ 0 h 4"/>
                <a:gd name="T14" fmla="*/ 32255 w 9"/>
                <a:gd name="T15" fmla="*/ 0 h 4"/>
                <a:gd name="T16" fmla="*/ 28458 w 9"/>
                <a:gd name="T17" fmla="*/ 0 h 4"/>
                <a:gd name="T18" fmla="*/ 25292 w 9"/>
                <a:gd name="T19" fmla="*/ 88 h 4"/>
                <a:gd name="T20" fmla="*/ 21542 w 9"/>
                <a:gd name="T21" fmla="*/ 0 h 4"/>
                <a:gd name="T22" fmla="*/ 17075 w 9"/>
                <a:gd name="T23" fmla="*/ 88 h 4"/>
                <a:gd name="T24" fmla="*/ 6147 w 9"/>
                <a:gd name="T25" fmla="*/ 1 h 4"/>
                <a:gd name="T26" fmla="*/ 6147 w 9"/>
                <a:gd name="T27" fmla="*/ 1 h 4"/>
                <a:gd name="T28" fmla="*/ 0 w 9"/>
                <a:gd name="T29" fmla="*/ 10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4"/>
                <a:gd name="T47" fmla="*/ 9 w 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4">
                  <a:moveTo>
                    <a:pt x="0" y="3"/>
                  </a:moveTo>
                  <a:lnTo>
                    <a:pt x="7" y="4"/>
                  </a:lnTo>
                  <a:lnTo>
                    <a:pt x="9" y="4"/>
                  </a:lnTo>
                  <a:lnTo>
                    <a:pt x="9" y="2"/>
                  </a:lnTo>
                  <a:lnTo>
                    <a:pt x="9" y="4"/>
                  </a:lnTo>
                  <a:lnTo>
                    <a:pt x="9" y="0"/>
                  </a:lnTo>
                  <a:lnTo>
                    <a:pt x="8" y="0"/>
                  </a:lnTo>
                  <a:lnTo>
                    <a:pt x="7" y="2"/>
                  </a:lnTo>
                  <a:lnTo>
                    <a:pt x="6" y="0"/>
                  </a:lnTo>
                  <a:lnTo>
                    <a:pt x="5" y="2"/>
                  </a:lnTo>
                  <a:lnTo>
                    <a:pt x="2" y="1"/>
                  </a:lnTo>
                  <a:lnTo>
                    <a:pt x="0"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7">
              <a:extLst>
                <a:ext uri="{FF2B5EF4-FFF2-40B4-BE49-F238E27FC236}">
                  <a16:creationId xmlns:a16="http://schemas.microsoft.com/office/drawing/2014/main" id="{84A6F768-AA41-4E7D-B842-E1D41C4F3CA5}"/>
                </a:ext>
              </a:extLst>
            </p:cNvPr>
            <p:cNvSpPr>
              <a:spLocks/>
            </p:cNvSpPr>
            <p:nvPr/>
          </p:nvSpPr>
          <p:spPr bwMode="auto">
            <a:xfrm>
              <a:off x="1208" y="2861"/>
              <a:ext cx="27" cy="22"/>
            </a:xfrm>
            <a:custGeom>
              <a:avLst/>
              <a:gdLst>
                <a:gd name="T0" fmla="*/ 70394 w 16"/>
                <a:gd name="T1" fmla="*/ 802 h 17"/>
                <a:gd name="T2" fmla="*/ 7430 w 16"/>
                <a:gd name="T3" fmla="*/ 0 h 17"/>
                <a:gd name="T4" fmla="*/ 0 w 16"/>
                <a:gd name="T5" fmla="*/ 132 h 17"/>
                <a:gd name="T6" fmla="*/ 70394 w 16"/>
                <a:gd name="T7" fmla="*/ 1038 h 17"/>
                <a:gd name="T8" fmla="*/ 70394 w 16"/>
                <a:gd name="T9" fmla="*/ 802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13"/>
                  </a:moveTo>
                  <a:lnTo>
                    <a:pt x="2" y="0"/>
                  </a:lnTo>
                  <a:lnTo>
                    <a:pt x="0" y="2"/>
                  </a:lnTo>
                  <a:lnTo>
                    <a:pt x="16" y="17"/>
                  </a:lnTo>
                  <a:lnTo>
                    <a:pt x="16" y="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8">
              <a:extLst>
                <a:ext uri="{FF2B5EF4-FFF2-40B4-BE49-F238E27FC236}">
                  <a16:creationId xmlns:a16="http://schemas.microsoft.com/office/drawing/2014/main" id="{20489B93-6A48-4DE1-82E4-76B5EF66E7F9}"/>
                </a:ext>
              </a:extLst>
            </p:cNvPr>
            <p:cNvSpPr>
              <a:spLocks/>
            </p:cNvSpPr>
            <p:nvPr/>
          </p:nvSpPr>
          <p:spPr bwMode="auto">
            <a:xfrm>
              <a:off x="1178" y="2820"/>
              <a:ext cx="33" cy="44"/>
            </a:xfrm>
            <a:custGeom>
              <a:avLst/>
              <a:gdLst>
                <a:gd name="T0" fmla="*/ 56595 w 20"/>
                <a:gd name="T1" fmla="*/ 3321 h 33"/>
                <a:gd name="T2" fmla="*/ 59982 w 20"/>
                <a:gd name="T3" fmla="*/ 3051 h 33"/>
                <a:gd name="T4" fmla="*/ 50878 w 20"/>
                <a:gd name="T5" fmla="*/ 2676 h 33"/>
                <a:gd name="T6" fmla="*/ 50878 w 20"/>
                <a:gd name="T7" fmla="*/ 2676 h 33"/>
                <a:gd name="T8" fmla="*/ 50878 w 20"/>
                <a:gd name="T9" fmla="*/ 2491 h 33"/>
                <a:gd name="T10" fmla="*/ 50878 w 20"/>
                <a:gd name="T11" fmla="*/ 2491 h 33"/>
                <a:gd name="T12" fmla="*/ 45626 w 20"/>
                <a:gd name="T13" fmla="*/ 2288 h 33"/>
                <a:gd name="T14" fmla="*/ 42522 w 20"/>
                <a:gd name="T15" fmla="*/ 2069 h 33"/>
                <a:gd name="T16" fmla="*/ 42522 w 20"/>
                <a:gd name="T17" fmla="*/ 2069 h 33"/>
                <a:gd name="T18" fmla="*/ 42522 w 20"/>
                <a:gd name="T19" fmla="*/ 2069 h 33"/>
                <a:gd name="T20" fmla="*/ 36353 w 20"/>
                <a:gd name="T21" fmla="*/ 1868 h 33"/>
                <a:gd name="T22" fmla="*/ 33056 w 20"/>
                <a:gd name="T23" fmla="*/ 1716 h 33"/>
                <a:gd name="T24" fmla="*/ 27652 w 20"/>
                <a:gd name="T25" fmla="*/ 1505 h 33"/>
                <a:gd name="T26" fmla="*/ 27652 w 20"/>
                <a:gd name="T27" fmla="*/ 1505 h 33"/>
                <a:gd name="T28" fmla="*/ 27652 w 20"/>
                <a:gd name="T29" fmla="*/ 1287 h 33"/>
                <a:gd name="T30" fmla="*/ 18688 w 20"/>
                <a:gd name="T31" fmla="*/ 1129 h 33"/>
                <a:gd name="T32" fmla="*/ 18688 w 20"/>
                <a:gd name="T33" fmla="*/ 873 h 33"/>
                <a:gd name="T34" fmla="*/ 14342 w 20"/>
                <a:gd name="T35" fmla="*/ 655 h 33"/>
                <a:gd name="T36" fmla="*/ 14342 w 20"/>
                <a:gd name="T37" fmla="*/ 655 h 33"/>
                <a:gd name="T38" fmla="*/ 8692 w 20"/>
                <a:gd name="T39" fmla="*/ 491 h 33"/>
                <a:gd name="T40" fmla="*/ 8692 w 20"/>
                <a:gd name="T41" fmla="*/ 276 h 33"/>
                <a:gd name="T42" fmla="*/ 5268 w 20"/>
                <a:gd name="T43" fmla="*/ 276 h 33"/>
                <a:gd name="T44" fmla="*/ 5268 w 20"/>
                <a:gd name="T45" fmla="*/ 0 h 33"/>
                <a:gd name="T46" fmla="*/ 0 w 20"/>
                <a:gd name="T47" fmla="*/ 1 h 33"/>
                <a:gd name="T48" fmla="*/ 0 w 20"/>
                <a:gd name="T49" fmla="*/ 1 h 33"/>
                <a:gd name="T50" fmla="*/ 0 w 20"/>
                <a:gd name="T51" fmla="*/ 276 h 33"/>
                <a:gd name="T52" fmla="*/ 3193 w 20"/>
                <a:gd name="T53" fmla="*/ 491 h 33"/>
                <a:gd name="T54" fmla="*/ 3193 w 20"/>
                <a:gd name="T55" fmla="*/ 491 h 33"/>
                <a:gd name="T56" fmla="*/ 8692 w 20"/>
                <a:gd name="T57" fmla="*/ 873 h 33"/>
                <a:gd name="T58" fmla="*/ 8692 w 20"/>
                <a:gd name="T59" fmla="*/ 873 h 33"/>
                <a:gd name="T60" fmla="*/ 13353 w 20"/>
                <a:gd name="T61" fmla="*/ 1129 h 33"/>
                <a:gd name="T62" fmla="*/ 13353 w 20"/>
                <a:gd name="T63" fmla="*/ 1129 h 33"/>
                <a:gd name="T64" fmla="*/ 18688 w 20"/>
                <a:gd name="T65" fmla="*/ 1505 h 33"/>
                <a:gd name="T66" fmla="*/ 14342 w 20"/>
                <a:gd name="T67" fmla="*/ 1552 h 33"/>
                <a:gd name="T68" fmla="*/ 27652 w 20"/>
                <a:gd name="T69" fmla="*/ 1868 h 33"/>
                <a:gd name="T70" fmla="*/ 23664 w 20"/>
                <a:gd name="T71" fmla="*/ 2069 h 33"/>
                <a:gd name="T72" fmla="*/ 36353 w 20"/>
                <a:gd name="T73" fmla="*/ 2288 h 33"/>
                <a:gd name="T74" fmla="*/ 36353 w 20"/>
                <a:gd name="T75" fmla="*/ 2288 h 33"/>
                <a:gd name="T76" fmla="*/ 39046 w 20"/>
                <a:gd name="T77" fmla="*/ 2491 h 33"/>
                <a:gd name="T78" fmla="*/ 39046 w 20"/>
                <a:gd name="T79" fmla="*/ 2676 h 33"/>
                <a:gd name="T80" fmla="*/ 39046 w 20"/>
                <a:gd name="T81" fmla="*/ 2676 h 33"/>
                <a:gd name="T82" fmla="*/ 39046 w 20"/>
                <a:gd name="T83" fmla="*/ 2676 h 33"/>
                <a:gd name="T84" fmla="*/ 47584 w 20"/>
                <a:gd name="T85" fmla="*/ 2917 h 33"/>
                <a:gd name="T86" fmla="*/ 54542 w 20"/>
                <a:gd name="T87" fmla="*/ 3321 h 33"/>
                <a:gd name="T88" fmla="*/ 59982 w 20"/>
                <a:gd name="T89" fmla="*/ 3051 h 33"/>
                <a:gd name="T90" fmla="*/ 56595 w 20"/>
                <a:gd name="T91" fmla="*/ 3321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
                <a:gd name="T139" fmla="*/ 0 h 33"/>
                <a:gd name="T140" fmla="*/ 20 w 20"/>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 h="33">
                  <a:moveTo>
                    <a:pt x="19" y="33"/>
                  </a:moveTo>
                  <a:lnTo>
                    <a:pt x="20" y="31"/>
                  </a:lnTo>
                  <a:lnTo>
                    <a:pt x="17" y="27"/>
                  </a:lnTo>
                  <a:lnTo>
                    <a:pt x="17" y="25"/>
                  </a:lnTo>
                  <a:lnTo>
                    <a:pt x="15" y="23"/>
                  </a:lnTo>
                  <a:lnTo>
                    <a:pt x="14" y="21"/>
                  </a:lnTo>
                  <a:lnTo>
                    <a:pt x="12" y="19"/>
                  </a:lnTo>
                  <a:lnTo>
                    <a:pt x="11" y="17"/>
                  </a:lnTo>
                  <a:lnTo>
                    <a:pt x="9" y="15"/>
                  </a:lnTo>
                  <a:lnTo>
                    <a:pt x="9" y="13"/>
                  </a:lnTo>
                  <a:lnTo>
                    <a:pt x="6" y="11"/>
                  </a:lnTo>
                  <a:lnTo>
                    <a:pt x="6" y="9"/>
                  </a:lnTo>
                  <a:lnTo>
                    <a:pt x="5" y="7"/>
                  </a:lnTo>
                  <a:lnTo>
                    <a:pt x="3" y="5"/>
                  </a:lnTo>
                  <a:lnTo>
                    <a:pt x="3" y="3"/>
                  </a:lnTo>
                  <a:lnTo>
                    <a:pt x="2" y="3"/>
                  </a:lnTo>
                  <a:lnTo>
                    <a:pt x="2" y="0"/>
                  </a:lnTo>
                  <a:lnTo>
                    <a:pt x="0" y="1"/>
                  </a:lnTo>
                  <a:lnTo>
                    <a:pt x="0" y="3"/>
                  </a:lnTo>
                  <a:lnTo>
                    <a:pt x="1" y="5"/>
                  </a:lnTo>
                  <a:lnTo>
                    <a:pt x="3" y="9"/>
                  </a:lnTo>
                  <a:lnTo>
                    <a:pt x="4" y="11"/>
                  </a:lnTo>
                  <a:lnTo>
                    <a:pt x="6" y="15"/>
                  </a:lnTo>
                  <a:lnTo>
                    <a:pt x="5" y="16"/>
                  </a:lnTo>
                  <a:lnTo>
                    <a:pt x="9" y="19"/>
                  </a:lnTo>
                  <a:lnTo>
                    <a:pt x="8" y="21"/>
                  </a:lnTo>
                  <a:lnTo>
                    <a:pt x="12" y="23"/>
                  </a:lnTo>
                  <a:lnTo>
                    <a:pt x="13" y="25"/>
                  </a:lnTo>
                  <a:lnTo>
                    <a:pt x="13" y="27"/>
                  </a:lnTo>
                  <a:lnTo>
                    <a:pt x="16" y="29"/>
                  </a:lnTo>
                  <a:lnTo>
                    <a:pt x="18" y="33"/>
                  </a:lnTo>
                  <a:lnTo>
                    <a:pt x="20" y="31"/>
                  </a:lnTo>
                  <a:lnTo>
                    <a:pt x="19"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9">
              <a:extLst>
                <a:ext uri="{FF2B5EF4-FFF2-40B4-BE49-F238E27FC236}">
                  <a16:creationId xmlns:a16="http://schemas.microsoft.com/office/drawing/2014/main" id="{00E8FCF9-4D7B-4183-9CA6-E3D0BD958031}"/>
                </a:ext>
              </a:extLst>
            </p:cNvPr>
            <p:cNvSpPr>
              <a:spLocks/>
            </p:cNvSpPr>
            <p:nvPr/>
          </p:nvSpPr>
          <p:spPr bwMode="auto">
            <a:xfrm>
              <a:off x="1166" y="2754"/>
              <a:ext cx="23" cy="68"/>
            </a:xfrm>
            <a:custGeom>
              <a:avLst/>
              <a:gdLst>
                <a:gd name="T0" fmla="*/ 25913 w 14"/>
                <a:gd name="T1" fmla="*/ 3744 h 52"/>
                <a:gd name="T2" fmla="*/ 25913 w 14"/>
                <a:gd name="T3" fmla="*/ 3744 h 52"/>
                <a:gd name="T4" fmla="*/ 22356 w 14"/>
                <a:gd name="T5" fmla="*/ 3605 h 52"/>
                <a:gd name="T6" fmla="*/ 22356 w 14"/>
                <a:gd name="T7" fmla="*/ 3418 h 52"/>
                <a:gd name="T8" fmla="*/ 16734 w 14"/>
                <a:gd name="T9" fmla="*/ 3418 h 52"/>
                <a:gd name="T10" fmla="*/ 20892 w 14"/>
                <a:gd name="T11" fmla="*/ 3095 h 52"/>
                <a:gd name="T12" fmla="*/ 13608 w 14"/>
                <a:gd name="T13" fmla="*/ 3095 h 52"/>
                <a:gd name="T14" fmla="*/ 13608 w 14"/>
                <a:gd name="T15" fmla="*/ 3057 h 52"/>
                <a:gd name="T16" fmla="*/ 13608 w 14"/>
                <a:gd name="T17" fmla="*/ 3057 h 52"/>
                <a:gd name="T18" fmla="*/ 16734 w 14"/>
                <a:gd name="T19" fmla="*/ 2677 h 52"/>
                <a:gd name="T20" fmla="*/ 12717 w 14"/>
                <a:gd name="T21" fmla="*/ 2550 h 52"/>
                <a:gd name="T22" fmla="*/ 12717 w 14"/>
                <a:gd name="T23" fmla="*/ 2367 h 52"/>
                <a:gd name="T24" fmla="*/ 8283 w 14"/>
                <a:gd name="T25" fmla="*/ 2338 h 52"/>
                <a:gd name="T26" fmla="*/ 8283 w 14"/>
                <a:gd name="T27" fmla="*/ 2189 h 52"/>
                <a:gd name="T28" fmla="*/ 8283 w 14"/>
                <a:gd name="T29" fmla="*/ 2189 h 52"/>
                <a:gd name="T30" fmla="*/ 8283 w 14"/>
                <a:gd name="T31" fmla="*/ 2047 h 52"/>
                <a:gd name="T32" fmla="*/ 8283 w 14"/>
                <a:gd name="T33" fmla="*/ 1890 h 52"/>
                <a:gd name="T34" fmla="*/ 12717 w 14"/>
                <a:gd name="T35" fmla="*/ 1491 h 52"/>
                <a:gd name="T36" fmla="*/ 12717 w 14"/>
                <a:gd name="T37" fmla="*/ 1384 h 52"/>
                <a:gd name="T38" fmla="*/ 13608 w 14"/>
                <a:gd name="T39" fmla="*/ 1105 h 52"/>
                <a:gd name="T40" fmla="*/ 20892 w 14"/>
                <a:gd name="T41" fmla="*/ 1045 h 52"/>
                <a:gd name="T42" fmla="*/ 20892 w 14"/>
                <a:gd name="T43" fmla="*/ 872 h 52"/>
                <a:gd name="T44" fmla="*/ 27492 w 14"/>
                <a:gd name="T45" fmla="*/ 510 h 52"/>
                <a:gd name="T46" fmla="*/ 34323 w 14"/>
                <a:gd name="T47" fmla="*/ 390 h 52"/>
                <a:gd name="T48" fmla="*/ 34323 w 14"/>
                <a:gd name="T49" fmla="*/ 174 h 52"/>
                <a:gd name="T50" fmla="*/ 39481 w 14"/>
                <a:gd name="T51" fmla="*/ 174 h 52"/>
                <a:gd name="T52" fmla="*/ 39481 w 14"/>
                <a:gd name="T53" fmla="*/ 174 h 52"/>
                <a:gd name="T54" fmla="*/ 31354 w 14"/>
                <a:gd name="T55" fmla="*/ 0 h 52"/>
                <a:gd name="T56" fmla="*/ 36728 w 14"/>
                <a:gd name="T57" fmla="*/ 0 h 52"/>
                <a:gd name="T58" fmla="*/ 25913 w 14"/>
                <a:gd name="T59" fmla="*/ 1 h 52"/>
                <a:gd name="T60" fmla="*/ 22356 w 14"/>
                <a:gd name="T61" fmla="*/ 228 h 52"/>
                <a:gd name="T62" fmla="*/ 16734 w 14"/>
                <a:gd name="T63" fmla="*/ 390 h 52"/>
                <a:gd name="T64" fmla="*/ 12717 w 14"/>
                <a:gd name="T65" fmla="*/ 799 h 52"/>
                <a:gd name="T66" fmla="*/ 8283 w 14"/>
                <a:gd name="T67" fmla="*/ 947 h 52"/>
                <a:gd name="T68" fmla="*/ 8283 w 14"/>
                <a:gd name="T69" fmla="*/ 1105 h 52"/>
                <a:gd name="T70" fmla="*/ 8283 w 14"/>
                <a:gd name="T71" fmla="*/ 1384 h 52"/>
                <a:gd name="T72" fmla="*/ 8283 w 14"/>
                <a:gd name="T73" fmla="*/ 1384 h 52"/>
                <a:gd name="T74" fmla="*/ 5042 w 14"/>
                <a:gd name="T75" fmla="*/ 1890 h 52"/>
                <a:gd name="T76" fmla="*/ 3069 w 14"/>
                <a:gd name="T77" fmla="*/ 2047 h 52"/>
                <a:gd name="T78" fmla="*/ 3069 w 14"/>
                <a:gd name="T79" fmla="*/ 2117 h 52"/>
                <a:gd name="T80" fmla="*/ 3069 w 14"/>
                <a:gd name="T81" fmla="*/ 2338 h 52"/>
                <a:gd name="T82" fmla="*/ 3069 w 14"/>
                <a:gd name="T83" fmla="*/ 2338 h 52"/>
                <a:gd name="T84" fmla="*/ 3069 w 14"/>
                <a:gd name="T85" fmla="*/ 2367 h 52"/>
                <a:gd name="T86" fmla="*/ 0 w 14"/>
                <a:gd name="T87" fmla="*/ 2550 h 52"/>
                <a:gd name="T88" fmla="*/ 5042 w 14"/>
                <a:gd name="T89" fmla="*/ 2863 h 52"/>
                <a:gd name="T90" fmla="*/ 5042 w 14"/>
                <a:gd name="T91" fmla="*/ 2863 h 52"/>
                <a:gd name="T92" fmla="*/ 3069 w 14"/>
                <a:gd name="T93" fmla="*/ 2908 h 52"/>
                <a:gd name="T94" fmla="*/ 3069 w 14"/>
                <a:gd name="T95" fmla="*/ 2908 h 52"/>
                <a:gd name="T96" fmla="*/ 8283 w 14"/>
                <a:gd name="T97" fmla="*/ 3233 h 52"/>
                <a:gd name="T98" fmla="*/ 8283 w 14"/>
                <a:gd name="T99" fmla="*/ 3233 h 52"/>
                <a:gd name="T100" fmla="*/ 8283 w 14"/>
                <a:gd name="T101" fmla="*/ 3233 h 52"/>
                <a:gd name="T102" fmla="*/ 12717 w 14"/>
                <a:gd name="T103" fmla="*/ 3501 h 52"/>
                <a:gd name="T104" fmla="*/ 16734 w 14"/>
                <a:gd name="T105" fmla="*/ 3501 h 52"/>
                <a:gd name="T106" fmla="*/ 12717 w 14"/>
                <a:gd name="T107" fmla="*/ 3620 h 52"/>
                <a:gd name="T108" fmla="*/ 20892 w 14"/>
                <a:gd name="T109" fmla="*/ 3803 h 52"/>
                <a:gd name="T110" fmla="*/ 20892 w 14"/>
                <a:gd name="T111" fmla="*/ 3803 h 52"/>
                <a:gd name="T112" fmla="*/ 25913 w 14"/>
                <a:gd name="T113" fmla="*/ 3744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
                <a:gd name="T172" fmla="*/ 0 h 52"/>
                <a:gd name="T173" fmla="*/ 14 w 14"/>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 h="52">
                  <a:moveTo>
                    <a:pt x="9" y="51"/>
                  </a:moveTo>
                  <a:lnTo>
                    <a:pt x="9" y="51"/>
                  </a:lnTo>
                  <a:lnTo>
                    <a:pt x="8" y="49"/>
                  </a:lnTo>
                  <a:lnTo>
                    <a:pt x="8" y="47"/>
                  </a:lnTo>
                  <a:lnTo>
                    <a:pt x="6" y="47"/>
                  </a:lnTo>
                  <a:lnTo>
                    <a:pt x="7" y="43"/>
                  </a:lnTo>
                  <a:lnTo>
                    <a:pt x="5" y="43"/>
                  </a:lnTo>
                  <a:lnTo>
                    <a:pt x="5" y="41"/>
                  </a:lnTo>
                  <a:lnTo>
                    <a:pt x="6" y="37"/>
                  </a:lnTo>
                  <a:lnTo>
                    <a:pt x="4" y="35"/>
                  </a:lnTo>
                  <a:lnTo>
                    <a:pt x="4" y="33"/>
                  </a:lnTo>
                  <a:lnTo>
                    <a:pt x="3" y="31"/>
                  </a:lnTo>
                  <a:lnTo>
                    <a:pt x="3" y="30"/>
                  </a:lnTo>
                  <a:lnTo>
                    <a:pt x="3" y="28"/>
                  </a:lnTo>
                  <a:lnTo>
                    <a:pt x="3" y="26"/>
                  </a:lnTo>
                  <a:lnTo>
                    <a:pt x="4" y="21"/>
                  </a:lnTo>
                  <a:lnTo>
                    <a:pt x="4" y="19"/>
                  </a:lnTo>
                  <a:lnTo>
                    <a:pt x="5" y="15"/>
                  </a:lnTo>
                  <a:lnTo>
                    <a:pt x="7" y="14"/>
                  </a:lnTo>
                  <a:lnTo>
                    <a:pt x="7" y="12"/>
                  </a:lnTo>
                  <a:lnTo>
                    <a:pt x="10" y="7"/>
                  </a:lnTo>
                  <a:lnTo>
                    <a:pt x="12" y="5"/>
                  </a:lnTo>
                  <a:lnTo>
                    <a:pt x="12" y="2"/>
                  </a:lnTo>
                  <a:lnTo>
                    <a:pt x="14" y="2"/>
                  </a:lnTo>
                  <a:lnTo>
                    <a:pt x="11" y="0"/>
                  </a:lnTo>
                  <a:lnTo>
                    <a:pt x="13" y="0"/>
                  </a:lnTo>
                  <a:lnTo>
                    <a:pt x="9" y="1"/>
                  </a:lnTo>
                  <a:lnTo>
                    <a:pt x="8" y="3"/>
                  </a:lnTo>
                  <a:lnTo>
                    <a:pt x="6" y="5"/>
                  </a:lnTo>
                  <a:lnTo>
                    <a:pt x="4" y="11"/>
                  </a:lnTo>
                  <a:lnTo>
                    <a:pt x="3" y="13"/>
                  </a:lnTo>
                  <a:lnTo>
                    <a:pt x="3" y="15"/>
                  </a:lnTo>
                  <a:lnTo>
                    <a:pt x="3" y="19"/>
                  </a:lnTo>
                  <a:lnTo>
                    <a:pt x="2" y="26"/>
                  </a:lnTo>
                  <a:lnTo>
                    <a:pt x="1" y="28"/>
                  </a:lnTo>
                  <a:lnTo>
                    <a:pt x="1" y="29"/>
                  </a:lnTo>
                  <a:lnTo>
                    <a:pt x="1" y="31"/>
                  </a:lnTo>
                  <a:lnTo>
                    <a:pt x="1" y="33"/>
                  </a:lnTo>
                  <a:lnTo>
                    <a:pt x="0" y="35"/>
                  </a:lnTo>
                  <a:lnTo>
                    <a:pt x="2" y="39"/>
                  </a:lnTo>
                  <a:lnTo>
                    <a:pt x="1" y="40"/>
                  </a:lnTo>
                  <a:lnTo>
                    <a:pt x="3" y="44"/>
                  </a:lnTo>
                  <a:lnTo>
                    <a:pt x="4" y="48"/>
                  </a:lnTo>
                  <a:lnTo>
                    <a:pt x="6" y="48"/>
                  </a:lnTo>
                  <a:lnTo>
                    <a:pt x="4" y="50"/>
                  </a:lnTo>
                  <a:lnTo>
                    <a:pt x="7" y="52"/>
                  </a:lnTo>
                  <a:lnTo>
                    <a:pt x="9" y="5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0">
              <a:extLst>
                <a:ext uri="{FF2B5EF4-FFF2-40B4-BE49-F238E27FC236}">
                  <a16:creationId xmlns:a16="http://schemas.microsoft.com/office/drawing/2014/main" id="{6AD55189-7967-48A3-B2B6-47B895408FC3}"/>
                </a:ext>
              </a:extLst>
            </p:cNvPr>
            <p:cNvSpPr>
              <a:spLocks/>
            </p:cNvSpPr>
            <p:nvPr/>
          </p:nvSpPr>
          <p:spPr bwMode="auto">
            <a:xfrm>
              <a:off x="1183" y="2705"/>
              <a:ext cx="101" cy="51"/>
            </a:xfrm>
            <a:custGeom>
              <a:avLst/>
              <a:gdLst>
                <a:gd name="T0" fmla="*/ 17611 w 60"/>
                <a:gd name="T1" fmla="*/ 2863 h 39"/>
                <a:gd name="T2" fmla="*/ 19047 w 60"/>
                <a:gd name="T3" fmla="*/ 2472 h 39"/>
                <a:gd name="T4" fmla="*/ 19047 w 60"/>
                <a:gd name="T5" fmla="*/ 2360 h 39"/>
                <a:gd name="T6" fmla="*/ 19047 w 60"/>
                <a:gd name="T7" fmla="*/ 2189 h 39"/>
                <a:gd name="T8" fmla="*/ 32062 w 60"/>
                <a:gd name="T9" fmla="*/ 1950 h 39"/>
                <a:gd name="T10" fmla="*/ 42428 w 60"/>
                <a:gd name="T11" fmla="*/ 1810 h 39"/>
                <a:gd name="T12" fmla="*/ 49902 w 60"/>
                <a:gd name="T13" fmla="*/ 1788 h 39"/>
                <a:gd name="T14" fmla="*/ 49902 w 60"/>
                <a:gd name="T15" fmla="*/ 1619 h 39"/>
                <a:gd name="T16" fmla="*/ 58469 w 60"/>
                <a:gd name="T17" fmla="*/ 1445 h 39"/>
                <a:gd name="T18" fmla="*/ 58469 w 60"/>
                <a:gd name="T19" fmla="*/ 1367 h 39"/>
                <a:gd name="T20" fmla="*/ 75107 w 60"/>
                <a:gd name="T21" fmla="*/ 1238 h 39"/>
                <a:gd name="T22" fmla="*/ 75107 w 60"/>
                <a:gd name="T23" fmla="*/ 1105 h 39"/>
                <a:gd name="T24" fmla="*/ 90851 w 60"/>
                <a:gd name="T25" fmla="*/ 872 h 39"/>
                <a:gd name="T26" fmla="*/ 108807 w 60"/>
                <a:gd name="T27" fmla="*/ 799 h 39"/>
                <a:gd name="T28" fmla="*/ 115965 w 60"/>
                <a:gd name="T29" fmla="*/ 667 h 39"/>
                <a:gd name="T30" fmla="*/ 126430 w 60"/>
                <a:gd name="T31" fmla="*/ 554 h 39"/>
                <a:gd name="T32" fmla="*/ 141403 w 60"/>
                <a:gd name="T33" fmla="*/ 510 h 39"/>
                <a:gd name="T34" fmla="*/ 158334 w 60"/>
                <a:gd name="T35" fmla="*/ 390 h 39"/>
                <a:gd name="T36" fmla="*/ 165679 w 60"/>
                <a:gd name="T37" fmla="*/ 424 h 39"/>
                <a:gd name="T38" fmla="*/ 177440 w 60"/>
                <a:gd name="T39" fmla="*/ 298 h 39"/>
                <a:gd name="T40" fmla="*/ 202377 w 60"/>
                <a:gd name="T41" fmla="*/ 228 h 39"/>
                <a:gd name="T42" fmla="*/ 220557 w 60"/>
                <a:gd name="T43" fmla="*/ 174 h 39"/>
                <a:gd name="T44" fmla="*/ 249186 w 60"/>
                <a:gd name="T45" fmla="*/ 228 h 39"/>
                <a:gd name="T46" fmla="*/ 249186 w 60"/>
                <a:gd name="T47" fmla="*/ 1 h 39"/>
                <a:gd name="T48" fmla="*/ 220557 w 60"/>
                <a:gd name="T49" fmla="*/ 0 h 39"/>
                <a:gd name="T50" fmla="*/ 202377 w 60"/>
                <a:gd name="T51" fmla="*/ 1 h 39"/>
                <a:gd name="T52" fmla="*/ 175939 w 60"/>
                <a:gd name="T53" fmla="*/ 0 h 39"/>
                <a:gd name="T54" fmla="*/ 158334 w 60"/>
                <a:gd name="T55" fmla="*/ 298 h 39"/>
                <a:gd name="T56" fmla="*/ 150756 w 60"/>
                <a:gd name="T57" fmla="*/ 228 h 39"/>
                <a:gd name="T58" fmla="*/ 137714 w 60"/>
                <a:gd name="T59" fmla="*/ 390 h 39"/>
                <a:gd name="T60" fmla="*/ 126430 w 60"/>
                <a:gd name="T61" fmla="*/ 424 h 39"/>
                <a:gd name="T62" fmla="*/ 120224 w 60"/>
                <a:gd name="T63" fmla="*/ 424 h 39"/>
                <a:gd name="T64" fmla="*/ 104518 w 60"/>
                <a:gd name="T65" fmla="*/ 510 h 39"/>
                <a:gd name="T66" fmla="*/ 86411 w 60"/>
                <a:gd name="T67" fmla="*/ 724 h 39"/>
                <a:gd name="T68" fmla="*/ 71420 w 60"/>
                <a:gd name="T69" fmla="*/ 947 h 39"/>
                <a:gd name="T70" fmla="*/ 66062 w 60"/>
                <a:gd name="T71" fmla="*/ 1105 h 39"/>
                <a:gd name="T72" fmla="*/ 62090 w 60"/>
                <a:gd name="T73" fmla="*/ 1105 h 39"/>
                <a:gd name="T74" fmla="*/ 49902 w 60"/>
                <a:gd name="T75" fmla="*/ 1367 h 39"/>
                <a:gd name="T76" fmla="*/ 42428 w 60"/>
                <a:gd name="T77" fmla="*/ 1445 h 39"/>
                <a:gd name="T78" fmla="*/ 32062 w 60"/>
                <a:gd name="T79" fmla="*/ 1491 h 39"/>
                <a:gd name="T80" fmla="*/ 32062 w 60"/>
                <a:gd name="T81" fmla="*/ 1491 h 39"/>
                <a:gd name="T82" fmla="*/ 32062 w 60"/>
                <a:gd name="T83" fmla="*/ 1810 h 39"/>
                <a:gd name="T84" fmla="*/ 25205 w 60"/>
                <a:gd name="T85" fmla="*/ 1810 h 39"/>
                <a:gd name="T86" fmla="*/ 17611 w 60"/>
                <a:gd name="T87" fmla="*/ 2189 h 39"/>
                <a:gd name="T88" fmla="*/ 11315 w 60"/>
                <a:gd name="T89" fmla="*/ 2360 h 39"/>
                <a:gd name="T90" fmla="*/ 3993 w 60"/>
                <a:gd name="T91" fmla="*/ 2367 h 39"/>
                <a:gd name="T92" fmla="*/ 0 w 60"/>
                <a:gd name="T93" fmla="*/ 2768 h 39"/>
                <a:gd name="T94" fmla="*/ 17611 w 60"/>
                <a:gd name="T95" fmla="*/ 2863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39"/>
                <a:gd name="T146" fmla="*/ 60 w 60"/>
                <a:gd name="T147" fmla="*/ 39 h 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39">
                  <a:moveTo>
                    <a:pt x="4" y="39"/>
                  </a:moveTo>
                  <a:lnTo>
                    <a:pt x="5" y="34"/>
                  </a:lnTo>
                  <a:lnTo>
                    <a:pt x="5" y="32"/>
                  </a:lnTo>
                  <a:lnTo>
                    <a:pt x="5" y="30"/>
                  </a:lnTo>
                  <a:lnTo>
                    <a:pt x="8" y="27"/>
                  </a:lnTo>
                  <a:lnTo>
                    <a:pt x="10" y="25"/>
                  </a:lnTo>
                  <a:lnTo>
                    <a:pt x="12" y="24"/>
                  </a:lnTo>
                  <a:lnTo>
                    <a:pt x="12" y="22"/>
                  </a:lnTo>
                  <a:lnTo>
                    <a:pt x="14" y="20"/>
                  </a:lnTo>
                  <a:lnTo>
                    <a:pt x="14" y="18"/>
                  </a:lnTo>
                  <a:lnTo>
                    <a:pt x="18" y="17"/>
                  </a:lnTo>
                  <a:lnTo>
                    <a:pt x="18" y="15"/>
                  </a:lnTo>
                  <a:lnTo>
                    <a:pt x="22" y="12"/>
                  </a:lnTo>
                  <a:lnTo>
                    <a:pt x="26" y="11"/>
                  </a:lnTo>
                  <a:lnTo>
                    <a:pt x="28" y="9"/>
                  </a:lnTo>
                  <a:lnTo>
                    <a:pt x="30" y="8"/>
                  </a:lnTo>
                  <a:lnTo>
                    <a:pt x="34" y="7"/>
                  </a:lnTo>
                  <a:lnTo>
                    <a:pt x="38" y="5"/>
                  </a:lnTo>
                  <a:lnTo>
                    <a:pt x="40" y="6"/>
                  </a:lnTo>
                  <a:lnTo>
                    <a:pt x="43" y="4"/>
                  </a:lnTo>
                  <a:lnTo>
                    <a:pt x="49" y="3"/>
                  </a:lnTo>
                  <a:lnTo>
                    <a:pt x="53" y="2"/>
                  </a:lnTo>
                  <a:lnTo>
                    <a:pt x="60" y="3"/>
                  </a:lnTo>
                  <a:lnTo>
                    <a:pt x="60" y="1"/>
                  </a:lnTo>
                  <a:lnTo>
                    <a:pt x="53" y="0"/>
                  </a:lnTo>
                  <a:lnTo>
                    <a:pt x="49" y="1"/>
                  </a:lnTo>
                  <a:lnTo>
                    <a:pt x="42" y="0"/>
                  </a:lnTo>
                  <a:lnTo>
                    <a:pt x="38" y="4"/>
                  </a:lnTo>
                  <a:lnTo>
                    <a:pt x="36" y="3"/>
                  </a:lnTo>
                  <a:lnTo>
                    <a:pt x="33" y="5"/>
                  </a:lnTo>
                  <a:lnTo>
                    <a:pt x="30" y="6"/>
                  </a:lnTo>
                  <a:lnTo>
                    <a:pt x="29" y="6"/>
                  </a:lnTo>
                  <a:lnTo>
                    <a:pt x="25" y="7"/>
                  </a:lnTo>
                  <a:lnTo>
                    <a:pt x="21" y="10"/>
                  </a:lnTo>
                  <a:lnTo>
                    <a:pt x="17" y="13"/>
                  </a:lnTo>
                  <a:lnTo>
                    <a:pt x="16" y="15"/>
                  </a:lnTo>
                  <a:lnTo>
                    <a:pt x="15" y="15"/>
                  </a:lnTo>
                  <a:lnTo>
                    <a:pt x="12" y="18"/>
                  </a:lnTo>
                  <a:lnTo>
                    <a:pt x="10" y="20"/>
                  </a:lnTo>
                  <a:lnTo>
                    <a:pt x="8" y="21"/>
                  </a:lnTo>
                  <a:lnTo>
                    <a:pt x="8" y="25"/>
                  </a:lnTo>
                  <a:lnTo>
                    <a:pt x="6" y="25"/>
                  </a:lnTo>
                  <a:lnTo>
                    <a:pt x="4" y="30"/>
                  </a:lnTo>
                  <a:lnTo>
                    <a:pt x="3" y="32"/>
                  </a:lnTo>
                  <a:lnTo>
                    <a:pt x="1" y="33"/>
                  </a:lnTo>
                  <a:lnTo>
                    <a:pt x="0" y="38"/>
                  </a:lnTo>
                  <a:lnTo>
                    <a:pt x="4" y="3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1">
              <a:extLst>
                <a:ext uri="{FF2B5EF4-FFF2-40B4-BE49-F238E27FC236}">
                  <a16:creationId xmlns:a16="http://schemas.microsoft.com/office/drawing/2014/main" id="{51EF7EFC-9D74-445C-85F9-09518B1F3400}"/>
                </a:ext>
              </a:extLst>
            </p:cNvPr>
            <p:cNvSpPr>
              <a:spLocks/>
            </p:cNvSpPr>
            <p:nvPr/>
          </p:nvSpPr>
          <p:spPr bwMode="auto">
            <a:xfrm>
              <a:off x="1284" y="2704"/>
              <a:ext cx="132" cy="63"/>
            </a:xfrm>
            <a:custGeom>
              <a:avLst/>
              <a:gdLst>
                <a:gd name="T0" fmla="*/ 0 w 78"/>
                <a:gd name="T1" fmla="*/ 326 h 48"/>
                <a:gd name="T2" fmla="*/ 7876 w 78"/>
                <a:gd name="T3" fmla="*/ 189 h 48"/>
                <a:gd name="T4" fmla="*/ 7876 w 78"/>
                <a:gd name="T5" fmla="*/ 189 h 48"/>
                <a:gd name="T6" fmla="*/ 7876 w 78"/>
                <a:gd name="T7" fmla="*/ 189 h 48"/>
                <a:gd name="T8" fmla="*/ 18930 w 78"/>
                <a:gd name="T9" fmla="*/ 326 h 48"/>
                <a:gd name="T10" fmla="*/ 80452 w 78"/>
                <a:gd name="T11" fmla="*/ 486 h 48"/>
                <a:gd name="T12" fmla="*/ 99811 w 78"/>
                <a:gd name="T13" fmla="*/ 562 h 48"/>
                <a:gd name="T14" fmla="*/ 122997 w 78"/>
                <a:gd name="T15" fmla="*/ 638 h 48"/>
                <a:gd name="T16" fmla="*/ 130795 w 78"/>
                <a:gd name="T17" fmla="*/ 638 h 48"/>
                <a:gd name="T18" fmla="*/ 162458 w 78"/>
                <a:gd name="T19" fmla="*/ 837 h 48"/>
                <a:gd name="T20" fmla="*/ 185008 w 78"/>
                <a:gd name="T21" fmla="*/ 1008 h 48"/>
                <a:gd name="T22" fmla="*/ 198208 w 78"/>
                <a:gd name="T23" fmla="*/ 1176 h 48"/>
                <a:gd name="T24" fmla="*/ 208149 w 78"/>
                <a:gd name="T25" fmla="*/ 1272 h 48"/>
                <a:gd name="T26" fmla="*/ 235133 w 78"/>
                <a:gd name="T27" fmla="*/ 1544 h 48"/>
                <a:gd name="T28" fmla="*/ 243875 w 78"/>
                <a:gd name="T29" fmla="*/ 1670 h 48"/>
                <a:gd name="T30" fmla="*/ 255853 w 78"/>
                <a:gd name="T31" fmla="*/ 1911 h 48"/>
                <a:gd name="T32" fmla="*/ 274929 w 78"/>
                <a:gd name="T33" fmla="*/ 2067 h 48"/>
                <a:gd name="T34" fmla="*/ 280732 w 78"/>
                <a:gd name="T35" fmla="*/ 2067 h 48"/>
                <a:gd name="T36" fmla="*/ 300578 w 78"/>
                <a:gd name="T37" fmla="*/ 2429 h 48"/>
                <a:gd name="T38" fmla="*/ 313090 w 78"/>
                <a:gd name="T39" fmla="*/ 2713 h 48"/>
                <a:gd name="T40" fmla="*/ 325922 w 78"/>
                <a:gd name="T41" fmla="*/ 3031 h 48"/>
                <a:gd name="T42" fmla="*/ 331532 w 78"/>
                <a:gd name="T43" fmla="*/ 3292 h 48"/>
                <a:gd name="T44" fmla="*/ 344285 w 78"/>
                <a:gd name="T45" fmla="*/ 3629 h 48"/>
                <a:gd name="T46" fmla="*/ 352252 w 78"/>
                <a:gd name="T47" fmla="*/ 3742 h 48"/>
                <a:gd name="T48" fmla="*/ 347598 w 78"/>
                <a:gd name="T49" fmla="*/ 3262 h 48"/>
                <a:gd name="T50" fmla="*/ 335429 w 78"/>
                <a:gd name="T51" fmla="*/ 2991 h 48"/>
                <a:gd name="T52" fmla="*/ 325922 w 78"/>
                <a:gd name="T53" fmla="*/ 2660 h 48"/>
                <a:gd name="T54" fmla="*/ 307838 w 78"/>
                <a:gd name="T55" fmla="*/ 2309 h 48"/>
                <a:gd name="T56" fmla="*/ 289584 w 78"/>
                <a:gd name="T57" fmla="*/ 2027 h 48"/>
                <a:gd name="T58" fmla="*/ 285849 w 78"/>
                <a:gd name="T59" fmla="*/ 1893 h 48"/>
                <a:gd name="T60" fmla="*/ 273612 w 78"/>
                <a:gd name="T61" fmla="*/ 1670 h 48"/>
                <a:gd name="T62" fmla="*/ 253731 w 78"/>
                <a:gd name="T63" fmla="*/ 1456 h 48"/>
                <a:gd name="T64" fmla="*/ 248495 w 78"/>
                <a:gd name="T65" fmla="*/ 1323 h 48"/>
                <a:gd name="T66" fmla="*/ 216769 w 78"/>
                <a:gd name="T67" fmla="*/ 1099 h 48"/>
                <a:gd name="T68" fmla="*/ 208149 w 78"/>
                <a:gd name="T69" fmla="*/ 969 h 48"/>
                <a:gd name="T70" fmla="*/ 195905 w 78"/>
                <a:gd name="T71" fmla="*/ 768 h 48"/>
                <a:gd name="T72" fmla="*/ 177614 w 78"/>
                <a:gd name="T73" fmla="*/ 738 h 48"/>
                <a:gd name="T74" fmla="*/ 162458 w 78"/>
                <a:gd name="T75" fmla="*/ 738 h 48"/>
                <a:gd name="T76" fmla="*/ 130795 w 78"/>
                <a:gd name="T77" fmla="*/ 486 h 48"/>
                <a:gd name="T78" fmla="*/ 122997 w 78"/>
                <a:gd name="T79" fmla="*/ 486 h 48"/>
                <a:gd name="T80" fmla="*/ 99811 w 78"/>
                <a:gd name="T81" fmla="*/ 428 h 48"/>
                <a:gd name="T82" fmla="*/ 80452 w 78"/>
                <a:gd name="T83" fmla="*/ 248 h 48"/>
                <a:gd name="T84" fmla="*/ 18930 w 78"/>
                <a:gd name="T85" fmla="*/ 1 h 48"/>
                <a:gd name="T86" fmla="*/ 7876 w 78"/>
                <a:gd name="T87" fmla="*/ 1 h 48"/>
                <a:gd name="T88" fmla="*/ 4654 w 78"/>
                <a:gd name="T89" fmla="*/ 0 h 48"/>
                <a:gd name="T90" fmla="*/ 0 w 78"/>
                <a:gd name="T91" fmla="*/ 189 h 48"/>
                <a:gd name="T92" fmla="*/ 0 w 78"/>
                <a:gd name="T93" fmla="*/ 189 h 48"/>
                <a:gd name="T94" fmla="*/ 0 w 78"/>
                <a:gd name="T95" fmla="*/ 326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0" y="4"/>
                  </a:moveTo>
                  <a:lnTo>
                    <a:pt x="2" y="2"/>
                  </a:lnTo>
                  <a:lnTo>
                    <a:pt x="4" y="4"/>
                  </a:lnTo>
                  <a:lnTo>
                    <a:pt x="18" y="6"/>
                  </a:lnTo>
                  <a:lnTo>
                    <a:pt x="22" y="7"/>
                  </a:lnTo>
                  <a:lnTo>
                    <a:pt x="27" y="8"/>
                  </a:lnTo>
                  <a:lnTo>
                    <a:pt x="29" y="8"/>
                  </a:lnTo>
                  <a:lnTo>
                    <a:pt x="36" y="11"/>
                  </a:lnTo>
                  <a:lnTo>
                    <a:pt x="41" y="13"/>
                  </a:lnTo>
                  <a:lnTo>
                    <a:pt x="44" y="15"/>
                  </a:lnTo>
                  <a:lnTo>
                    <a:pt x="46" y="16"/>
                  </a:lnTo>
                  <a:lnTo>
                    <a:pt x="52" y="20"/>
                  </a:lnTo>
                  <a:lnTo>
                    <a:pt x="54" y="21"/>
                  </a:lnTo>
                  <a:lnTo>
                    <a:pt x="57" y="25"/>
                  </a:lnTo>
                  <a:lnTo>
                    <a:pt x="61" y="27"/>
                  </a:lnTo>
                  <a:lnTo>
                    <a:pt x="62" y="27"/>
                  </a:lnTo>
                  <a:lnTo>
                    <a:pt x="66" y="31"/>
                  </a:lnTo>
                  <a:lnTo>
                    <a:pt x="69" y="35"/>
                  </a:lnTo>
                  <a:lnTo>
                    <a:pt x="72" y="39"/>
                  </a:lnTo>
                  <a:lnTo>
                    <a:pt x="73" y="43"/>
                  </a:lnTo>
                  <a:lnTo>
                    <a:pt x="76" y="47"/>
                  </a:lnTo>
                  <a:lnTo>
                    <a:pt x="78" y="48"/>
                  </a:lnTo>
                  <a:lnTo>
                    <a:pt x="77" y="42"/>
                  </a:lnTo>
                  <a:lnTo>
                    <a:pt x="74" y="38"/>
                  </a:lnTo>
                  <a:lnTo>
                    <a:pt x="72" y="34"/>
                  </a:lnTo>
                  <a:lnTo>
                    <a:pt x="68" y="30"/>
                  </a:lnTo>
                  <a:lnTo>
                    <a:pt x="64" y="26"/>
                  </a:lnTo>
                  <a:lnTo>
                    <a:pt x="63" y="24"/>
                  </a:lnTo>
                  <a:lnTo>
                    <a:pt x="60" y="21"/>
                  </a:lnTo>
                  <a:lnTo>
                    <a:pt x="56" y="19"/>
                  </a:lnTo>
                  <a:lnTo>
                    <a:pt x="55" y="17"/>
                  </a:lnTo>
                  <a:lnTo>
                    <a:pt x="48" y="14"/>
                  </a:lnTo>
                  <a:lnTo>
                    <a:pt x="46" y="12"/>
                  </a:lnTo>
                  <a:lnTo>
                    <a:pt x="43" y="10"/>
                  </a:lnTo>
                  <a:lnTo>
                    <a:pt x="39" y="9"/>
                  </a:lnTo>
                  <a:lnTo>
                    <a:pt x="36" y="9"/>
                  </a:lnTo>
                  <a:lnTo>
                    <a:pt x="29" y="6"/>
                  </a:lnTo>
                  <a:lnTo>
                    <a:pt x="27" y="6"/>
                  </a:lnTo>
                  <a:lnTo>
                    <a:pt x="22" y="5"/>
                  </a:lnTo>
                  <a:lnTo>
                    <a:pt x="18" y="3"/>
                  </a:lnTo>
                  <a:lnTo>
                    <a:pt x="4" y="1"/>
                  </a:lnTo>
                  <a:lnTo>
                    <a:pt x="2" y="1"/>
                  </a:lnTo>
                  <a:lnTo>
                    <a:pt x="1" y="0"/>
                  </a:lnTo>
                  <a:lnTo>
                    <a:pt x="0" y="2"/>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2">
              <a:extLst>
                <a:ext uri="{FF2B5EF4-FFF2-40B4-BE49-F238E27FC236}">
                  <a16:creationId xmlns:a16="http://schemas.microsoft.com/office/drawing/2014/main" id="{4B2D39F9-0877-4525-9709-E20AE4F4517F}"/>
                </a:ext>
              </a:extLst>
            </p:cNvPr>
            <p:cNvSpPr>
              <a:spLocks/>
            </p:cNvSpPr>
            <p:nvPr/>
          </p:nvSpPr>
          <p:spPr bwMode="auto">
            <a:xfrm>
              <a:off x="1413" y="2765"/>
              <a:ext cx="25" cy="100"/>
            </a:xfrm>
            <a:custGeom>
              <a:avLst/>
              <a:gdLst>
                <a:gd name="T0" fmla="*/ 0 w 15"/>
                <a:gd name="T1" fmla="*/ 0 h 76"/>
                <a:gd name="T2" fmla="*/ 0 w 15"/>
                <a:gd name="T3" fmla="*/ 0 h 76"/>
                <a:gd name="T4" fmla="*/ 6147 w 15"/>
                <a:gd name="T5" fmla="*/ 192 h 76"/>
                <a:gd name="T6" fmla="*/ 3688 w 15"/>
                <a:gd name="T7" fmla="*/ 492 h 76"/>
                <a:gd name="T8" fmla="*/ 10245 w 15"/>
                <a:gd name="T9" fmla="*/ 647 h 76"/>
                <a:gd name="T10" fmla="*/ 21542 w 15"/>
                <a:gd name="T11" fmla="*/ 997 h 76"/>
                <a:gd name="T12" fmla="*/ 25292 w 15"/>
                <a:gd name="T13" fmla="*/ 1120 h 76"/>
                <a:gd name="T14" fmla="*/ 25292 w 15"/>
                <a:gd name="T15" fmla="*/ 1312 h 76"/>
                <a:gd name="T16" fmla="*/ 32255 w 15"/>
                <a:gd name="T17" fmla="*/ 1474 h 76"/>
                <a:gd name="T18" fmla="*/ 32255 w 15"/>
                <a:gd name="T19" fmla="*/ 1474 h 76"/>
                <a:gd name="T20" fmla="*/ 28458 w 15"/>
                <a:gd name="T21" fmla="*/ 1726 h 76"/>
                <a:gd name="T22" fmla="*/ 35903 w 15"/>
                <a:gd name="T23" fmla="*/ 1772 h 76"/>
                <a:gd name="T24" fmla="*/ 37978 w 15"/>
                <a:gd name="T25" fmla="*/ 2122 h 76"/>
                <a:gd name="T26" fmla="*/ 37978 w 15"/>
                <a:gd name="T27" fmla="*/ 2213 h 76"/>
                <a:gd name="T28" fmla="*/ 42153 w 15"/>
                <a:gd name="T29" fmla="*/ 2332 h 76"/>
                <a:gd name="T30" fmla="*/ 42153 w 15"/>
                <a:gd name="T31" fmla="*/ 2659 h 76"/>
                <a:gd name="T32" fmla="*/ 42153 w 15"/>
                <a:gd name="T33" fmla="*/ 2814 h 76"/>
                <a:gd name="T34" fmla="*/ 37978 w 15"/>
                <a:gd name="T35" fmla="*/ 3068 h 76"/>
                <a:gd name="T36" fmla="*/ 47430 w 15"/>
                <a:gd name="T37" fmla="*/ 3247 h 76"/>
                <a:gd name="T38" fmla="*/ 42153 w 15"/>
                <a:gd name="T39" fmla="*/ 3932 h 76"/>
                <a:gd name="T40" fmla="*/ 32255 w 15"/>
                <a:gd name="T41" fmla="*/ 4107 h 76"/>
                <a:gd name="T42" fmla="*/ 28458 w 15"/>
                <a:gd name="T43" fmla="*/ 4687 h 76"/>
                <a:gd name="T44" fmla="*/ 21542 w 15"/>
                <a:gd name="T45" fmla="*/ 4862 h 76"/>
                <a:gd name="T46" fmla="*/ 21542 w 15"/>
                <a:gd name="T47" fmla="*/ 5059 h 76"/>
                <a:gd name="T48" fmla="*/ 17075 w 15"/>
                <a:gd name="T49" fmla="*/ 5404 h 76"/>
                <a:gd name="T50" fmla="*/ 10245 w 15"/>
                <a:gd name="T51" fmla="*/ 5812 h 76"/>
                <a:gd name="T52" fmla="*/ 6147 w 15"/>
                <a:gd name="T53" fmla="*/ 6058 h 76"/>
                <a:gd name="T54" fmla="*/ 6147 w 15"/>
                <a:gd name="T55" fmla="*/ 6058 h 76"/>
                <a:gd name="T56" fmla="*/ 15175 w 15"/>
                <a:gd name="T57" fmla="*/ 6167 h 76"/>
                <a:gd name="T58" fmla="*/ 15175 w 15"/>
                <a:gd name="T59" fmla="*/ 6167 h 76"/>
                <a:gd name="T60" fmla="*/ 17075 w 15"/>
                <a:gd name="T61" fmla="*/ 5812 h 76"/>
                <a:gd name="T62" fmla="*/ 25292 w 15"/>
                <a:gd name="T63" fmla="*/ 5404 h 76"/>
                <a:gd name="T64" fmla="*/ 35903 w 15"/>
                <a:gd name="T65" fmla="*/ 5174 h 76"/>
                <a:gd name="T66" fmla="*/ 35903 w 15"/>
                <a:gd name="T67" fmla="*/ 5042 h 76"/>
                <a:gd name="T68" fmla="*/ 42153 w 15"/>
                <a:gd name="T69" fmla="*/ 4834 h 76"/>
                <a:gd name="T70" fmla="*/ 47430 w 15"/>
                <a:gd name="T71" fmla="*/ 4107 h 76"/>
                <a:gd name="T72" fmla="*/ 47430 w 15"/>
                <a:gd name="T73" fmla="*/ 4037 h 76"/>
                <a:gd name="T74" fmla="*/ 53758 w 15"/>
                <a:gd name="T75" fmla="*/ 3301 h 76"/>
                <a:gd name="T76" fmla="*/ 53758 w 15"/>
                <a:gd name="T77" fmla="*/ 3121 h 76"/>
                <a:gd name="T78" fmla="*/ 53758 w 15"/>
                <a:gd name="T79" fmla="*/ 2814 h 76"/>
                <a:gd name="T80" fmla="*/ 48325 w 15"/>
                <a:gd name="T81" fmla="*/ 2659 h 76"/>
                <a:gd name="T82" fmla="*/ 48325 w 15"/>
                <a:gd name="T83" fmla="*/ 2271 h 76"/>
                <a:gd name="T84" fmla="*/ 53758 w 15"/>
                <a:gd name="T85" fmla="*/ 2122 h 76"/>
                <a:gd name="T86" fmla="*/ 47430 w 15"/>
                <a:gd name="T87" fmla="*/ 1939 h 76"/>
                <a:gd name="T88" fmla="*/ 47430 w 15"/>
                <a:gd name="T89" fmla="*/ 1772 h 76"/>
                <a:gd name="T90" fmla="*/ 42153 w 15"/>
                <a:gd name="T91" fmla="*/ 1613 h 76"/>
                <a:gd name="T92" fmla="*/ 42153 w 15"/>
                <a:gd name="T93" fmla="*/ 1474 h 76"/>
                <a:gd name="T94" fmla="*/ 37978 w 15"/>
                <a:gd name="T95" fmla="*/ 1312 h 76"/>
                <a:gd name="T96" fmla="*/ 32255 w 15"/>
                <a:gd name="T97" fmla="*/ 1120 h 76"/>
                <a:gd name="T98" fmla="*/ 32255 w 15"/>
                <a:gd name="T99" fmla="*/ 1024 h 76"/>
                <a:gd name="T100" fmla="*/ 28458 w 15"/>
                <a:gd name="T101" fmla="*/ 778 h 76"/>
                <a:gd name="T102" fmla="*/ 21542 w 15"/>
                <a:gd name="T103" fmla="*/ 576 h 76"/>
                <a:gd name="T104" fmla="*/ 17075 w 15"/>
                <a:gd name="T105" fmla="*/ 438 h 76"/>
                <a:gd name="T106" fmla="*/ 10245 w 15"/>
                <a:gd name="T107" fmla="*/ 333 h 76"/>
                <a:gd name="T108" fmla="*/ 10245 w 15"/>
                <a:gd name="T109" fmla="*/ 253 h 76"/>
                <a:gd name="T110" fmla="*/ 6147 w 15"/>
                <a:gd name="T111" fmla="*/ 1 h 76"/>
                <a:gd name="T112" fmla="*/ 6147 w 15"/>
                <a:gd name="T113" fmla="*/ 1 h 76"/>
                <a:gd name="T114" fmla="*/ 0 w 15"/>
                <a:gd name="T115" fmla="*/ 0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
                <a:gd name="T175" fmla="*/ 0 h 76"/>
                <a:gd name="T176" fmla="*/ 15 w 15"/>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 h="76">
                  <a:moveTo>
                    <a:pt x="0" y="0"/>
                  </a:moveTo>
                  <a:lnTo>
                    <a:pt x="0" y="0"/>
                  </a:lnTo>
                  <a:lnTo>
                    <a:pt x="2" y="2"/>
                  </a:lnTo>
                  <a:lnTo>
                    <a:pt x="1" y="6"/>
                  </a:lnTo>
                  <a:lnTo>
                    <a:pt x="3" y="8"/>
                  </a:lnTo>
                  <a:lnTo>
                    <a:pt x="6" y="12"/>
                  </a:lnTo>
                  <a:lnTo>
                    <a:pt x="7" y="14"/>
                  </a:lnTo>
                  <a:lnTo>
                    <a:pt x="7" y="16"/>
                  </a:lnTo>
                  <a:lnTo>
                    <a:pt x="9" y="18"/>
                  </a:lnTo>
                  <a:lnTo>
                    <a:pt x="8" y="21"/>
                  </a:lnTo>
                  <a:lnTo>
                    <a:pt x="10" y="22"/>
                  </a:lnTo>
                  <a:lnTo>
                    <a:pt x="11" y="26"/>
                  </a:lnTo>
                  <a:lnTo>
                    <a:pt x="11" y="27"/>
                  </a:lnTo>
                  <a:lnTo>
                    <a:pt x="12" y="29"/>
                  </a:lnTo>
                  <a:lnTo>
                    <a:pt x="12" y="33"/>
                  </a:lnTo>
                  <a:lnTo>
                    <a:pt x="12" y="35"/>
                  </a:lnTo>
                  <a:lnTo>
                    <a:pt x="11" y="38"/>
                  </a:lnTo>
                  <a:lnTo>
                    <a:pt x="13" y="40"/>
                  </a:lnTo>
                  <a:lnTo>
                    <a:pt x="12" y="49"/>
                  </a:lnTo>
                  <a:lnTo>
                    <a:pt x="9" y="51"/>
                  </a:lnTo>
                  <a:lnTo>
                    <a:pt x="8" y="58"/>
                  </a:lnTo>
                  <a:lnTo>
                    <a:pt x="6" y="60"/>
                  </a:lnTo>
                  <a:lnTo>
                    <a:pt x="6" y="63"/>
                  </a:lnTo>
                  <a:lnTo>
                    <a:pt x="5" y="67"/>
                  </a:lnTo>
                  <a:lnTo>
                    <a:pt x="3" y="72"/>
                  </a:lnTo>
                  <a:lnTo>
                    <a:pt x="2" y="75"/>
                  </a:lnTo>
                  <a:lnTo>
                    <a:pt x="4" y="76"/>
                  </a:lnTo>
                  <a:lnTo>
                    <a:pt x="5" y="72"/>
                  </a:lnTo>
                  <a:lnTo>
                    <a:pt x="7" y="67"/>
                  </a:lnTo>
                  <a:lnTo>
                    <a:pt x="10" y="64"/>
                  </a:lnTo>
                  <a:lnTo>
                    <a:pt x="10" y="62"/>
                  </a:lnTo>
                  <a:lnTo>
                    <a:pt x="12" y="59"/>
                  </a:lnTo>
                  <a:lnTo>
                    <a:pt x="13" y="51"/>
                  </a:lnTo>
                  <a:lnTo>
                    <a:pt x="13" y="50"/>
                  </a:lnTo>
                  <a:lnTo>
                    <a:pt x="15" y="41"/>
                  </a:lnTo>
                  <a:lnTo>
                    <a:pt x="15" y="39"/>
                  </a:lnTo>
                  <a:lnTo>
                    <a:pt x="15" y="35"/>
                  </a:lnTo>
                  <a:lnTo>
                    <a:pt x="14" y="33"/>
                  </a:lnTo>
                  <a:lnTo>
                    <a:pt x="14" y="28"/>
                  </a:lnTo>
                  <a:lnTo>
                    <a:pt x="15" y="26"/>
                  </a:lnTo>
                  <a:lnTo>
                    <a:pt x="13" y="24"/>
                  </a:lnTo>
                  <a:lnTo>
                    <a:pt x="13" y="22"/>
                  </a:lnTo>
                  <a:lnTo>
                    <a:pt x="12" y="20"/>
                  </a:lnTo>
                  <a:lnTo>
                    <a:pt x="12" y="18"/>
                  </a:lnTo>
                  <a:lnTo>
                    <a:pt x="11" y="16"/>
                  </a:lnTo>
                  <a:lnTo>
                    <a:pt x="9" y="14"/>
                  </a:lnTo>
                  <a:lnTo>
                    <a:pt x="9" y="13"/>
                  </a:lnTo>
                  <a:lnTo>
                    <a:pt x="8" y="10"/>
                  </a:lnTo>
                  <a:lnTo>
                    <a:pt x="6" y="7"/>
                  </a:lnTo>
                  <a:lnTo>
                    <a:pt x="5" y="5"/>
                  </a:lnTo>
                  <a:lnTo>
                    <a:pt x="3" y="4"/>
                  </a:lnTo>
                  <a:lnTo>
                    <a:pt x="3" y="3"/>
                  </a:lnTo>
                  <a:lnTo>
                    <a:pt x="2" y="1"/>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43">
              <a:extLst>
                <a:ext uri="{FF2B5EF4-FFF2-40B4-BE49-F238E27FC236}">
                  <a16:creationId xmlns:a16="http://schemas.microsoft.com/office/drawing/2014/main" id="{F624C80B-9E39-4E96-8C96-C2BC6C5BF017}"/>
                </a:ext>
              </a:extLst>
            </p:cNvPr>
            <p:cNvSpPr>
              <a:spLocks/>
            </p:cNvSpPr>
            <p:nvPr/>
          </p:nvSpPr>
          <p:spPr bwMode="auto">
            <a:xfrm>
              <a:off x="1336" y="2862"/>
              <a:ext cx="83" cy="61"/>
            </a:xfrm>
            <a:custGeom>
              <a:avLst/>
              <a:gdLst>
                <a:gd name="T0" fmla="*/ 225931 w 49"/>
                <a:gd name="T1" fmla="*/ 351 h 46"/>
                <a:gd name="T2" fmla="*/ 225931 w 49"/>
                <a:gd name="T3" fmla="*/ 0 h 46"/>
                <a:gd name="T4" fmla="*/ 211338 w 49"/>
                <a:gd name="T5" fmla="*/ 1 h 46"/>
                <a:gd name="T6" fmla="*/ 211338 w 49"/>
                <a:gd name="T7" fmla="*/ 1 h 46"/>
                <a:gd name="T8" fmla="*/ 198492 w 49"/>
                <a:gd name="T9" fmla="*/ 465 h 46"/>
                <a:gd name="T10" fmla="*/ 198492 w 49"/>
                <a:gd name="T11" fmla="*/ 465 h 46"/>
                <a:gd name="T12" fmla="*/ 198492 w 49"/>
                <a:gd name="T13" fmla="*/ 615 h 46"/>
                <a:gd name="T14" fmla="*/ 186652 w 49"/>
                <a:gd name="T15" fmla="*/ 816 h 46"/>
                <a:gd name="T16" fmla="*/ 179441 w 49"/>
                <a:gd name="T17" fmla="*/ 818 h 46"/>
                <a:gd name="T18" fmla="*/ 179441 w 49"/>
                <a:gd name="T19" fmla="*/ 818 h 46"/>
                <a:gd name="T20" fmla="*/ 159485 w 49"/>
                <a:gd name="T21" fmla="*/ 1288 h 46"/>
                <a:gd name="T22" fmla="*/ 152210 w 49"/>
                <a:gd name="T23" fmla="*/ 1439 h 46"/>
                <a:gd name="T24" fmla="*/ 145723 w 49"/>
                <a:gd name="T25" fmla="*/ 1639 h 46"/>
                <a:gd name="T26" fmla="*/ 145723 w 49"/>
                <a:gd name="T27" fmla="*/ 1708 h 46"/>
                <a:gd name="T28" fmla="*/ 137639 w 49"/>
                <a:gd name="T29" fmla="*/ 2115 h 46"/>
                <a:gd name="T30" fmla="*/ 119954 w 49"/>
                <a:gd name="T31" fmla="*/ 2368 h 46"/>
                <a:gd name="T32" fmla="*/ 81257 w 49"/>
                <a:gd name="T33" fmla="*/ 2882 h 46"/>
                <a:gd name="T34" fmla="*/ 73657 w 49"/>
                <a:gd name="T35" fmla="*/ 3140 h 46"/>
                <a:gd name="T36" fmla="*/ 54604 w 49"/>
                <a:gd name="T37" fmla="*/ 3355 h 46"/>
                <a:gd name="T38" fmla="*/ 19031 w 49"/>
                <a:gd name="T39" fmla="*/ 3720 h 46"/>
                <a:gd name="T40" fmla="*/ 0 w 49"/>
                <a:gd name="T41" fmla="*/ 3720 h 46"/>
                <a:gd name="T42" fmla="*/ 0 w 49"/>
                <a:gd name="T43" fmla="*/ 3984 h 46"/>
                <a:gd name="T44" fmla="*/ 0 w 49"/>
                <a:gd name="T45" fmla="*/ 3822 h 46"/>
                <a:gd name="T46" fmla="*/ 4665 w 49"/>
                <a:gd name="T47" fmla="*/ 4189 h 46"/>
                <a:gd name="T48" fmla="*/ 13385 w 49"/>
                <a:gd name="T49" fmla="*/ 4164 h 46"/>
                <a:gd name="T50" fmla="*/ 7902 w 49"/>
                <a:gd name="T51" fmla="*/ 3964 h 46"/>
                <a:gd name="T52" fmla="*/ 13385 w 49"/>
                <a:gd name="T53" fmla="*/ 4164 h 46"/>
                <a:gd name="T54" fmla="*/ 59689 w 49"/>
                <a:gd name="T55" fmla="*/ 3720 h 46"/>
                <a:gd name="T56" fmla="*/ 86029 w 49"/>
                <a:gd name="T57" fmla="*/ 3347 h 46"/>
                <a:gd name="T58" fmla="*/ 86029 w 49"/>
                <a:gd name="T59" fmla="*/ 3140 h 46"/>
                <a:gd name="T60" fmla="*/ 133381 w 49"/>
                <a:gd name="T61" fmla="*/ 2530 h 46"/>
                <a:gd name="T62" fmla="*/ 145723 w 49"/>
                <a:gd name="T63" fmla="*/ 2115 h 46"/>
                <a:gd name="T64" fmla="*/ 156670 w 49"/>
                <a:gd name="T65" fmla="*/ 1972 h 46"/>
                <a:gd name="T66" fmla="*/ 156670 w 49"/>
                <a:gd name="T67" fmla="*/ 1903 h 46"/>
                <a:gd name="T68" fmla="*/ 164757 w 49"/>
                <a:gd name="T69" fmla="*/ 1639 h 46"/>
                <a:gd name="T70" fmla="*/ 172874 w 49"/>
                <a:gd name="T71" fmla="*/ 1435 h 46"/>
                <a:gd name="T72" fmla="*/ 186652 w 49"/>
                <a:gd name="T73" fmla="*/ 1085 h 46"/>
                <a:gd name="T74" fmla="*/ 198492 w 49"/>
                <a:gd name="T75" fmla="*/ 907 h 46"/>
                <a:gd name="T76" fmla="*/ 198492 w 49"/>
                <a:gd name="T77" fmla="*/ 907 h 46"/>
                <a:gd name="T78" fmla="*/ 206843 w 49"/>
                <a:gd name="T79" fmla="*/ 816 h 46"/>
                <a:gd name="T80" fmla="*/ 206843 w 49"/>
                <a:gd name="T81" fmla="*/ 617 h 46"/>
                <a:gd name="T82" fmla="*/ 217734 w 49"/>
                <a:gd name="T83" fmla="*/ 465 h 46"/>
                <a:gd name="T84" fmla="*/ 225931 w 49"/>
                <a:gd name="T85" fmla="*/ 200 h 46"/>
                <a:gd name="T86" fmla="*/ 217734 w 49"/>
                <a:gd name="T87" fmla="*/ 1 h 46"/>
                <a:gd name="T88" fmla="*/ 225931 w 49"/>
                <a:gd name="T89" fmla="*/ 351 h 46"/>
                <a:gd name="T90" fmla="*/ 225931 w 49"/>
                <a:gd name="T91" fmla="*/ 0 h 46"/>
                <a:gd name="T92" fmla="*/ 225931 w 49"/>
                <a:gd name="T93" fmla="*/ 351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6"/>
                <a:gd name="T143" fmla="*/ 49 w 49"/>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6">
                  <a:moveTo>
                    <a:pt x="49" y="4"/>
                  </a:moveTo>
                  <a:lnTo>
                    <a:pt x="49" y="0"/>
                  </a:lnTo>
                  <a:lnTo>
                    <a:pt x="46" y="1"/>
                  </a:lnTo>
                  <a:lnTo>
                    <a:pt x="43" y="5"/>
                  </a:lnTo>
                  <a:lnTo>
                    <a:pt x="43" y="6"/>
                  </a:lnTo>
                  <a:lnTo>
                    <a:pt x="41" y="8"/>
                  </a:lnTo>
                  <a:lnTo>
                    <a:pt x="39" y="9"/>
                  </a:lnTo>
                  <a:lnTo>
                    <a:pt x="35" y="14"/>
                  </a:lnTo>
                  <a:lnTo>
                    <a:pt x="33" y="16"/>
                  </a:lnTo>
                  <a:lnTo>
                    <a:pt x="32" y="18"/>
                  </a:lnTo>
                  <a:lnTo>
                    <a:pt x="32" y="19"/>
                  </a:lnTo>
                  <a:lnTo>
                    <a:pt x="30" y="23"/>
                  </a:lnTo>
                  <a:lnTo>
                    <a:pt x="26" y="26"/>
                  </a:lnTo>
                  <a:lnTo>
                    <a:pt x="18" y="32"/>
                  </a:lnTo>
                  <a:lnTo>
                    <a:pt x="16" y="34"/>
                  </a:lnTo>
                  <a:lnTo>
                    <a:pt x="12" y="37"/>
                  </a:lnTo>
                  <a:lnTo>
                    <a:pt x="4" y="41"/>
                  </a:lnTo>
                  <a:lnTo>
                    <a:pt x="0" y="41"/>
                  </a:lnTo>
                  <a:lnTo>
                    <a:pt x="0" y="44"/>
                  </a:lnTo>
                  <a:lnTo>
                    <a:pt x="0" y="42"/>
                  </a:lnTo>
                  <a:lnTo>
                    <a:pt x="1" y="46"/>
                  </a:lnTo>
                  <a:lnTo>
                    <a:pt x="3" y="45"/>
                  </a:lnTo>
                  <a:lnTo>
                    <a:pt x="2" y="43"/>
                  </a:lnTo>
                  <a:lnTo>
                    <a:pt x="3" y="45"/>
                  </a:lnTo>
                  <a:lnTo>
                    <a:pt x="13" y="41"/>
                  </a:lnTo>
                  <a:lnTo>
                    <a:pt x="19" y="36"/>
                  </a:lnTo>
                  <a:lnTo>
                    <a:pt x="19" y="34"/>
                  </a:lnTo>
                  <a:lnTo>
                    <a:pt x="29" y="28"/>
                  </a:lnTo>
                  <a:lnTo>
                    <a:pt x="32" y="23"/>
                  </a:lnTo>
                  <a:lnTo>
                    <a:pt x="34" y="22"/>
                  </a:lnTo>
                  <a:lnTo>
                    <a:pt x="34" y="20"/>
                  </a:lnTo>
                  <a:lnTo>
                    <a:pt x="36" y="18"/>
                  </a:lnTo>
                  <a:lnTo>
                    <a:pt x="38" y="15"/>
                  </a:lnTo>
                  <a:lnTo>
                    <a:pt x="41" y="12"/>
                  </a:lnTo>
                  <a:lnTo>
                    <a:pt x="43" y="10"/>
                  </a:lnTo>
                  <a:lnTo>
                    <a:pt x="45" y="8"/>
                  </a:lnTo>
                  <a:lnTo>
                    <a:pt x="45" y="7"/>
                  </a:lnTo>
                  <a:lnTo>
                    <a:pt x="47" y="5"/>
                  </a:lnTo>
                  <a:lnTo>
                    <a:pt x="49" y="2"/>
                  </a:lnTo>
                  <a:lnTo>
                    <a:pt x="47" y="1"/>
                  </a:lnTo>
                  <a:lnTo>
                    <a:pt x="49" y="4"/>
                  </a:lnTo>
                  <a:lnTo>
                    <a:pt x="49" y="0"/>
                  </a:lnTo>
                  <a:lnTo>
                    <a:pt x="49"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4">
              <a:extLst>
                <a:ext uri="{FF2B5EF4-FFF2-40B4-BE49-F238E27FC236}">
                  <a16:creationId xmlns:a16="http://schemas.microsoft.com/office/drawing/2014/main" id="{A0D887F0-C580-4885-A577-B6F3A1BA8C75}"/>
                </a:ext>
              </a:extLst>
            </p:cNvPr>
            <p:cNvSpPr>
              <a:spLocks/>
            </p:cNvSpPr>
            <p:nvPr/>
          </p:nvSpPr>
          <p:spPr bwMode="auto">
            <a:xfrm>
              <a:off x="1223" y="2918"/>
              <a:ext cx="117" cy="21"/>
            </a:xfrm>
            <a:custGeom>
              <a:avLst/>
              <a:gdLst>
                <a:gd name="T0" fmla="*/ 312805 w 69"/>
                <a:gd name="T1" fmla="*/ 0 h 16"/>
                <a:gd name="T2" fmla="*/ 322315 w 69"/>
                <a:gd name="T3" fmla="*/ 1 h 16"/>
                <a:gd name="T4" fmla="*/ 303695 w 69"/>
                <a:gd name="T5" fmla="*/ 0 h 16"/>
                <a:gd name="T6" fmla="*/ 294157 w 69"/>
                <a:gd name="T7" fmla="*/ 189 h 16"/>
                <a:gd name="T8" fmla="*/ 284997 w 69"/>
                <a:gd name="T9" fmla="*/ 1 h 16"/>
                <a:gd name="T10" fmla="*/ 275499 w 69"/>
                <a:gd name="T11" fmla="*/ 428 h 16"/>
                <a:gd name="T12" fmla="*/ 266339 w 69"/>
                <a:gd name="T13" fmla="*/ 428 h 16"/>
                <a:gd name="T14" fmla="*/ 256705 w 69"/>
                <a:gd name="T15" fmla="*/ 475 h 16"/>
                <a:gd name="T16" fmla="*/ 242356 w 69"/>
                <a:gd name="T17" fmla="*/ 475 h 16"/>
                <a:gd name="T18" fmla="*/ 233890 w 69"/>
                <a:gd name="T19" fmla="*/ 562 h 16"/>
                <a:gd name="T20" fmla="*/ 221752 w 69"/>
                <a:gd name="T21" fmla="*/ 562 h 16"/>
                <a:gd name="T22" fmla="*/ 214585 w 69"/>
                <a:gd name="T23" fmla="*/ 623 h 16"/>
                <a:gd name="T24" fmla="*/ 206244 w 69"/>
                <a:gd name="T25" fmla="*/ 623 h 16"/>
                <a:gd name="T26" fmla="*/ 194349 w 69"/>
                <a:gd name="T27" fmla="*/ 768 h 16"/>
                <a:gd name="T28" fmla="*/ 194349 w 69"/>
                <a:gd name="T29" fmla="*/ 768 h 16"/>
                <a:gd name="T30" fmla="*/ 186934 w 69"/>
                <a:gd name="T31" fmla="*/ 738 h 16"/>
                <a:gd name="T32" fmla="*/ 173477 w 69"/>
                <a:gd name="T33" fmla="*/ 738 h 16"/>
                <a:gd name="T34" fmla="*/ 162474 w 69"/>
                <a:gd name="T35" fmla="*/ 818 h 16"/>
                <a:gd name="T36" fmla="*/ 162474 w 69"/>
                <a:gd name="T37" fmla="*/ 818 h 16"/>
                <a:gd name="T38" fmla="*/ 146277 w 69"/>
                <a:gd name="T39" fmla="*/ 969 h 16"/>
                <a:gd name="T40" fmla="*/ 134989 w 69"/>
                <a:gd name="T41" fmla="*/ 969 h 16"/>
                <a:gd name="T42" fmla="*/ 126550 w 69"/>
                <a:gd name="T43" fmla="*/ 818 h 16"/>
                <a:gd name="T44" fmla="*/ 114616 w 69"/>
                <a:gd name="T45" fmla="*/ 818 h 16"/>
                <a:gd name="T46" fmla="*/ 102307 w 69"/>
                <a:gd name="T47" fmla="*/ 969 h 16"/>
                <a:gd name="T48" fmla="*/ 102307 w 69"/>
                <a:gd name="T49" fmla="*/ 969 h 16"/>
                <a:gd name="T50" fmla="*/ 93514 w 69"/>
                <a:gd name="T51" fmla="*/ 969 h 16"/>
                <a:gd name="T52" fmla="*/ 8163 w 69"/>
                <a:gd name="T53" fmla="*/ 768 h 16"/>
                <a:gd name="T54" fmla="*/ 0 w 69"/>
                <a:gd name="T55" fmla="*/ 818 h 16"/>
                <a:gd name="T56" fmla="*/ 0 w 69"/>
                <a:gd name="T57" fmla="*/ 818 h 16"/>
                <a:gd name="T58" fmla="*/ 0 w 69"/>
                <a:gd name="T59" fmla="*/ 1008 h 16"/>
                <a:gd name="T60" fmla="*/ 4814 w 69"/>
                <a:gd name="T61" fmla="*/ 1008 h 16"/>
                <a:gd name="T62" fmla="*/ 13842 w 69"/>
                <a:gd name="T63" fmla="*/ 1008 h 16"/>
                <a:gd name="T64" fmla="*/ 88132 w 69"/>
                <a:gd name="T65" fmla="*/ 1272 h 16"/>
                <a:gd name="T66" fmla="*/ 99121 w 69"/>
                <a:gd name="T67" fmla="*/ 1074 h 16"/>
                <a:gd name="T68" fmla="*/ 107297 w 69"/>
                <a:gd name="T69" fmla="*/ 1074 h 16"/>
                <a:gd name="T70" fmla="*/ 114616 w 69"/>
                <a:gd name="T71" fmla="*/ 1176 h 16"/>
                <a:gd name="T72" fmla="*/ 126550 w 69"/>
                <a:gd name="T73" fmla="*/ 1176 h 16"/>
                <a:gd name="T74" fmla="*/ 134989 w 69"/>
                <a:gd name="T75" fmla="*/ 1008 h 16"/>
                <a:gd name="T76" fmla="*/ 140308 w 69"/>
                <a:gd name="T77" fmla="*/ 1074 h 16"/>
                <a:gd name="T78" fmla="*/ 158567 w 69"/>
                <a:gd name="T79" fmla="*/ 1074 h 16"/>
                <a:gd name="T80" fmla="*/ 168075 w 69"/>
                <a:gd name="T81" fmla="*/ 1074 h 16"/>
                <a:gd name="T82" fmla="*/ 177226 w 69"/>
                <a:gd name="T83" fmla="*/ 1008 h 16"/>
                <a:gd name="T84" fmla="*/ 186934 w 69"/>
                <a:gd name="T85" fmla="*/ 1008 h 16"/>
                <a:gd name="T86" fmla="*/ 194035 w 69"/>
                <a:gd name="T87" fmla="*/ 1008 h 16"/>
                <a:gd name="T88" fmla="*/ 201209 w 69"/>
                <a:gd name="T89" fmla="*/ 969 h 16"/>
                <a:gd name="T90" fmla="*/ 214585 w 69"/>
                <a:gd name="T91" fmla="*/ 768 h 16"/>
                <a:gd name="T92" fmla="*/ 221718 w 69"/>
                <a:gd name="T93" fmla="*/ 768 h 16"/>
                <a:gd name="T94" fmla="*/ 228894 w 69"/>
                <a:gd name="T95" fmla="*/ 738 h 16"/>
                <a:gd name="T96" fmla="*/ 237914 w 69"/>
                <a:gd name="T97" fmla="*/ 738 h 16"/>
                <a:gd name="T98" fmla="*/ 248035 w 69"/>
                <a:gd name="T99" fmla="*/ 738 h 16"/>
                <a:gd name="T100" fmla="*/ 256705 w 69"/>
                <a:gd name="T101" fmla="*/ 623 h 16"/>
                <a:gd name="T102" fmla="*/ 266339 w 69"/>
                <a:gd name="T103" fmla="*/ 475 h 16"/>
                <a:gd name="T104" fmla="*/ 284997 w 69"/>
                <a:gd name="T105" fmla="*/ 562 h 16"/>
                <a:gd name="T106" fmla="*/ 294157 w 69"/>
                <a:gd name="T107" fmla="*/ 428 h 16"/>
                <a:gd name="T108" fmla="*/ 300514 w 69"/>
                <a:gd name="T109" fmla="*/ 475 h 16"/>
                <a:gd name="T110" fmla="*/ 308504 w 69"/>
                <a:gd name="T111" fmla="*/ 326 h 16"/>
                <a:gd name="T112" fmla="*/ 316975 w 69"/>
                <a:gd name="T113" fmla="*/ 326 h 16"/>
                <a:gd name="T114" fmla="*/ 316975 w 69"/>
                <a:gd name="T115" fmla="*/ 326 h 16"/>
                <a:gd name="T116" fmla="*/ 312805 w 69"/>
                <a:gd name="T117" fmla="*/ 0 h 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
                <a:gd name="T178" fmla="*/ 0 h 16"/>
                <a:gd name="T179" fmla="*/ 69 w 69"/>
                <a:gd name="T180" fmla="*/ 16 h 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 h="16">
                  <a:moveTo>
                    <a:pt x="67" y="0"/>
                  </a:moveTo>
                  <a:lnTo>
                    <a:pt x="69" y="1"/>
                  </a:lnTo>
                  <a:lnTo>
                    <a:pt x="65" y="0"/>
                  </a:lnTo>
                  <a:lnTo>
                    <a:pt x="63" y="2"/>
                  </a:lnTo>
                  <a:lnTo>
                    <a:pt x="61" y="1"/>
                  </a:lnTo>
                  <a:lnTo>
                    <a:pt x="59" y="5"/>
                  </a:lnTo>
                  <a:lnTo>
                    <a:pt x="57" y="5"/>
                  </a:lnTo>
                  <a:lnTo>
                    <a:pt x="55" y="6"/>
                  </a:lnTo>
                  <a:lnTo>
                    <a:pt x="52" y="6"/>
                  </a:lnTo>
                  <a:lnTo>
                    <a:pt x="50" y="7"/>
                  </a:lnTo>
                  <a:lnTo>
                    <a:pt x="48" y="7"/>
                  </a:lnTo>
                  <a:lnTo>
                    <a:pt x="46" y="8"/>
                  </a:lnTo>
                  <a:lnTo>
                    <a:pt x="44" y="8"/>
                  </a:lnTo>
                  <a:lnTo>
                    <a:pt x="42" y="10"/>
                  </a:lnTo>
                  <a:lnTo>
                    <a:pt x="40" y="9"/>
                  </a:lnTo>
                  <a:lnTo>
                    <a:pt x="37" y="9"/>
                  </a:lnTo>
                  <a:lnTo>
                    <a:pt x="35" y="11"/>
                  </a:lnTo>
                  <a:lnTo>
                    <a:pt x="31" y="12"/>
                  </a:lnTo>
                  <a:lnTo>
                    <a:pt x="29" y="12"/>
                  </a:lnTo>
                  <a:lnTo>
                    <a:pt x="27" y="11"/>
                  </a:lnTo>
                  <a:lnTo>
                    <a:pt x="25" y="11"/>
                  </a:lnTo>
                  <a:lnTo>
                    <a:pt x="22" y="12"/>
                  </a:lnTo>
                  <a:lnTo>
                    <a:pt x="20" y="12"/>
                  </a:lnTo>
                  <a:lnTo>
                    <a:pt x="2" y="10"/>
                  </a:lnTo>
                  <a:lnTo>
                    <a:pt x="0" y="11"/>
                  </a:lnTo>
                  <a:lnTo>
                    <a:pt x="0" y="13"/>
                  </a:lnTo>
                  <a:lnTo>
                    <a:pt x="1" y="13"/>
                  </a:lnTo>
                  <a:lnTo>
                    <a:pt x="3" y="13"/>
                  </a:lnTo>
                  <a:lnTo>
                    <a:pt x="19" y="16"/>
                  </a:lnTo>
                  <a:lnTo>
                    <a:pt x="21" y="14"/>
                  </a:lnTo>
                  <a:lnTo>
                    <a:pt x="23" y="14"/>
                  </a:lnTo>
                  <a:lnTo>
                    <a:pt x="25" y="15"/>
                  </a:lnTo>
                  <a:lnTo>
                    <a:pt x="27" y="15"/>
                  </a:lnTo>
                  <a:lnTo>
                    <a:pt x="29" y="13"/>
                  </a:lnTo>
                  <a:lnTo>
                    <a:pt x="30" y="14"/>
                  </a:lnTo>
                  <a:lnTo>
                    <a:pt x="34" y="14"/>
                  </a:lnTo>
                  <a:lnTo>
                    <a:pt x="36" y="14"/>
                  </a:lnTo>
                  <a:lnTo>
                    <a:pt x="38" y="13"/>
                  </a:lnTo>
                  <a:lnTo>
                    <a:pt x="40" y="13"/>
                  </a:lnTo>
                  <a:lnTo>
                    <a:pt x="41" y="13"/>
                  </a:lnTo>
                  <a:lnTo>
                    <a:pt x="43" y="12"/>
                  </a:lnTo>
                  <a:lnTo>
                    <a:pt x="46" y="10"/>
                  </a:lnTo>
                  <a:lnTo>
                    <a:pt x="47" y="10"/>
                  </a:lnTo>
                  <a:lnTo>
                    <a:pt x="49" y="9"/>
                  </a:lnTo>
                  <a:lnTo>
                    <a:pt x="51" y="9"/>
                  </a:lnTo>
                  <a:lnTo>
                    <a:pt x="53" y="9"/>
                  </a:lnTo>
                  <a:lnTo>
                    <a:pt x="55" y="8"/>
                  </a:lnTo>
                  <a:lnTo>
                    <a:pt x="57" y="6"/>
                  </a:lnTo>
                  <a:lnTo>
                    <a:pt x="61" y="7"/>
                  </a:lnTo>
                  <a:lnTo>
                    <a:pt x="63" y="5"/>
                  </a:lnTo>
                  <a:lnTo>
                    <a:pt x="64" y="6"/>
                  </a:lnTo>
                  <a:lnTo>
                    <a:pt x="66" y="4"/>
                  </a:lnTo>
                  <a:lnTo>
                    <a:pt x="68" y="4"/>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5">
              <a:extLst>
                <a:ext uri="{FF2B5EF4-FFF2-40B4-BE49-F238E27FC236}">
                  <a16:creationId xmlns:a16="http://schemas.microsoft.com/office/drawing/2014/main" id="{0D382981-B31D-4A0A-B958-711DFE507522}"/>
                </a:ext>
              </a:extLst>
            </p:cNvPr>
            <p:cNvSpPr>
              <a:spLocks/>
            </p:cNvSpPr>
            <p:nvPr/>
          </p:nvSpPr>
          <p:spPr bwMode="auto">
            <a:xfrm>
              <a:off x="1088" y="2874"/>
              <a:ext cx="135" cy="61"/>
            </a:xfrm>
            <a:custGeom>
              <a:avLst/>
              <a:gdLst>
                <a:gd name="T0" fmla="*/ 346705 w 80"/>
                <a:gd name="T1" fmla="*/ 3984 h 46"/>
                <a:gd name="T2" fmla="*/ 289533 w 80"/>
                <a:gd name="T3" fmla="*/ 3822 h 46"/>
                <a:gd name="T4" fmla="*/ 276205 w 80"/>
                <a:gd name="T5" fmla="*/ 3624 h 46"/>
                <a:gd name="T6" fmla="*/ 256605 w 80"/>
                <a:gd name="T7" fmla="*/ 3612 h 46"/>
                <a:gd name="T8" fmla="*/ 238238 w 80"/>
                <a:gd name="T9" fmla="*/ 3355 h 46"/>
                <a:gd name="T10" fmla="*/ 234038 w 80"/>
                <a:gd name="T11" fmla="*/ 3355 h 46"/>
                <a:gd name="T12" fmla="*/ 215966 w 80"/>
                <a:gd name="T13" fmla="*/ 3159 h 46"/>
                <a:gd name="T14" fmla="*/ 201626 w 80"/>
                <a:gd name="T15" fmla="*/ 3140 h 46"/>
                <a:gd name="T16" fmla="*/ 174525 w 80"/>
                <a:gd name="T17" fmla="*/ 2733 h 46"/>
                <a:gd name="T18" fmla="*/ 163677 w 80"/>
                <a:gd name="T19" fmla="*/ 2615 h 46"/>
                <a:gd name="T20" fmla="*/ 152062 w 80"/>
                <a:gd name="T21" fmla="*/ 2524 h 46"/>
                <a:gd name="T22" fmla="*/ 133316 w 80"/>
                <a:gd name="T23" fmla="*/ 2265 h 46"/>
                <a:gd name="T24" fmla="*/ 130533 w 80"/>
                <a:gd name="T25" fmla="*/ 2115 h 46"/>
                <a:gd name="T26" fmla="*/ 112514 w 80"/>
                <a:gd name="T27" fmla="*/ 1972 h 46"/>
                <a:gd name="T28" fmla="*/ 99762 w 80"/>
                <a:gd name="T29" fmla="*/ 1903 h 46"/>
                <a:gd name="T30" fmla="*/ 77353 w 80"/>
                <a:gd name="T31" fmla="*/ 1439 h 46"/>
                <a:gd name="T32" fmla="*/ 74594 w 80"/>
                <a:gd name="T33" fmla="*/ 1288 h 46"/>
                <a:gd name="T34" fmla="*/ 56050 w 80"/>
                <a:gd name="T35" fmla="*/ 1082 h 46"/>
                <a:gd name="T36" fmla="*/ 51179 w 80"/>
                <a:gd name="T37" fmla="*/ 1082 h 46"/>
                <a:gd name="T38" fmla="*/ 44204 w 80"/>
                <a:gd name="T39" fmla="*/ 818 h 46"/>
                <a:gd name="T40" fmla="*/ 21522 w 80"/>
                <a:gd name="T41" fmla="*/ 465 h 46"/>
                <a:gd name="T42" fmla="*/ 17972 w 80"/>
                <a:gd name="T43" fmla="*/ 265 h 46"/>
                <a:gd name="T44" fmla="*/ 17972 w 80"/>
                <a:gd name="T45" fmla="*/ 265 h 46"/>
                <a:gd name="T46" fmla="*/ 0 w 80"/>
                <a:gd name="T47" fmla="*/ 0 h 46"/>
                <a:gd name="T48" fmla="*/ 0 w 80"/>
                <a:gd name="T49" fmla="*/ 200 h 46"/>
                <a:gd name="T50" fmla="*/ 4479 w 80"/>
                <a:gd name="T51" fmla="*/ 615 h 46"/>
                <a:gd name="T52" fmla="*/ 12754 w 80"/>
                <a:gd name="T53" fmla="*/ 615 h 46"/>
                <a:gd name="T54" fmla="*/ 21522 w 80"/>
                <a:gd name="T55" fmla="*/ 816 h 46"/>
                <a:gd name="T56" fmla="*/ 36318 w 80"/>
                <a:gd name="T57" fmla="*/ 907 h 46"/>
                <a:gd name="T58" fmla="*/ 48703 w 80"/>
                <a:gd name="T59" fmla="*/ 1203 h 46"/>
                <a:gd name="T60" fmla="*/ 56050 w 80"/>
                <a:gd name="T61" fmla="*/ 1435 h 46"/>
                <a:gd name="T62" fmla="*/ 61287 w 80"/>
                <a:gd name="T63" fmla="*/ 1595 h 46"/>
                <a:gd name="T64" fmla="*/ 70394 w 80"/>
                <a:gd name="T65" fmla="*/ 1708 h 46"/>
                <a:gd name="T66" fmla="*/ 90111 w 80"/>
                <a:gd name="T67" fmla="*/ 1908 h 46"/>
                <a:gd name="T68" fmla="*/ 103422 w 80"/>
                <a:gd name="T69" fmla="*/ 2173 h 46"/>
                <a:gd name="T70" fmla="*/ 119482 w 80"/>
                <a:gd name="T71" fmla="*/ 2368 h 46"/>
                <a:gd name="T72" fmla="*/ 133316 w 80"/>
                <a:gd name="T73" fmla="*/ 2530 h 46"/>
                <a:gd name="T74" fmla="*/ 145741 w 80"/>
                <a:gd name="T75" fmla="*/ 2805 h 46"/>
                <a:gd name="T76" fmla="*/ 156686 w 80"/>
                <a:gd name="T77" fmla="*/ 2805 h 46"/>
                <a:gd name="T78" fmla="*/ 168348 w 80"/>
                <a:gd name="T79" fmla="*/ 3004 h 46"/>
                <a:gd name="T80" fmla="*/ 193971 w 80"/>
                <a:gd name="T81" fmla="*/ 3347 h 46"/>
                <a:gd name="T82" fmla="*/ 207844 w 80"/>
                <a:gd name="T83" fmla="*/ 3468 h 46"/>
                <a:gd name="T84" fmla="*/ 220274 w 80"/>
                <a:gd name="T85" fmla="*/ 3624 h 46"/>
                <a:gd name="T86" fmla="*/ 227927 w 80"/>
                <a:gd name="T87" fmla="*/ 3624 h 46"/>
                <a:gd name="T88" fmla="*/ 250022 w 80"/>
                <a:gd name="T89" fmla="*/ 3964 h 46"/>
                <a:gd name="T90" fmla="*/ 272125 w 80"/>
                <a:gd name="T91" fmla="*/ 3984 h 46"/>
                <a:gd name="T92" fmla="*/ 289533 w 80"/>
                <a:gd name="T93" fmla="*/ 3984 h 46"/>
                <a:gd name="T94" fmla="*/ 346705 w 80"/>
                <a:gd name="T95" fmla="*/ 4189 h 46"/>
                <a:gd name="T96" fmla="*/ 346705 w 80"/>
                <a:gd name="T97" fmla="*/ 398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
                <a:gd name="T148" fmla="*/ 0 h 46"/>
                <a:gd name="T149" fmla="*/ 80 w 80"/>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 h="46">
                  <a:moveTo>
                    <a:pt x="80" y="44"/>
                  </a:moveTo>
                  <a:lnTo>
                    <a:pt x="67" y="42"/>
                  </a:lnTo>
                  <a:lnTo>
                    <a:pt x="64" y="40"/>
                  </a:lnTo>
                  <a:lnTo>
                    <a:pt x="59" y="39"/>
                  </a:lnTo>
                  <a:lnTo>
                    <a:pt x="55" y="37"/>
                  </a:lnTo>
                  <a:lnTo>
                    <a:pt x="54" y="37"/>
                  </a:lnTo>
                  <a:lnTo>
                    <a:pt x="50" y="35"/>
                  </a:lnTo>
                  <a:lnTo>
                    <a:pt x="47" y="34"/>
                  </a:lnTo>
                  <a:lnTo>
                    <a:pt x="40" y="30"/>
                  </a:lnTo>
                  <a:lnTo>
                    <a:pt x="38" y="29"/>
                  </a:lnTo>
                  <a:lnTo>
                    <a:pt x="35" y="27"/>
                  </a:lnTo>
                  <a:lnTo>
                    <a:pt x="31" y="25"/>
                  </a:lnTo>
                  <a:lnTo>
                    <a:pt x="30" y="23"/>
                  </a:lnTo>
                  <a:lnTo>
                    <a:pt x="26" y="22"/>
                  </a:lnTo>
                  <a:lnTo>
                    <a:pt x="23" y="20"/>
                  </a:lnTo>
                  <a:lnTo>
                    <a:pt x="18" y="16"/>
                  </a:lnTo>
                  <a:lnTo>
                    <a:pt x="17" y="14"/>
                  </a:lnTo>
                  <a:lnTo>
                    <a:pt x="13" y="11"/>
                  </a:lnTo>
                  <a:lnTo>
                    <a:pt x="12" y="11"/>
                  </a:lnTo>
                  <a:lnTo>
                    <a:pt x="10" y="9"/>
                  </a:lnTo>
                  <a:lnTo>
                    <a:pt x="5" y="5"/>
                  </a:lnTo>
                  <a:lnTo>
                    <a:pt x="4" y="3"/>
                  </a:lnTo>
                  <a:lnTo>
                    <a:pt x="0" y="0"/>
                  </a:lnTo>
                  <a:lnTo>
                    <a:pt x="0" y="2"/>
                  </a:lnTo>
                  <a:lnTo>
                    <a:pt x="1" y="6"/>
                  </a:lnTo>
                  <a:lnTo>
                    <a:pt x="3" y="6"/>
                  </a:lnTo>
                  <a:lnTo>
                    <a:pt x="5" y="8"/>
                  </a:lnTo>
                  <a:lnTo>
                    <a:pt x="8" y="10"/>
                  </a:lnTo>
                  <a:lnTo>
                    <a:pt x="11" y="13"/>
                  </a:lnTo>
                  <a:lnTo>
                    <a:pt x="13" y="15"/>
                  </a:lnTo>
                  <a:lnTo>
                    <a:pt x="14" y="17"/>
                  </a:lnTo>
                  <a:lnTo>
                    <a:pt x="16" y="19"/>
                  </a:lnTo>
                  <a:lnTo>
                    <a:pt x="21" y="21"/>
                  </a:lnTo>
                  <a:lnTo>
                    <a:pt x="24" y="24"/>
                  </a:lnTo>
                  <a:lnTo>
                    <a:pt x="28" y="26"/>
                  </a:lnTo>
                  <a:lnTo>
                    <a:pt x="31" y="28"/>
                  </a:lnTo>
                  <a:lnTo>
                    <a:pt x="34" y="31"/>
                  </a:lnTo>
                  <a:lnTo>
                    <a:pt x="36" y="31"/>
                  </a:lnTo>
                  <a:lnTo>
                    <a:pt x="39" y="33"/>
                  </a:lnTo>
                  <a:lnTo>
                    <a:pt x="45" y="36"/>
                  </a:lnTo>
                  <a:lnTo>
                    <a:pt x="48" y="38"/>
                  </a:lnTo>
                  <a:lnTo>
                    <a:pt x="51" y="40"/>
                  </a:lnTo>
                  <a:lnTo>
                    <a:pt x="53" y="40"/>
                  </a:lnTo>
                  <a:lnTo>
                    <a:pt x="58" y="43"/>
                  </a:lnTo>
                  <a:lnTo>
                    <a:pt x="63" y="44"/>
                  </a:lnTo>
                  <a:lnTo>
                    <a:pt x="67" y="44"/>
                  </a:lnTo>
                  <a:lnTo>
                    <a:pt x="80" y="46"/>
                  </a:lnTo>
                  <a:lnTo>
                    <a:pt x="8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6">
              <a:extLst>
                <a:ext uri="{FF2B5EF4-FFF2-40B4-BE49-F238E27FC236}">
                  <a16:creationId xmlns:a16="http://schemas.microsoft.com/office/drawing/2014/main" id="{205AF07B-8661-4ABA-B343-25B693D02EA5}"/>
                </a:ext>
              </a:extLst>
            </p:cNvPr>
            <p:cNvSpPr>
              <a:spLocks/>
            </p:cNvSpPr>
            <p:nvPr/>
          </p:nvSpPr>
          <p:spPr bwMode="auto">
            <a:xfrm>
              <a:off x="1027" y="2763"/>
              <a:ext cx="61" cy="117"/>
            </a:xfrm>
            <a:custGeom>
              <a:avLst/>
              <a:gdLst>
                <a:gd name="T0" fmla="*/ 166262 w 36"/>
                <a:gd name="T1" fmla="*/ 6774 h 89"/>
                <a:gd name="T2" fmla="*/ 166262 w 36"/>
                <a:gd name="T3" fmla="*/ 6774 h 89"/>
                <a:gd name="T4" fmla="*/ 160384 w 36"/>
                <a:gd name="T5" fmla="*/ 6577 h 89"/>
                <a:gd name="T6" fmla="*/ 160384 w 36"/>
                <a:gd name="T7" fmla="*/ 6577 h 89"/>
                <a:gd name="T8" fmla="*/ 153164 w 36"/>
                <a:gd name="T9" fmla="*/ 6427 h 89"/>
                <a:gd name="T10" fmla="*/ 146107 w 36"/>
                <a:gd name="T11" fmla="*/ 6323 h 89"/>
                <a:gd name="T12" fmla="*/ 138480 w 36"/>
                <a:gd name="T13" fmla="*/ 5992 h 89"/>
                <a:gd name="T14" fmla="*/ 133802 w 36"/>
                <a:gd name="T15" fmla="*/ 5992 h 89"/>
                <a:gd name="T16" fmla="*/ 133802 w 36"/>
                <a:gd name="T17" fmla="*/ 5818 h 89"/>
                <a:gd name="T18" fmla="*/ 125653 w 36"/>
                <a:gd name="T19" fmla="*/ 5527 h 89"/>
                <a:gd name="T20" fmla="*/ 110766 w 36"/>
                <a:gd name="T21" fmla="*/ 5332 h 89"/>
                <a:gd name="T22" fmla="*/ 110766 w 36"/>
                <a:gd name="T23" fmla="*/ 5153 h 89"/>
                <a:gd name="T24" fmla="*/ 85239 w 36"/>
                <a:gd name="T25" fmla="*/ 4368 h 89"/>
                <a:gd name="T26" fmla="*/ 78965 w 36"/>
                <a:gd name="T27" fmla="*/ 4103 h 89"/>
                <a:gd name="T28" fmla="*/ 74156 w 36"/>
                <a:gd name="T29" fmla="*/ 3989 h 89"/>
                <a:gd name="T30" fmla="*/ 65370 w 36"/>
                <a:gd name="T31" fmla="*/ 3659 h 89"/>
                <a:gd name="T32" fmla="*/ 59878 w 36"/>
                <a:gd name="T33" fmla="*/ 3323 h 89"/>
                <a:gd name="T34" fmla="*/ 54810 w 36"/>
                <a:gd name="T35" fmla="*/ 3034 h 89"/>
                <a:gd name="T36" fmla="*/ 46602 w 36"/>
                <a:gd name="T37" fmla="*/ 2886 h 89"/>
                <a:gd name="T38" fmla="*/ 39625 w 36"/>
                <a:gd name="T39" fmla="*/ 2528 h 89"/>
                <a:gd name="T40" fmla="*/ 38579 w 36"/>
                <a:gd name="T41" fmla="*/ 2243 h 89"/>
                <a:gd name="T42" fmla="*/ 27503 w 36"/>
                <a:gd name="T43" fmla="*/ 2072 h 89"/>
                <a:gd name="T44" fmla="*/ 22768 w 36"/>
                <a:gd name="T45" fmla="*/ 1526 h 89"/>
                <a:gd name="T46" fmla="*/ 19090 w 36"/>
                <a:gd name="T47" fmla="*/ 1199 h 89"/>
                <a:gd name="T48" fmla="*/ 22768 w 36"/>
                <a:gd name="T49" fmla="*/ 987 h 89"/>
                <a:gd name="T50" fmla="*/ 13462 w 36"/>
                <a:gd name="T51" fmla="*/ 751 h 89"/>
                <a:gd name="T52" fmla="*/ 13462 w 36"/>
                <a:gd name="T53" fmla="*/ 644 h 89"/>
                <a:gd name="T54" fmla="*/ 19090 w 36"/>
                <a:gd name="T55" fmla="*/ 1 h 89"/>
                <a:gd name="T56" fmla="*/ 4689 w 36"/>
                <a:gd name="T57" fmla="*/ 0 h 89"/>
                <a:gd name="T58" fmla="*/ 0 w 36"/>
                <a:gd name="T59" fmla="*/ 571 h 89"/>
                <a:gd name="T60" fmla="*/ 4689 w 36"/>
                <a:gd name="T61" fmla="*/ 847 h 89"/>
                <a:gd name="T62" fmla="*/ 4689 w 36"/>
                <a:gd name="T63" fmla="*/ 1016 h 89"/>
                <a:gd name="T64" fmla="*/ 7945 w 36"/>
                <a:gd name="T65" fmla="*/ 1336 h 89"/>
                <a:gd name="T66" fmla="*/ 4689 w 36"/>
                <a:gd name="T67" fmla="*/ 1576 h 89"/>
                <a:gd name="T68" fmla="*/ 19090 w 36"/>
                <a:gd name="T69" fmla="*/ 2072 h 89"/>
                <a:gd name="T70" fmla="*/ 27503 w 36"/>
                <a:gd name="T71" fmla="*/ 2347 h 89"/>
                <a:gd name="T72" fmla="*/ 22768 w 36"/>
                <a:gd name="T73" fmla="*/ 2724 h 89"/>
                <a:gd name="T74" fmla="*/ 38579 w 36"/>
                <a:gd name="T75" fmla="*/ 3034 h 89"/>
                <a:gd name="T76" fmla="*/ 38579 w 36"/>
                <a:gd name="T77" fmla="*/ 3085 h 89"/>
                <a:gd name="T78" fmla="*/ 50888 w 36"/>
                <a:gd name="T79" fmla="*/ 3467 h 89"/>
                <a:gd name="T80" fmla="*/ 54810 w 36"/>
                <a:gd name="T81" fmla="*/ 3794 h 89"/>
                <a:gd name="T82" fmla="*/ 65370 w 36"/>
                <a:gd name="T83" fmla="*/ 4056 h 89"/>
                <a:gd name="T84" fmla="*/ 67142 w 36"/>
                <a:gd name="T85" fmla="*/ 4246 h 89"/>
                <a:gd name="T86" fmla="*/ 74156 w 36"/>
                <a:gd name="T87" fmla="*/ 4558 h 89"/>
                <a:gd name="T88" fmla="*/ 98122 w 36"/>
                <a:gd name="T89" fmla="*/ 5332 h 89"/>
                <a:gd name="T90" fmla="*/ 101460 w 36"/>
                <a:gd name="T91" fmla="*/ 5527 h 89"/>
                <a:gd name="T92" fmla="*/ 110766 w 36"/>
                <a:gd name="T93" fmla="*/ 5591 h 89"/>
                <a:gd name="T94" fmla="*/ 113768 w 36"/>
                <a:gd name="T95" fmla="*/ 5992 h 89"/>
                <a:gd name="T96" fmla="*/ 125653 w 36"/>
                <a:gd name="T97" fmla="*/ 6121 h 89"/>
                <a:gd name="T98" fmla="*/ 128971 w 36"/>
                <a:gd name="T99" fmla="*/ 6323 h 89"/>
                <a:gd name="T100" fmla="*/ 138480 w 36"/>
                <a:gd name="T101" fmla="*/ 6323 h 89"/>
                <a:gd name="T102" fmla="*/ 144433 w 36"/>
                <a:gd name="T103" fmla="*/ 6577 h 89"/>
                <a:gd name="T104" fmla="*/ 153164 w 36"/>
                <a:gd name="T105" fmla="*/ 6774 h 89"/>
                <a:gd name="T106" fmla="*/ 157368 w 36"/>
                <a:gd name="T107" fmla="*/ 6774 h 89"/>
                <a:gd name="T108" fmla="*/ 166262 w 36"/>
                <a:gd name="T109" fmla="*/ 6894 h 89"/>
                <a:gd name="T110" fmla="*/ 166262 w 36"/>
                <a:gd name="T111" fmla="*/ 7091 h 89"/>
                <a:gd name="T112" fmla="*/ 166262 w 36"/>
                <a:gd name="T113" fmla="*/ 6774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89"/>
                <a:gd name="T173" fmla="*/ 36 w 36"/>
                <a:gd name="T174" fmla="*/ 89 h 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89">
                  <a:moveTo>
                    <a:pt x="36" y="85"/>
                  </a:moveTo>
                  <a:lnTo>
                    <a:pt x="36" y="85"/>
                  </a:lnTo>
                  <a:lnTo>
                    <a:pt x="35" y="83"/>
                  </a:lnTo>
                  <a:lnTo>
                    <a:pt x="33" y="81"/>
                  </a:lnTo>
                  <a:lnTo>
                    <a:pt x="32" y="79"/>
                  </a:lnTo>
                  <a:lnTo>
                    <a:pt x="30" y="75"/>
                  </a:lnTo>
                  <a:lnTo>
                    <a:pt x="29" y="75"/>
                  </a:lnTo>
                  <a:lnTo>
                    <a:pt x="29" y="73"/>
                  </a:lnTo>
                  <a:lnTo>
                    <a:pt x="27" y="69"/>
                  </a:lnTo>
                  <a:lnTo>
                    <a:pt x="24" y="67"/>
                  </a:lnTo>
                  <a:lnTo>
                    <a:pt x="24" y="65"/>
                  </a:lnTo>
                  <a:lnTo>
                    <a:pt x="18" y="55"/>
                  </a:lnTo>
                  <a:lnTo>
                    <a:pt x="17" y="52"/>
                  </a:lnTo>
                  <a:lnTo>
                    <a:pt x="16" y="50"/>
                  </a:lnTo>
                  <a:lnTo>
                    <a:pt x="14" y="46"/>
                  </a:lnTo>
                  <a:lnTo>
                    <a:pt x="13" y="42"/>
                  </a:lnTo>
                  <a:lnTo>
                    <a:pt x="12" y="38"/>
                  </a:lnTo>
                  <a:lnTo>
                    <a:pt x="10" y="36"/>
                  </a:lnTo>
                  <a:lnTo>
                    <a:pt x="9" y="32"/>
                  </a:lnTo>
                  <a:lnTo>
                    <a:pt x="8" y="28"/>
                  </a:lnTo>
                  <a:lnTo>
                    <a:pt x="6" y="26"/>
                  </a:lnTo>
                  <a:lnTo>
                    <a:pt x="5" y="19"/>
                  </a:lnTo>
                  <a:lnTo>
                    <a:pt x="4" y="15"/>
                  </a:lnTo>
                  <a:lnTo>
                    <a:pt x="5" y="12"/>
                  </a:lnTo>
                  <a:lnTo>
                    <a:pt x="3" y="9"/>
                  </a:lnTo>
                  <a:lnTo>
                    <a:pt x="3" y="8"/>
                  </a:lnTo>
                  <a:lnTo>
                    <a:pt x="4" y="1"/>
                  </a:lnTo>
                  <a:lnTo>
                    <a:pt x="1" y="0"/>
                  </a:lnTo>
                  <a:lnTo>
                    <a:pt x="0" y="7"/>
                  </a:lnTo>
                  <a:lnTo>
                    <a:pt x="1" y="11"/>
                  </a:lnTo>
                  <a:lnTo>
                    <a:pt x="1" y="13"/>
                  </a:lnTo>
                  <a:lnTo>
                    <a:pt x="2" y="17"/>
                  </a:lnTo>
                  <a:lnTo>
                    <a:pt x="1" y="20"/>
                  </a:lnTo>
                  <a:lnTo>
                    <a:pt x="4" y="26"/>
                  </a:lnTo>
                  <a:lnTo>
                    <a:pt x="6" y="30"/>
                  </a:lnTo>
                  <a:lnTo>
                    <a:pt x="5" y="34"/>
                  </a:lnTo>
                  <a:lnTo>
                    <a:pt x="8" y="38"/>
                  </a:lnTo>
                  <a:lnTo>
                    <a:pt x="8" y="39"/>
                  </a:lnTo>
                  <a:lnTo>
                    <a:pt x="11" y="43"/>
                  </a:lnTo>
                  <a:lnTo>
                    <a:pt x="12" y="47"/>
                  </a:lnTo>
                  <a:lnTo>
                    <a:pt x="14" y="51"/>
                  </a:lnTo>
                  <a:lnTo>
                    <a:pt x="15" y="53"/>
                  </a:lnTo>
                  <a:lnTo>
                    <a:pt x="16" y="57"/>
                  </a:lnTo>
                  <a:lnTo>
                    <a:pt x="21" y="67"/>
                  </a:lnTo>
                  <a:lnTo>
                    <a:pt x="22" y="69"/>
                  </a:lnTo>
                  <a:lnTo>
                    <a:pt x="24" y="71"/>
                  </a:lnTo>
                  <a:lnTo>
                    <a:pt x="25" y="75"/>
                  </a:lnTo>
                  <a:lnTo>
                    <a:pt x="27" y="77"/>
                  </a:lnTo>
                  <a:lnTo>
                    <a:pt x="28" y="79"/>
                  </a:lnTo>
                  <a:lnTo>
                    <a:pt x="30" y="79"/>
                  </a:lnTo>
                  <a:lnTo>
                    <a:pt x="31" y="83"/>
                  </a:lnTo>
                  <a:lnTo>
                    <a:pt x="33" y="85"/>
                  </a:lnTo>
                  <a:lnTo>
                    <a:pt x="34" y="85"/>
                  </a:lnTo>
                  <a:lnTo>
                    <a:pt x="36" y="87"/>
                  </a:lnTo>
                  <a:lnTo>
                    <a:pt x="36" y="89"/>
                  </a:lnTo>
                  <a:lnTo>
                    <a:pt x="36" y="8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7">
              <a:extLst>
                <a:ext uri="{FF2B5EF4-FFF2-40B4-BE49-F238E27FC236}">
                  <a16:creationId xmlns:a16="http://schemas.microsoft.com/office/drawing/2014/main" id="{83F9683D-18A7-4E9A-8EB1-2DC9D94A75E2}"/>
                </a:ext>
              </a:extLst>
            </p:cNvPr>
            <p:cNvSpPr>
              <a:spLocks/>
            </p:cNvSpPr>
            <p:nvPr/>
          </p:nvSpPr>
          <p:spPr bwMode="auto">
            <a:xfrm>
              <a:off x="1029" y="2636"/>
              <a:ext cx="61" cy="128"/>
            </a:xfrm>
            <a:custGeom>
              <a:avLst/>
              <a:gdLst>
                <a:gd name="T0" fmla="*/ 13462 w 36"/>
                <a:gd name="T1" fmla="*/ 7026 h 98"/>
                <a:gd name="T2" fmla="*/ 27503 w 36"/>
                <a:gd name="T3" fmla="*/ 5400 h 98"/>
                <a:gd name="T4" fmla="*/ 32347 w 36"/>
                <a:gd name="T5" fmla="*/ 5174 h 98"/>
                <a:gd name="T6" fmla="*/ 38579 w 36"/>
                <a:gd name="T7" fmla="*/ 4510 h 98"/>
                <a:gd name="T8" fmla="*/ 38579 w 36"/>
                <a:gd name="T9" fmla="*/ 4280 h 98"/>
                <a:gd name="T10" fmla="*/ 50888 w 36"/>
                <a:gd name="T11" fmla="*/ 4089 h 98"/>
                <a:gd name="T12" fmla="*/ 50888 w 36"/>
                <a:gd name="T13" fmla="*/ 3961 h 98"/>
                <a:gd name="T14" fmla="*/ 59878 w 36"/>
                <a:gd name="T15" fmla="*/ 3688 h 98"/>
                <a:gd name="T16" fmla="*/ 65370 w 36"/>
                <a:gd name="T17" fmla="*/ 3277 h 98"/>
                <a:gd name="T18" fmla="*/ 65370 w 36"/>
                <a:gd name="T19" fmla="*/ 3131 h 98"/>
                <a:gd name="T20" fmla="*/ 67142 w 36"/>
                <a:gd name="T21" fmla="*/ 2969 h 98"/>
                <a:gd name="T22" fmla="*/ 78965 w 36"/>
                <a:gd name="T23" fmla="*/ 2568 h 98"/>
                <a:gd name="T24" fmla="*/ 92873 w 36"/>
                <a:gd name="T25" fmla="*/ 2162 h 98"/>
                <a:gd name="T26" fmla="*/ 92873 w 36"/>
                <a:gd name="T27" fmla="*/ 2095 h 98"/>
                <a:gd name="T28" fmla="*/ 101460 w 36"/>
                <a:gd name="T29" fmla="*/ 1799 h 98"/>
                <a:gd name="T30" fmla="*/ 106479 w 36"/>
                <a:gd name="T31" fmla="*/ 1604 h 98"/>
                <a:gd name="T32" fmla="*/ 113768 w 36"/>
                <a:gd name="T33" fmla="*/ 1293 h 98"/>
                <a:gd name="T34" fmla="*/ 125653 w 36"/>
                <a:gd name="T35" fmla="*/ 1076 h 98"/>
                <a:gd name="T36" fmla="*/ 128971 w 36"/>
                <a:gd name="T37" fmla="*/ 758 h 98"/>
                <a:gd name="T38" fmla="*/ 138480 w 36"/>
                <a:gd name="T39" fmla="*/ 551 h 98"/>
                <a:gd name="T40" fmla="*/ 146107 w 36"/>
                <a:gd name="T41" fmla="*/ 505 h 98"/>
                <a:gd name="T42" fmla="*/ 157368 w 36"/>
                <a:gd name="T43" fmla="*/ 227 h 98"/>
                <a:gd name="T44" fmla="*/ 166262 w 36"/>
                <a:gd name="T45" fmla="*/ 174 h 98"/>
                <a:gd name="T46" fmla="*/ 166262 w 36"/>
                <a:gd name="T47" fmla="*/ 174 h 98"/>
                <a:gd name="T48" fmla="*/ 160384 w 36"/>
                <a:gd name="T49" fmla="*/ 0 h 98"/>
                <a:gd name="T50" fmla="*/ 160384 w 36"/>
                <a:gd name="T51" fmla="*/ 0 h 98"/>
                <a:gd name="T52" fmla="*/ 144433 w 36"/>
                <a:gd name="T53" fmla="*/ 1 h 98"/>
                <a:gd name="T54" fmla="*/ 133802 w 36"/>
                <a:gd name="T55" fmla="*/ 296 h 98"/>
                <a:gd name="T56" fmla="*/ 128971 w 36"/>
                <a:gd name="T57" fmla="*/ 551 h 98"/>
                <a:gd name="T58" fmla="*/ 120345 w 36"/>
                <a:gd name="T59" fmla="*/ 660 h 98"/>
                <a:gd name="T60" fmla="*/ 110766 w 36"/>
                <a:gd name="T61" fmla="*/ 940 h 98"/>
                <a:gd name="T62" fmla="*/ 110766 w 36"/>
                <a:gd name="T63" fmla="*/ 1126 h 98"/>
                <a:gd name="T64" fmla="*/ 98122 w 36"/>
                <a:gd name="T65" fmla="*/ 1405 h 98"/>
                <a:gd name="T66" fmla="*/ 86227 w 36"/>
                <a:gd name="T67" fmla="*/ 1655 h 98"/>
                <a:gd name="T68" fmla="*/ 85239 w 36"/>
                <a:gd name="T69" fmla="*/ 1921 h 98"/>
                <a:gd name="T70" fmla="*/ 74156 w 36"/>
                <a:gd name="T71" fmla="*/ 2024 h 98"/>
                <a:gd name="T72" fmla="*/ 74156 w 36"/>
                <a:gd name="T73" fmla="*/ 2397 h 98"/>
                <a:gd name="T74" fmla="*/ 59878 w 36"/>
                <a:gd name="T75" fmla="*/ 2644 h 98"/>
                <a:gd name="T76" fmla="*/ 59878 w 36"/>
                <a:gd name="T77" fmla="*/ 2881 h 98"/>
                <a:gd name="T78" fmla="*/ 50888 w 36"/>
                <a:gd name="T79" fmla="*/ 3131 h 98"/>
                <a:gd name="T80" fmla="*/ 46602 w 36"/>
                <a:gd name="T81" fmla="*/ 3277 h 98"/>
                <a:gd name="T82" fmla="*/ 46602 w 36"/>
                <a:gd name="T83" fmla="*/ 3688 h 98"/>
                <a:gd name="T84" fmla="*/ 32347 w 36"/>
                <a:gd name="T85" fmla="*/ 3878 h 98"/>
                <a:gd name="T86" fmla="*/ 32347 w 36"/>
                <a:gd name="T87" fmla="*/ 4008 h 98"/>
                <a:gd name="T88" fmla="*/ 32347 w 36"/>
                <a:gd name="T89" fmla="*/ 4280 h 98"/>
                <a:gd name="T90" fmla="*/ 27503 w 36"/>
                <a:gd name="T91" fmla="*/ 4510 h 98"/>
                <a:gd name="T92" fmla="*/ 22768 w 36"/>
                <a:gd name="T93" fmla="*/ 5174 h 98"/>
                <a:gd name="T94" fmla="*/ 13462 w 36"/>
                <a:gd name="T95" fmla="*/ 5400 h 98"/>
                <a:gd name="T96" fmla="*/ 0 w 36"/>
                <a:gd name="T97" fmla="*/ 6976 h 98"/>
                <a:gd name="T98" fmla="*/ 13462 w 36"/>
                <a:gd name="T99" fmla="*/ 7026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98"/>
                <a:gd name="T152" fmla="*/ 36 w 36"/>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98">
                  <a:moveTo>
                    <a:pt x="3" y="98"/>
                  </a:moveTo>
                  <a:lnTo>
                    <a:pt x="6" y="76"/>
                  </a:lnTo>
                  <a:lnTo>
                    <a:pt x="7" y="72"/>
                  </a:lnTo>
                  <a:lnTo>
                    <a:pt x="8" y="63"/>
                  </a:lnTo>
                  <a:lnTo>
                    <a:pt x="8" y="60"/>
                  </a:lnTo>
                  <a:lnTo>
                    <a:pt x="11" y="57"/>
                  </a:lnTo>
                  <a:lnTo>
                    <a:pt x="11" y="55"/>
                  </a:lnTo>
                  <a:lnTo>
                    <a:pt x="13" y="51"/>
                  </a:lnTo>
                  <a:lnTo>
                    <a:pt x="14" y="46"/>
                  </a:lnTo>
                  <a:lnTo>
                    <a:pt x="14" y="44"/>
                  </a:lnTo>
                  <a:lnTo>
                    <a:pt x="15" y="41"/>
                  </a:lnTo>
                  <a:lnTo>
                    <a:pt x="17" y="36"/>
                  </a:lnTo>
                  <a:lnTo>
                    <a:pt x="20" y="30"/>
                  </a:lnTo>
                  <a:lnTo>
                    <a:pt x="20" y="29"/>
                  </a:lnTo>
                  <a:lnTo>
                    <a:pt x="22" y="25"/>
                  </a:lnTo>
                  <a:lnTo>
                    <a:pt x="23" y="22"/>
                  </a:lnTo>
                  <a:lnTo>
                    <a:pt x="25" y="18"/>
                  </a:lnTo>
                  <a:lnTo>
                    <a:pt x="27" y="15"/>
                  </a:lnTo>
                  <a:lnTo>
                    <a:pt x="28" y="11"/>
                  </a:lnTo>
                  <a:lnTo>
                    <a:pt x="30" y="8"/>
                  </a:lnTo>
                  <a:lnTo>
                    <a:pt x="32" y="7"/>
                  </a:lnTo>
                  <a:lnTo>
                    <a:pt x="34" y="3"/>
                  </a:lnTo>
                  <a:lnTo>
                    <a:pt x="36" y="2"/>
                  </a:lnTo>
                  <a:lnTo>
                    <a:pt x="35" y="0"/>
                  </a:lnTo>
                  <a:lnTo>
                    <a:pt x="31" y="1"/>
                  </a:lnTo>
                  <a:lnTo>
                    <a:pt x="29" y="4"/>
                  </a:lnTo>
                  <a:lnTo>
                    <a:pt x="28" y="8"/>
                  </a:lnTo>
                  <a:lnTo>
                    <a:pt x="26" y="9"/>
                  </a:lnTo>
                  <a:lnTo>
                    <a:pt x="24" y="13"/>
                  </a:lnTo>
                  <a:lnTo>
                    <a:pt x="24" y="16"/>
                  </a:lnTo>
                  <a:lnTo>
                    <a:pt x="21" y="20"/>
                  </a:lnTo>
                  <a:lnTo>
                    <a:pt x="19" y="23"/>
                  </a:lnTo>
                  <a:lnTo>
                    <a:pt x="18" y="27"/>
                  </a:lnTo>
                  <a:lnTo>
                    <a:pt x="16" y="28"/>
                  </a:lnTo>
                  <a:lnTo>
                    <a:pt x="16" y="34"/>
                  </a:lnTo>
                  <a:lnTo>
                    <a:pt x="13" y="37"/>
                  </a:lnTo>
                  <a:lnTo>
                    <a:pt x="13" y="40"/>
                  </a:lnTo>
                  <a:lnTo>
                    <a:pt x="11" y="44"/>
                  </a:lnTo>
                  <a:lnTo>
                    <a:pt x="10" y="46"/>
                  </a:lnTo>
                  <a:lnTo>
                    <a:pt x="10" y="51"/>
                  </a:lnTo>
                  <a:lnTo>
                    <a:pt x="7" y="54"/>
                  </a:lnTo>
                  <a:lnTo>
                    <a:pt x="7" y="56"/>
                  </a:lnTo>
                  <a:lnTo>
                    <a:pt x="7" y="60"/>
                  </a:lnTo>
                  <a:lnTo>
                    <a:pt x="6" y="63"/>
                  </a:lnTo>
                  <a:lnTo>
                    <a:pt x="5" y="72"/>
                  </a:lnTo>
                  <a:lnTo>
                    <a:pt x="3" y="76"/>
                  </a:lnTo>
                  <a:lnTo>
                    <a:pt x="0" y="97"/>
                  </a:lnTo>
                  <a:lnTo>
                    <a:pt x="3" y="9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8">
              <a:extLst>
                <a:ext uri="{FF2B5EF4-FFF2-40B4-BE49-F238E27FC236}">
                  <a16:creationId xmlns:a16="http://schemas.microsoft.com/office/drawing/2014/main" id="{5CDA2F7C-EBD2-4170-BEF3-3EAF085ED425}"/>
                </a:ext>
              </a:extLst>
            </p:cNvPr>
            <p:cNvSpPr>
              <a:spLocks/>
            </p:cNvSpPr>
            <p:nvPr/>
          </p:nvSpPr>
          <p:spPr bwMode="auto">
            <a:xfrm>
              <a:off x="1088" y="2516"/>
              <a:ext cx="174" cy="122"/>
            </a:xfrm>
            <a:custGeom>
              <a:avLst/>
              <a:gdLst>
                <a:gd name="T0" fmla="*/ 4595 w 103"/>
                <a:gd name="T1" fmla="*/ 7153 h 93"/>
                <a:gd name="T2" fmla="*/ 7762 w 103"/>
                <a:gd name="T3" fmla="*/ 6688 h 93"/>
                <a:gd name="T4" fmla="*/ 18179 w 103"/>
                <a:gd name="T5" fmla="*/ 6589 h 93"/>
                <a:gd name="T6" fmla="*/ 37422 w 103"/>
                <a:gd name="T7" fmla="*/ 6419 h 93"/>
                <a:gd name="T8" fmla="*/ 51879 w 103"/>
                <a:gd name="T9" fmla="*/ 6155 h 93"/>
                <a:gd name="T10" fmla="*/ 64867 w 103"/>
                <a:gd name="T11" fmla="*/ 5855 h 93"/>
                <a:gd name="T12" fmla="*/ 83115 w 103"/>
                <a:gd name="T13" fmla="*/ 5603 h 93"/>
                <a:gd name="T14" fmla="*/ 91068 w 103"/>
                <a:gd name="T15" fmla="*/ 5423 h 93"/>
                <a:gd name="T16" fmla="*/ 120574 w 103"/>
                <a:gd name="T17" fmla="*/ 5016 h 93"/>
                <a:gd name="T18" fmla="*/ 127953 w 103"/>
                <a:gd name="T19" fmla="*/ 4736 h 93"/>
                <a:gd name="T20" fmla="*/ 145763 w 103"/>
                <a:gd name="T21" fmla="*/ 4498 h 93"/>
                <a:gd name="T22" fmla="*/ 158977 w 103"/>
                <a:gd name="T23" fmla="*/ 4157 h 93"/>
                <a:gd name="T24" fmla="*/ 185117 w 103"/>
                <a:gd name="T25" fmla="*/ 3922 h 93"/>
                <a:gd name="T26" fmla="*/ 218613 w 103"/>
                <a:gd name="T27" fmla="*/ 3256 h 93"/>
                <a:gd name="T28" fmla="*/ 263541 w 103"/>
                <a:gd name="T29" fmla="*/ 2849 h 93"/>
                <a:gd name="T30" fmla="*/ 294895 w 103"/>
                <a:gd name="T31" fmla="*/ 2258 h 93"/>
                <a:gd name="T32" fmla="*/ 331227 w 103"/>
                <a:gd name="T33" fmla="*/ 1737 h 93"/>
                <a:gd name="T34" fmla="*/ 347049 w 103"/>
                <a:gd name="T35" fmla="*/ 1442 h 93"/>
                <a:gd name="T36" fmla="*/ 365153 w 103"/>
                <a:gd name="T37" fmla="*/ 1404 h 93"/>
                <a:gd name="T38" fmla="*/ 374799 w 103"/>
                <a:gd name="T39" fmla="*/ 1158 h 93"/>
                <a:gd name="T40" fmla="*/ 389605 w 103"/>
                <a:gd name="T41" fmla="*/ 962 h 93"/>
                <a:gd name="T42" fmla="*/ 400697 w 103"/>
                <a:gd name="T43" fmla="*/ 762 h 93"/>
                <a:gd name="T44" fmla="*/ 415978 w 103"/>
                <a:gd name="T45" fmla="*/ 733 h 93"/>
                <a:gd name="T46" fmla="*/ 434184 w 103"/>
                <a:gd name="T47" fmla="*/ 443 h 93"/>
                <a:gd name="T48" fmla="*/ 445205 w 103"/>
                <a:gd name="T49" fmla="*/ 189 h 93"/>
                <a:gd name="T50" fmla="*/ 453689 w 103"/>
                <a:gd name="T51" fmla="*/ 248 h 93"/>
                <a:gd name="T52" fmla="*/ 453689 w 103"/>
                <a:gd name="T53" fmla="*/ 1 h 93"/>
                <a:gd name="T54" fmla="*/ 448974 w 103"/>
                <a:gd name="T55" fmla="*/ 1 h 93"/>
                <a:gd name="T56" fmla="*/ 439037 w 103"/>
                <a:gd name="T57" fmla="*/ 0 h 93"/>
                <a:gd name="T58" fmla="*/ 439037 w 103"/>
                <a:gd name="T59" fmla="*/ 189 h 93"/>
                <a:gd name="T60" fmla="*/ 431750 w 103"/>
                <a:gd name="T61" fmla="*/ 325 h 93"/>
                <a:gd name="T62" fmla="*/ 422511 w 103"/>
                <a:gd name="T63" fmla="*/ 248 h 93"/>
                <a:gd name="T64" fmla="*/ 414343 w 103"/>
                <a:gd name="T65" fmla="*/ 426 h 93"/>
                <a:gd name="T66" fmla="*/ 395769 w 103"/>
                <a:gd name="T67" fmla="*/ 581 h 93"/>
                <a:gd name="T68" fmla="*/ 388822 w 103"/>
                <a:gd name="T69" fmla="*/ 762 h 93"/>
                <a:gd name="T70" fmla="*/ 374799 w 103"/>
                <a:gd name="T71" fmla="*/ 1000 h 93"/>
                <a:gd name="T72" fmla="*/ 355827 w 103"/>
                <a:gd name="T73" fmla="*/ 1262 h 93"/>
                <a:gd name="T74" fmla="*/ 339200 w 103"/>
                <a:gd name="T75" fmla="*/ 1312 h 93"/>
                <a:gd name="T76" fmla="*/ 331227 w 103"/>
                <a:gd name="T77" fmla="*/ 1656 h 93"/>
                <a:gd name="T78" fmla="*/ 294895 w 103"/>
                <a:gd name="T79" fmla="*/ 2054 h 93"/>
                <a:gd name="T80" fmla="*/ 259890 w 103"/>
                <a:gd name="T81" fmla="*/ 2694 h 93"/>
                <a:gd name="T82" fmla="*/ 210633 w 103"/>
                <a:gd name="T83" fmla="*/ 3256 h 93"/>
                <a:gd name="T84" fmla="*/ 177152 w 103"/>
                <a:gd name="T85" fmla="*/ 3737 h 93"/>
                <a:gd name="T86" fmla="*/ 158977 w 103"/>
                <a:gd name="T87" fmla="*/ 3988 h 93"/>
                <a:gd name="T88" fmla="*/ 132311 w 103"/>
                <a:gd name="T89" fmla="*/ 4271 h 93"/>
                <a:gd name="T90" fmla="*/ 121609 w 103"/>
                <a:gd name="T91" fmla="*/ 4636 h 93"/>
                <a:gd name="T92" fmla="*/ 106795 w 103"/>
                <a:gd name="T93" fmla="*/ 5016 h 93"/>
                <a:gd name="T94" fmla="*/ 83115 w 103"/>
                <a:gd name="T95" fmla="*/ 5232 h 93"/>
                <a:gd name="T96" fmla="*/ 64867 w 103"/>
                <a:gd name="T97" fmla="*/ 5453 h 93"/>
                <a:gd name="T98" fmla="*/ 49200 w 103"/>
                <a:gd name="T99" fmla="*/ 5678 h 93"/>
                <a:gd name="T100" fmla="*/ 38398 w 103"/>
                <a:gd name="T101" fmla="*/ 5901 h 93"/>
                <a:gd name="T102" fmla="*/ 30710 w 103"/>
                <a:gd name="T103" fmla="*/ 6213 h 93"/>
                <a:gd name="T104" fmla="*/ 13113 w 103"/>
                <a:gd name="T105" fmla="*/ 6431 h 93"/>
                <a:gd name="T106" fmla="*/ 0 w 103"/>
                <a:gd name="T107" fmla="*/ 6688 h 93"/>
                <a:gd name="T108" fmla="*/ 0 w 103"/>
                <a:gd name="T109" fmla="*/ 6980 h 93"/>
                <a:gd name="T110" fmla="*/ 0 w 103"/>
                <a:gd name="T111" fmla="*/ 6980 h 93"/>
                <a:gd name="T112" fmla="*/ 4595 w 103"/>
                <a:gd name="T113" fmla="*/ 7153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93"/>
                <a:gd name="T173" fmla="*/ 103 w 103"/>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93">
                  <a:moveTo>
                    <a:pt x="1" y="93"/>
                  </a:moveTo>
                  <a:lnTo>
                    <a:pt x="2" y="87"/>
                  </a:lnTo>
                  <a:lnTo>
                    <a:pt x="4" y="86"/>
                  </a:lnTo>
                  <a:lnTo>
                    <a:pt x="8" y="83"/>
                  </a:lnTo>
                  <a:lnTo>
                    <a:pt x="12" y="80"/>
                  </a:lnTo>
                  <a:lnTo>
                    <a:pt x="15" y="76"/>
                  </a:lnTo>
                  <a:lnTo>
                    <a:pt x="19" y="73"/>
                  </a:lnTo>
                  <a:lnTo>
                    <a:pt x="21" y="70"/>
                  </a:lnTo>
                  <a:lnTo>
                    <a:pt x="27" y="65"/>
                  </a:lnTo>
                  <a:lnTo>
                    <a:pt x="29" y="62"/>
                  </a:lnTo>
                  <a:lnTo>
                    <a:pt x="33" y="59"/>
                  </a:lnTo>
                  <a:lnTo>
                    <a:pt x="36" y="54"/>
                  </a:lnTo>
                  <a:lnTo>
                    <a:pt x="42" y="51"/>
                  </a:lnTo>
                  <a:lnTo>
                    <a:pt x="50" y="43"/>
                  </a:lnTo>
                  <a:lnTo>
                    <a:pt x="60" y="37"/>
                  </a:lnTo>
                  <a:lnTo>
                    <a:pt x="67" y="29"/>
                  </a:lnTo>
                  <a:lnTo>
                    <a:pt x="75" y="23"/>
                  </a:lnTo>
                  <a:lnTo>
                    <a:pt x="79" y="19"/>
                  </a:lnTo>
                  <a:lnTo>
                    <a:pt x="83" y="18"/>
                  </a:lnTo>
                  <a:lnTo>
                    <a:pt x="85" y="15"/>
                  </a:lnTo>
                  <a:lnTo>
                    <a:pt x="89" y="12"/>
                  </a:lnTo>
                  <a:lnTo>
                    <a:pt x="91" y="10"/>
                  </a:lnTo>
                  <a:lnTo>
                    <a:pt x="95" y="9"/>
                  </a:lnTo>
                  <a:lnTo>
                    <a:pt x="99" y="6"/>
                  </a:lnTo>
                  <a:lnTo>
                    <a:pt x="101" y="2"/>
                  </a:lnTo>
                  <a:lnTo>
                    <a:pt x="103" y="3"/>
                  </a:lnTo>
                  <a:lnTo>
                    <a:pt x="103" y="1"/>
                  </a:lnTo>
                  <a:lnTo>
                    <a:pt x="102" y="1"/>
                  </a:lnTo>
                  <a:lnTo>
                    <a:pt x="100" y="0"/>
                  </a:lnTo>
                  <a:lnTo>
                    <a:pt x="100" y="2"/>
                  </a:lnTo>
                  <a:lnTo>
                    <a:pt x="98" y="4"/>
                  </a:lnTo>
                  <a:lnTo>
                    <a:pt x="96" y="3"/>
                  </a:lnTo>
                  <a:lnTo>
                    <a:pt x="94" y="5"/>
                  </a:lnTo>
                  <a:lnTo>
                    <a:pt x="90" y="8"/>
                  </a:lnTo>
                  <a:lnTo>
                    <a:pt x="88" y="10"/>
                  </a:lnTo>
                  <a:lnTo>
                    <a:pt x="85" y="13"/>
                  </a:lnTo>
                  <a:lnTo>
                    <a:pt x="81" y="16"/>
                  </a:lnTo>
                  <a:lnTo>
                    <a:pt x="77" y="17"/>
                  </a:lnTo>
                  <a:lnTo>
                    <a:pt x="75" y="21"/>
                  </a:lnTo>
                  <a:lnTo>
                    <a:pt x="67" y="27"/>
                  </a:lnTo>
                  <a:lnTo>
                    <a:pt x="59" y="35"/>
                  </a:lnTo>
                  <a:lnTo>
                    <a:pt x="48" y="43"/>
                  </a:lnTo>
                  <a:lnTo>
                    <a:pt x="40" y="49"/>
                  </a:lnTo>
                  <a:lnTo>
                    <a:pt x="36" y="52"/>
                  </a:lnTo>
                  <a:lnTo>
                    <a:pt x="30" y="56"/>
                  </a:lnTo>
                  <a:lnTo>
                    <a:pt x="28" y="60"/>
                  </a:lnTo>
                  <a:lnTo>
                    <a:pt x="24" y="65"/>
                  </a:lnTo>
                  <a:lnTo>
                    <a:pt x="19" y="68"/>
                  </a:lnTo>
                  <a:lnTo>
                    <a:pt x="15" y="71"/>
                  </a:lnTo>
                  <a:lnTo>
                    <a:pt x="11" y="74"/>
                  </a:lnTo>
                  <a:lnTo>
                    <a:pt x="9" y="77"/>
                  </a:lnTo>
                  <a:lnTo>
                    <a:pt x="7" y="81"/>
                  </a:lnTo>
                  <a:lnTo>
                    <a:pt x="3" y="84"/>
                  </a:lnTo>
                  <a:lnTo>
                    <a:pt x="0" y="87"/>
                  </a:lnTo>
                  <a:lnTo>
                    <a:pt x="0" y="91"/>
                  </a:lnTo>
                  <a:lnTo>
                    <a:pt x="1" y="9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9">
              <a:extLst>
                <a:ext uri="{FF2B5EF4-FFF2-40B4-BE49-F238E27FC236}">
                  <a16:creationId xmlns:a16="http://schemas.microsoft.com/office/drawing/2014/main" id="{1B951620-4FFE-4A51-8304-6E05D76810C3}"/>
                </a:ext>
              </a:extLst>
            </p:cNvPr>
            <p:cNvSpPr>
              <a:spLocks/>
            </p:cNvSpPr>
            <p:nvPr/>
          </p:nvSpPr>
          <p:spPr bwMode="auto">
            <a:xfrm>
              <a:off x="1260" y="2443"/>
              <a:ext cx="110" cy="77"/>
            </a:xfrm>
            <a:custGeom>
              <a:avLst/>
              <a:gdLst>
                <a:gd name="T0" fmla="*/ 4654 w 65"/>
                <a:gd name="T1" fmla="*/ 4168 h 59"/>
                <a:gd name="T2" fmla="*/ 293966 w 65"/>
                <a:gd name="T3" fmla="*/ 174 h 59"/>
                <a:gd name="T4" fmla="*/ 280732 w 65"/>
                <a:gd name="T5" fmla="*/ 0 h 59"/>
                <a:gd name="T6" fmla="*/ 0 w 65"/>
                <a:gd name="T7" fmla="*/ 4058 h 59"/>
                <a:gd name="T8" fmla="*/ 4654 w 65"/>
                <a:gd name="T9" fmla="*/ 4168 h 59"/>
                <a:gd name="T10" fmla="*/ 0 60000 65536"/>
                <a:gd name="T11" fmla="*/ 0 60000 65536"/>
                <a:gd name="T12" fmla="*/ 0 60000 65536"/>
                <a:gd name="T13" fmla="*/ 0 60000 65536"/>
                <a:gd name="T14" fmla="*/ 0 60000 65536"/>
                <a:gd name="T15" fmla="*/ 0 w 65"/>
                <a:gd name="T16" fmla="*/ 0 h 59"/>
                <a:gd name="T17" fmla="*/ 65 w 65"/>
                <a:gd name="T18" fmla="*/ 59 h 59"/>
              </a:gdLst>
              <a:ahLst/>
              <a:cxnLst>
                <a:cxn ang="T10">
                  <a:pos x="T0" y="T1"/>
                </a:cxn>
                <a:cxn ang="T11">
                  <a:pos x="T2" y="T3"/>
                </a:cxn>
                <a:cxn ang="T12">
                  <a:pos x="T4" y="T5"/>
                </a:cxn>
                <a:cxn ang="T13">
                  <a:pos x="T6" y="T7"/>
                </a:cxn>
                <a:cxn ang="T14">
                  <a:pos x="T8" y="T9"/>
                </a:cxn>
              </a:cxnLst>
              <a:rect l="T15" t="T16" r="T17" b="T18"/>
              <a:pathLst>
                <a:path w="65" h="59">
                  <a:moveTo>
                    <a:pt x="1" y="59"/>
                  </a:moveTo>
                  <a:lnTo>
                    <a:pt x="65" y="2"/>
                  </a:lnTo>
                  <a:lnTo>
                    <a:pt x="62" y="0"/>
                  </a:lnTo>
                  <a:lnTo>
                    <a:pt x="0" y="57"/>
                  </a:lnTo>
                  <a:lnTo>
                    <a:pt x="1" y="5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50">
              <a:extLst>
                <a:ext uri="{FF2B5EF4-FFF2-40B4-BE49-F238E27FC236}">
                  <a16:creationId xmlns:a16="http://schemas.microsoft.com/office/drawing/2014/main" id="{B00B207B-BB8B-46FC-AF7D-907D0EA46D8F}"/>
                </a:ext>
              </a:extLst>
            </p:cNvPr>
            <p:cNvSpPr>
              <a:spLocks/>
            </p:cNvSpPr>
            <p:nvPr/>
          </p:nvSpPr>
          <p:spPr bwMode="auto">
            <a:xfrm>
              <a:off x="1365" y="2359"/>
              <a:ext cx="76" cy="86"/>
            </a:xfrm>
            <a:custGeom>
              <a:avLst/>
              <a:gdLst>
                <a:gd name="T0" fmla="*/ 7755 w 45"/>
                <a:gd name="T1" fmla="*/ 4561 h 66"/>
                <a:gd name="T2" fmla="*/ 18152 w 45"/>
                <a:gd name="T3" fmla="*/ 4422 h 66"/>
                <a:gd name="T4" fmla="*/ 18152 w 45"/>
                <a:gd name="T5" fmla="*/ 4325 h 66"/>
                <a:gd name="T6" fmla="*/ 18152 w 45"/>
                <a:gd name="T7" fmla="*/ 4140 h 66"/>
                <a:gd name="T8" fmla="*/ 18152 w 45"/>
                <a:gd name="T9" fmla="*/ 4140 h 66"/>
                <a:gd name="T10" fmla="*/ 26407 w 45"/>
                <a:gd name="T11" fmla="*/ 4051 h 66"/>
                <a:gd name="T12" fmla="*/ 26407 w 45"/>
                <a:gd name="T13" fmla="*/ 3893 h 66"/>
                <a:gd name="T14" fmla="*/ 37357 w 45"/>
                <a:gd name="T15" fmla="*/ 3893 h 66"/>
                <a:gd name="T16" fmla="*/ 38336 w 45"/>
                <a:gd name="T17" fmla="*/ 3710 h 66"/>
                <a:gd name="T18" fmla="*/ 49045 w 45"/>
                <a:gd name="T19" fmla="*/ 3630 h 66"/>
                <a:gd name="T20" fmla="*/ 49045 w 45"/>
                <a:gd name="T21" fmla="*/ 3394 h 66"/>
                <a:gd name="T22" fmla="*/ 56488 w 45"/>
                <a:gd name="T23" fmla="*/ 3215 h 66"/>
                <a:gd name="T24" fmla="*/ 71224 w 45"/>
                <a:gd name="T25" fmla="*/ 2988 h 66"/>
                <a:gd name="T26" fmla="*/ 78185 w 45"/>
                <a:gd name="T27" fmla="*/ 2927 h 66"/>
                <a:gd name="T28" fmla="*/ 87444 w 45"/>
                <a:gd name="T29" fmla="*/ 2795 h 66"/>
                <a:gd name="T30" fmla="*/ 95402 w 45"/>
                <a:gd name="T31" fmla="*/ 2557 h 66"/>
                <a:gd name="T32" fmla="*/ 95402 w 45"/>
                <a:gd name="T33" fmla="*/ 2293 h 66"/>
                <a:gd name="T34" fmla="*/ 106555 w 45"/>
                <a:gd name="T35" fmla="*/ 2246 h 66"/>
                <a:gd name="T36" fmla="*/ 120289 w 45"/>
                <a:gd name="T37" fmla="*/ 2046 h 66"/>
                <a:gd name="T38" fmla="*/ 147683 w 45"/>
                <a:gd name="T39" fmla="*/ 1037 h 66"/>
                <a:gd name="T40" fmla="*/ 158408 w 45"/>
                <a:gd name="T41" fmla="*/ 932 h 66"/>
                <a:gd name="T42" fmla="*/ 165207 w 45"/>
                <a:gd name="T43" fmla="*/ 846 h 66"/>
                <a:gd name="T44" fmla="*/ 179960 w 45"/>
                <a:gd name="T45" fmla="*/ 498 h 66"/>
                <a:gd name="T46" fmla="*/ 179960 w 45"/>
                <a:gd name="T47" fmla="*/ 382 h 66"/>
                <a:gd name="T48" fmla="*/ 179960 w 45"/>
                <a:gd name="T49" fmla="*/ 293 h 66"/>
                <a:gd name="T50" fmla="*/ 179960 w 45"/>
                <a:gd name="T51" fmla="*/ 173 h 66"/>
                <a:gd name="T52" fmla="*/ 189184 w 45"/>
                <a:gd name="T53" fmla="*/ 173 h 66"/>
                <a:gd name="T54" fmla="*/ 196330 w 45"/>
                <a:gd name="T55" fmla="*/ 173 h 66"/>
                <a:gd name="T56" fmla="*/ 184675 w 45"/>
                <a:gd name="T57" fmla="*/ 0 h 66"/>
                <a:gd name="T58" fmla="*/ 189184 w 45"/>
                <a:gd name="T59" fmla="*/ 0 h 66"/>
                <a:gd name="T60" fmla="*/ 176717 w 45"/>
                <a:gd name="T61" fmla="*/ 0 h 66"/>
                <a:gd name="T62" fmla="*/ 170257 w 45"/>
                <a:gd name="T63" fmla="*/ 225 h 66"/>
                <a:gd name="T64" fmla="*/ 170257 w 45"/>
                <a:gd name="T65" fmla="*/ 225 h 66"/>
                <a:gd name="T66" fmla="*/ 161123 w 45"/>
                <a:gd name="T67" fmla="*/ 498 h 66"/>
                <a:gd name="T68" fmla="*/ 153248 w 45"/>
                <a:gd name="T69" fmla="*/ 710 h 66"/>
                <a:gd name="T70" fmla="*/ 153248 w 45"/>
                <a:gd name="T71" fmla="*/ 846 h 66"/>
                <a:gd name="T72" fmla="*/ 145361 w 45"/>
                <a:gd name="T73" fmla="*/ 925 h 66"/>
                <a:gd name="T74" fmla="*/ 100810 w 45"/>
                <a:gd name="T75" fmla="*/ 1871 h 66"/>
                <a:gd name="T76" fmla="*/ 90739 w 45"/>
                <a:gd name="T77" fmla="*/ 2061 h 66"/>
                <a:gd name="T78" fmla="*/ 90739 w 45"/>
                <a:gd name="T79" fmla="*/ 2246 h 66"/>
                <a:gd name="T80" fmla="*/ 82832 w 45"/>
                <a:gd name="T81" fmla="*/ 2438 h 66"/>
                <a:gd name="T82" fmla="*/ 71224 w 45"/>
                <a:gd name="T83" fmla="*/ 2666 h 66"/>
                <a:gd name="T84" fmla="*/ 63092 w 45"/>
                <a:gd name="T85" fmla="*/ 2786 h 66"/>
                <a:gd name="T86" fmla="*/ 51776 w 45"/>
                <a:gd name="T87" fmla="*/ 2971 h 66"/>
                <a:gd name="T88" fmla="*/ 51776 w 45"/>
                <a:gd name="T89" fmla="*/ 3109 h 66"/>
                <a:gd name="T90" fmla="*/ 44598 w 45"/>
                <a:gd name="T91" fmla="*/ 3332 h 66"/>
                <a:gd name="T92" fmla="*/ 30657 w 45"/>
                <a:gd name="T93" fmla="*/ 3474 h 66"/>
                <a:gd name="T94" fmla="*/ 30657 w 45"/>
                <a:gd name="T95" fmla="*/ 3630 h 66"/>
                <a:gd name="T96" fmla="*/ 22119 w 45"/>
                <a:gd name="T97" fmla="*/ 3814 h 66"/>
                <a:gd name="T98" fmla="*/ 22119 w 45"/>
                <a:gd name="T99" fmla="*/ 3893 h 66"/>
                <a:gd name="T100" fmla="*/ 13097 w 45"/>
                <a:gd name="T101" fmla="*/ 4013 h 66"/>
                <a:gd name="T102" fmla="*/ 13097 w 45"/>
                <a:gd name="T103" fmla="*/ 4013 h 66"/>
                <a:gd name="T104" fmla="*/ 7755 w 45"/>
                <a:gd name="T105" fmla="*/ 4140 h 66"/>
                <a:gd name="T106" fmla="*/ 0 w 45"/>
                <a:gd name="T107" fmla="*/ 4325 h 66"/>
                <a:gd name="T108" fmla="*/ 0 w 45"/>
                <a:gd name="T109" fmla="*/ 4422 h 66"/>
                <a:gd name="T110" fmla="*/ 7755 w 45"/>
                <a:gd name="T111" fmla="*/ 4325 h 66"/>
                <a:gd name="T112" fmla="*/ 7755 w 45"/>
                <a:gd name="T113" fmla="*/ 4561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
                <a:gd name="T172" fmla="*/ 0 h 66"/>
                <a:gd name="T173" fmla="*/ 45 w 45"/>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 h="66">
                  <a:moveTo>
                    <a:pt x="2" y="66"/>
                  </a:moveTo>
                  <a:lnTo>
                    <a:pt x="4" y="64"/>
                  </a:lnTo>
                  <a:lnTo>
                    <a:pt x="4" y="62"/>
                  </a:lnTo>
                  <a:lnTo>
                    <a:pt x="4" y="60"/>
                  </a:lnTo>
                  <a:lnTo>
                    <a:pt x="6" y="59"/>
                  </a:lnTo>
                  <a:lnTo>
                    <a:pt x="6" y="57"/>
                  </a:lnTo>
                  <a:lnTo>
                    <a:pt x="8" y="57"/>
                  </a:lnTo>
                  <a:lnTo>
                    <a:pt x="9" y="54"/>
                  </a:lnTo>
                  <a:lnTo>
                    <a:pt x="11" y="52"/>
                  </a:lnTo>
                  <a:lnTo>
                    <a:pt x="11" y="49"/>
                  </a:lnTo>
                  <a:lnTo>
                    <a:pt x="13" y="47"/>
                  </a:lnTo>
                  <a:lnTo>
                    <a:pt x="16" y="44"/>
                  </a:lnTo>
                  <a:lnTo>
                    <a:pt x="18" y="42"/>
                  </a:lnTo>
                  <a:lnTo>
                    <a:pt x="20" y="41"/>
                  </a:lnTo>
                  <a:lnTo>
                    <a:pt x="22" y="37"/>
                  </a:lnTo>
                  <a:lnTo>
                    <a:pt x="22" y="34"/>
                  </a:lnTo>
                  <a:lnTo>
                    <a:pt x="24" y="32"/>
                  </a:lnTo>
                  <a:lnTo>
                    <a:pt x="27" y="29"/>
                  </a:lnTo>
                  <a:lnTo>
                    <a:pt x="34" y="15"/>
                  </a:lnTo>
                  <a:lnTo>
                    <a:pt x="36" y="14"/>
                  </a:lnTo>
                  <a:lnTo>
                    <a:pt x="38" y="12"/>
                  </a:lnTo>
                  <a:lnTo>
                    <a:pt x="41" y="7"/>
                  </a:lnTo>
                  <a:lnTo>
                    <a:pt x="41" y="5"/>
                  </a:lnTo>
                  <a:lnTo>
                    <a:pt x="41" y="4"/>
                  </a:lnTo>
                  <a:lnTo>
                    <a:pt x="41" y="2"/>
                  </a:lnTo>
                  <a:lnTo>
                    <a:pt x="43" y="2"/>
                  </a:lnTo>
                  <a:lnTo>
                    <a:pt x="45" y="2"/>
                  </a:lnTo>
                  <a:lnTo>
                    <a:pt x="42" y="0"/>
                  </a:lnTo>
                  <a:lnTo>
                    <a:pt x="43" y="0"/>
                  </a:lnTo>
                  <a:lnTo>
                    <a:pt x="40" y="0"/>
                  </a:lnTo>
                  <a:lnTo>
                    <a:pt x="39" y="3"/>
                  </a:lnTo>
                  <a:lnTo>
                    <a:pt x="37" y="7"/>
                  </a:lnTo>
                  <a:lnTo>
                    <a:pt x="35" y="10"/>
                  </a:lnTo>
                  <a:lnTo>
                    <a:pt x="35" y="12"/>
                  </a:lnTo>
                  <a:lnTo>
                    <a:pt x="33" y="13"/>
                  </a:lnTo>
                  <a:lnTo>
                    <a:pt x="23" y="27"/>
                  </a:lnTo>
                  <a:lnTo>
                    <a:pt x="21" y="30"/>
                  </a:lnTo>
                  <a:lnTo>
                    <a:pt x="21" y="32"/>
                  </a:lnTo>
                  <a:lnTo>
                    <a:pt x="19" y="35"/>
                  </a:lnTo>
                  <a:lnTo>
                    <a:pt x="16" y="38"/>
                  </a:lnTo>
                  <a:lnTo>
                    <a:pt x="14" y="40"/>
                  </a:lnTo>
                  <a:lnTo>
                    <a:pt x="12" y="43"/>
                  </a:lnTo>
                  <a:lnTo>
                    <a:pt x="12" y="45"/>
                  </a:lnTo>
                  <a:lnTo>
                    <a:pt x="10" y="48"/>
                  </a:lnTo>
                  <a:lnTo>
                    <a:pt x="7" y="50"/>
                  </a:lnTo>
                  <a:lnTo>
                    <a:pt x="7" y="52"/>
                  </a:lnTo>
                  <a:lnTo>
                    <a:pt x="5" y="55"/>
                  </a:lnTo>
                  <a:lnTo>
                    <a:pt x="5" y="57"/>
                  </a:lnTo>
                  <a:lnTo>
                    <a:pt x="3" y="58"/>
                  </a:lnTo>
                  <a:lnTo>
                    <a:pt x="2" y="60"/>
                  </a:lnTo>
                  <a:lnTo>
                    <a:pt x="0" y="62"/>
                  </a:lnTo>
                  <a:lnTo>
                    <a:pt x="0" y="64"/>
                  </a:lnTo>
                  <a:lnTo>
                    <a:pt x="2" y="62"/>
                  </a:lnTo>
                  <a:lnTo>
                    <a:pt x="2"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51">
              <a:extLst>
                <a:ext uri="{FF2B5EF4-FFF2-40B4-BE49-F238E27FC236}">
                  <a16:creationId xmlns:a16="http://schemas.microsoft.com/office/drawing/2014/main" id="{C950F6B9-FE5B-4768-A07D-012DA34EC28C}"/>
                </a:ext>
              </a:extLst>
            </p:cNvPr>
            <p:cNvSpPr>
              <a:spLocks/>
            </p:cNvSpPr>
            <p:nvPr/>
          </p:nvSpPr>
          <p:spPr bwMode="auto">
            <a:xfrm>
              <a:off x="1436" y="2237"/>
              <a:ext cx="27" cy="124"/>
            </a:xfrm>
            <a:custGeom>
              <a:avLst/>
              <a:gdLst>
                <a:gd name="T0" fmla="*/ 12538 w 16"/>
                <a:gd name="T1" fmla="*/ 6730 h 95"/>
                <a:gd name="T2" fmla="*/ 17972 w 16"/>
                <a:gd name="T3" fmla="*/ 6257 h 95"/>
                <a:gd name="T4" fmla="*/ 21158 w 16"/>
                <a:gd name="T5" fmla="*/ 6009 h 95"/>
                <a:gd name="T6" fmla="*/ 21158 w 16"/>
                <a:gd name="T7" fmla="*/ 5876 h 95"/>
                <a:gd name="T8" fmla="*/ 30328 w 16"/>
                <a:gd name="T9" fmla="*/ 5585 h 95"/>
                <a:gd name="T10" fmla="*/ 35704 w 16"/>
                <a:gd name="T11" fmla="*/ 5136 h 95"/>
                <a:gd name="T12" fmla="*/ 37795 w 16"/>
                <a:gd name="T13" fmla="*/ 4890 h 95"/>
                <a:gd name="T14" fmla="*/ 37795 w 16"/>
                <a:gd name="T15" fmla="*/ 4614 h 95"/>
                <a:gd name="T16" fmla="*/ 44204 w 16"/>
                <a:gd name="T17" fmla="*/ 4247 h 95"/>
                <a:gd name="T18" fmla="*/ 48703 w 16"/>
                <a:gd name="T19" fmla="*/ 3678 h 95"/>
                <a:gd name="T20" fmla="*/ 48703 w 16"/>
                <a:gd name="T21" fmla="*/ 3527 h 95"/>
                <a:gd name="T22" fmla="*/ 56050 w 16"/>
                <a:gd name="T23" fmla="*/ 2708 h 95"/>
                <a:gd name="T24" fmla="*/ 56050 w 16"/>
                <a:gd name="T25" fmla="*/ 2318 h 95"/>
                <a:gd name="T26" fmla="*/ 60251 w 16"/>
                <a:gd name="T27" fmla="*/ 1826 h 95"/>
                <a:gd name="T28" fmla="*/ 56050 w 16"/>
                <a:gd name="T29" fmla="*/ 1654 h 95"/>
                <a:gd name="T30" fmla="*/ 60251 w 16"/>
                <a:gd name="T31" fmla="*/ 1121 h 95"/>
                <a:gd name="T32" fmla="*/ 60251 w 16"/>
                <a:gd name="T33" fmla="*/ 1072 h 95"/>
                <a:gd name="T34" fmla="*/ 63779 w 16"/>
                <a:gd name="T35" fmla="*/ 735 h 95"/>
                <a:gd name="T36" fmla="*/ 63779 w 16"/>
                <a:gd name="T37" fmla="*/ 658 h 95"/>
                <a:gd name="T38" fmla="*/ 70394 w 16"/>
                <a:gd name="T39" fmla="*/ 0 h 95"/>
                <a:gd name="T40" fmla="*/ 60251 w 16"/>
                <a:gd name="T41" fmla="*/ 174 h 95"/>
                <a:gd name="T42" fmla="*/ 60251 w 16"/>
                <a:gd name="T43" fmla="*/ 0 h 95"/>
                <a:gd name="T44" fmla="*/ 56050 w 16"/>
                <a:gd name="T45" fmla="*/ 0 h 95"/>
                <a:gd name="T46" fmla="*/ 48703 w 16"/>
                <a:gd name="T47" fmla="*/ 658 h 95"/>
                <a:gd name="T48" fmla="*/ 48703 w 16"/>
                <a:gd name="T49" fmla="*/ 735 h 95"/>
                <a:gd name="T50" fmla="*/ 48703 w 16"/>
                <a:gd name="T51" fmla="*/ 959 h 95"/>
                <a:gd name="T52" fmla="*/ 51179 w 16"/>
                <a:gd name="T53" fmla="*/ 1121 h 95"/>
                <a:gd name="T54" fmla="*/ 48703 w 16"/>
                <a:gd name="T55" fmla="*/ 1634 h 95"/>
                <a:gd name="T56" fmla="*/ 48703 w 16"/>
                <a:gd name="T57" fmla="*/ 1776 h 95"/>
                <a:gd name="T58" fmla="*/ 44204 w 16"/>
                <a:gd name="T59" fmla="*/ 2310 h 95"/>
                <a:gd name="T60" fmla="*/ 48703 w 16"/>
                <a:gd name="T61" fmla="*/ 2708 h 95"/>
                <a:gd name="T62" fmla="*/ 37795 w 16"/>
                <a:gd name="T63" fmla="*/ 3527 h 95"/>
                <a:gd name="T64" fmla="*/ 37795 w 16"/>
                <a:gd name="T65" fmla="*/ 3678 h 95"/>
                <a:gd name="T66" fmla="*/ 35704 w 16"/>
                <a:gd name="T67" fmla="*/ 4224 h 95"/>
                <a:gd name="T68" fmla="*/ 30328 w 16"/>
                <a:gd name="T69" fmla="*/ 4614 h 95"/>
                <a:gd name="T70" fmla="*/ 30328 w 16"/>
                <a:gd name="T71" fmla="*/ 4801 h 95"/>
                <a:gd name="T72" fmla="*/ 17972 w 16"/>
                <a:gd name="T73" fmla="*/ 5136 h 95"/>
                <a:gd name="T74" fmla="*/ 12538 w 16"/>
                <a:gd name="T75" fmla="*/ 5585 h 95"/>
                <a:gd name="T76" fmla="*/ 12538 w 16"/>
                <a:gd name="T77" fmla="*/ 5842 h 95"/>
                <a:gd name="T78" fmla="*/ 4403 w 16"/>
                <a:gd name="T79" fmla="*/ 6009 h 95"/>
                <a:gd name="T80" fmla="*/ 0 w 16"/>
                <a:gd name="T81" fmla="*/ 6257 h 95"/>
                <a:gd name="T82" fmla="*/ 0 w 16"/>
                <a:gd name="T83" fmla="*/ 6579 h 95"/>
                <a:gd name="T84" fmla="*/ 0 w 16"/>
                <a:gd name="T85" fmla="*/ 6579 h 95"/>
                <a:gd name="T86" fmla="*/ 12538 w 16"/>
                <a:gd name="T87" fmla="*/ 6730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95"/>
                <a:gd name="T134" fmla="*/ 16 w 1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95">
                  <a:moveTo>
                    <a:pt x="3" y="95"/>
                  </a:moveTo>
                  <a:lnTo>
                    <a:pt x="4" y="88"/>
                  </a:lnTo>
                  <a:lnTo>
                    <a:pt x="5" y="84"/>
                  </a:lnTo>
                  <a:lnTo>
                    <a:pt x="5" y="83"/>
                  </a:lnTo>
                  <a:lnTo>
                    <a:pt x="7" y="79"/>
                  </a:lnTo>
                  <a:lnTo>
                    <a:pt x="8" y="72"/>
                  </a:lnTo>
                  <a:lnTo>
                    <a:pt x="9" y="69"/>
                  </a:lnTo>
                  <a:lnTo>
                    <a:pt x="9" y="65"/>
                  </a:lnTo>
                  <a:lnTo>
                    <a:pt x="10" y="60"/>
                  </a:lnTo>
                  <a:lnTo>
                    <a:pt x="11" y="52"/>
                  </a:lnTo>
                  <a:lnTo>
                    <a:pt x="11" y="49"/>
                  </a:lnTo>
                  <a:lnTo>
                    <a:pt x="13" y="38"/>
                  </a:lnTo>
                  <a:lnTo>
                    <a:pt x="13" y="33"/>
                  </a:lnTo>
                  <a:lnTo>
                    <a:pt x="14" y="26"/>
                  </a:lnTo>
                  <a:lnTo>
                    <a:pt x="13" y="24"/>
                  </a:lnTo>
                  <a:lnTo>
                    <a:pt x="14" y="16"/>
                  </a:lnTo>
                  <a:lnTo>
                    <a:pt x="14" y="15"/>
                  </a:lnTo>
                  <a:lnTo>
                    <a:pt x="15" y="11"/>
                  </a:lnTo>
                  <a:lnTo>
                    <a:pt x="15" y="9"/>
                  </a:lnTo>
                  <a:lnTo>
                    <a:pt x="16" y="0"/>
                  </a:lnTo>
                  <a:lnTo>
                    <a:pt x="14" y="2"/>
                  </a:lnTo>
                  <a:lnTo>
                    <a:pt x="14" y="0"/>
                  </a:lnTo>
                  <a:lnTo>
                    <a:pt x="13" y="0"/>
                  </a:lnTo>
                  <a:lnTo>
                    <a:pt x="11" y="9"/>
                  </a:lnTo>
                  <a:lnTo>
                    <a:pt x="11" y="11"/>
                  </a:lnTo>
                  <a:lnTo>
                    <a:pt x="11" y="14"/>
                  </a:lnTo>
                  <a:lnTo>
                    <a:pt x="12" y="16"/>
                  </a:lnTo>
                  <a:lnTo>
                    <a:pt x="11" y="23"/>
                  </a:lnTo>
                  <a:lnTo>
                    <a:pt x="11" y="25"/>
                  </a:lnTo>
                  <a:lnTo>
                    <a:pt x="10" y="32"/>
                  </a:lnTo>
                  <a:lnTo>
                    <a:pt x="11" y="38"/>
                  </a:lnTo>
                  <a:lnTo>
                    <a:pt x="9" y="49"/>
                  </a:lnTo>
                  <a:lnTo>
                    <a:pt x="9" y="52"/>
                  </a:lnTo>
                  <a:lnTo>
                    <a:pt x="8" y="59"/>
                  </a:lnTo>
                  <a:lnTo>
                    <a:pt x="7" y="65"/>
                  </a:lnTo>
                  <a:lnTo>
                    <a:pt x="7" y="68"/>
                  </a:lnTo>
                  <a:lnTo>
                    <a:pt x="4" y="72"/>
                  </a:lnTo>
                  <a:lnTo>
                    <a:pt x="3" y="79"/>
                  </a:lnTo>
                  <a:lnTo>
                    <a:pt x="3" y="82"/>
                  </a:lnTo>
                  <a:lnTo>
                    <a:pt x="1" y="84"/>
                  </a:lnTo>
                  <a:lnTo>
                    <a:pt x="0" y="88"/>
                  </a:lnTo>
                  <a:lnTo>
                    <a:pt x="0" y="93"/>
                  </a:lnTo>
                  <a:lnTo>
                    <a:pt x="3" y="9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52">
              <a:extLst>
                <a:ext uri="{FF2B5EF4-FFF2-40B4-BE49-F238E27FC236}">
                  <a16:creationId xmlns:a16="http://schemas.microsoft.com/office/drawing/2014/main" id="{E462C842-8AE2-4C8A-AEFD-B50995FCA7F9}"/>
                </a:ext>
              </a:extLst>
            </p:cNvPr>
            <p:cNvSpPr>
              <a:spLocks/>
            </p:cNvSpPr>
            <p:nvPr/>
          </p:nvSpPr>
          <p:spPr bwMode="auto">
            <a:xfrm>
              <a:off x="1443" y="2154"/>
              <a:ext cx="19" cy="85"/>
            </a:xfrm>
            <a:custGeom>
              <a:avLst/>
              <a:gdLst>
                <a:gd name="T0" fmla="*/ 60795 w 11"/>
                <a:gd name="T1" fmla="*/ 4734 h 65"/>
                <a:gd name="T2" fmla="*/ 60795 w 11"/>
                <a:gd name="T3" fmla="*/ 4578 h 65"/>
                <a:gd name="T4" fmla="*/ 68980 w 11"/>
                <a:gd name="T5" fmla="*/ 4470 h 65"/>
                <a:gd name="T6" fmla="*/ 68980 w 11"/>
                <a:gd name="T7" fmla="*/ 4228 h 65"/>
                <a:gd name="T8" fmla="*/ 58470 w 11"/>
                <a:gd name="T9" fmla="*/ 4173 h 65"/>
                <a:gd name="T10" fmla="*/ 60795 w 11"/>
                <a:gd name="T11" fmla="*/ 4047 h 65"/>
                <a:gd name="T12" fmla="*/ 60795 w 11"/>
                <a:gd name="T13" fmla="*/ 3803 h 65"/>
                <a:gd name="T14" fmla="*/ 68980 w 11"/>
                <a:gd name="T15" fmla="*/ 3501 h 65"/>
                <a:gd name="T16" fmla="*/ 58470 w 11"/>
                <a:gd name="T17" fmla="*/ 3095 h 65"/>
                <a:gd name="T18" fmla="*/ 50084 w 11"/>
                <a:gd name="T19" fmla="*/ 2863 h 65"/>
                <a:gd name="T20" fmla="*/ 50084 w 11"/>
                <a:gd name="T21" fmla="*/ 2677 h 65"/>
                <a:gd name="T22" fmla="*/ 43817 w 11"/>
                <a:gd name="T23" fmla="*/ 2367 h 65"/>
                <a:gd name="T24" fmla="*/ 50084 w 11"/>
                <a:gd name="T25" fmla="*/ 2047 h 65"/>
                <a:gd name="T26" fmla="*/ 50084 w 11"/>
                <a:gd name="T27" fmla="*/ 1890 h 65"/>
                <a:gd name="T28" fmla="*/ 43817 w 11"/>
                <a:gd name="T29" fmla="*/ 1619 h 65"/>
                <a:gd name="T30" fmla="*/ 33851 w 11"/>
                <a:gd name="T31" fmla="*/ 1445 h 65"/>
                <a:gd name="T32" fmla="*/ 35197 w 11"/>
                <a:gd name="T33" fmla="*/ 1238 h 65"/>
                <a:gd name="T34" fmla="*/ 35197 w 11"/>
                <a:gd name="T35" fmla="*/ 1105 h 65"/>
                <a:gd name="T36" fmla="*/ 25368 w 11"/>
                <a:gd name="T37" fmla="*/ 947 h 65"/>
                <a:gd name="T38" fmla="*/ 33851 w 11"/>
                <a:gd name="T39" fmla="*/ 667 h 65"/>
                <a:gd name="T40" fmla="*/ 19598 w 11"/>
                <a:gd name="T41" fmla="*/ 510 h 65"/>
                <a:gd name="T42" fmla="*/ 25368 w 11"/>
                <a:gd name="T43" fmla="*/ 298 h 65"/>
                <a:gd name="T44" fmla="*/ 11346 w 11"/>
                <a:gd name="T45" fmla="*/ 228 h 65"/>
                <a:gd name="T46" fmla="*/ 19598 w 11"/>
                <a:gd name="T47" fmla="*/ 0 h 65"/>
                <a:gd name="T48" fmla="*/ 6569 w 11"/>
                <a:gd name="T49" fmla="*/ 1 h 65"/>
                <a:gd name="T50" fmla="*/ 6569 w 11"/>
                <a:gd name="T51" fmla="*/ 1 h 65"/>
                <a:gd name="T52" fmla="*/ 0 w 11"/>
                <a:gd name="T53" fmla="*/ 228 h 65"/>
                <a:gd name="T54" fmla="*/ 11346 w 11"/>
                <a:gd name="T55" fmla="*/ 390 h 65"/>
                <a:gd name="T56" fmla="*/ 6569 w 11"/>
                <a:gd name="T57" fmla="*/ 667 h 65"/>
                <a:gd name="T58" fmla="*/ 19598 w 11"/>
                <a:gd name="T59" fmla="*/ 799 h 65"/>
                <a:gd name="T60" fmla="*/ 19598 w 11"/>
                <a:gd name="T61" fmla="*/ 947 h 65"/>
                <a:gd name="T62" fmla="*/ 11346 w 11"/>
                <a:gd name="T63" fmla="*/ 1140 h 65"/>
                <a:gd name="T64" fmla="*/ 25368 w 11"/>
                <a:gd name="T65" fmla="*/ 1367 h 65"/>
                <a:gd name="T66" fmla="*/ 25368 w 11"/>
                <a:gd name="T67" fmla="*/ 1445 h 65"/>
                <a:gd name="T68" fmla="*/ 19598 w 11"/>
                <a:gd name="T69" fmla="*/ 1788 h 65"/>
                <a:gd name="T70" fmla="*/ 33851 w 11"/>
                <a:gd name="T71" fmla="*/ 1890 h 65"/>
                <a:gd name="T72" fmla="*/ 25368 w 11"/>
                <a:gd name="T73" fmla="*/ 1950 h 65"/>
                <a:gd name="T74" fmla="*/ 33851 w 11"/>
                <a:gd name="T75" fmla="*/ 2367 h 65"/>
                <a:gd name="T76" fmla="*/ 43817 w 11"/>
                <a:gd name="T77" fmla="*/ 2677 h 65"/>
                <a:gd name="T78" fmla="*/ 35197 w 11"/>
                <a:gd name="T79" fmla="*/ 2863 h 65"/>
                <a:gd name="T80" fmla="*/ 35197 w 11"/>
                <a:gd name="T81" fmla="*/ 3233 h 65"/>
                <a:gd name="T82" fmla="*/ 43817 w 11"/>
                <a:gd name="T83" fmla="*/ 3335 h 65"/>
                <a:gd name="T84" fmla="*/ 43817 w 11"/>
                <a:gd name="T85" fmla="*/ 3501 h 65"/>
                <a:gd name="T86" fmla="*/ 35197 w 11"/>
                <a:gd name="T87" fmla="*/ 3803 h 65"/>
                <a:gd name="T88" fmla="*/ 50084 w 11"/>
                <a:gd name="T89" fmla="*/ 4036 h 65"/>
                <a:gd name="T90" fmla="*/ 50084 w 11"/>
                <a:gd name="T91" fmla="*/ 4173 h 65"/>
                <a:gd name="T92" fmla="*/ 50084 w 11"/>
                <a:gd name="T93" fmla="*/ 4173 h 65"/>
                <a:gd name="T94" fmla="*/ 43817 w 11"/>
                <a:gd name="T95" fmla="*/ 4578 h 65"/>
                <a:gd name="T96" fmla="*/ 50084 w 11"/>
                <a:gd name="T97" fmla="*/ 4734 h 65"/>
                <a:gd name="T98" fmla="*/ 60795 w 11"/>
                <a:gd name="T99" fmla="*/ 4578 h 65"/>
                <a:gd name="T100" fmla="*/ 60795 w 11"/>
                <a:gd name="T101" fmla="*/ 4734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
                <a:gd name="T154" fmla="*/ 0 h 65"/>
                <a:gd name="T155" fmla="*/ 11 w 11"/>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 h="65">
                  <a:moveTo>
                    <a:pt x="10" y="65"/>
                  </a:moveTo>
                  <a:lnTo>
                    <a:pt x="10" y="63"/>
                  </a:lnTo>
                  <a:lnTo>
                    <a:pt x="11" y="61"/>
                  </a:lnTo>
                  <a:lnTo>
                    <a:pt x="11" y="58"/>
                  </a:lnTo>
                  <a:lnTo>
                    <a:pt x="9" y="57"/>
                  </a:lnTo>
                  <a:lnTo>
                    <a:pt x="10" y="56"/>
                  </a:lnTo>
                  <a:lnTo>
                    <a:pt x="10" y="52"/>
                  </a:lnTo>
                  <a:lnTo>
                    <a:pt x="11" y="48"/>
                  </a:lnTo>
                  <a:lnTo>
                    <a:pt x="9" y="43"/>
                  </a:lnTo>
                  <a:lnTo>
                    <a:pt x="8" y="39"/>
                  </a:lnTo>
                  <a:lnTo>
                    <a:pt x="8" y="37"/>
                  </a:lnTo>
                  <a:lnTo>
                    <a:pt x="7" y="33"/>
                  </a:lnTo>
                  <a:lnTo>
                    <a:pt x="8" y="28"/>
                  </a:lnTo>
                  <a:lnTo>
                    <a:pt x="8" y="26"/>
                  </a:lnTo>
                  <a:lnTo>
                    <a:pt x="7" y="22"/>
                  </a:lnTo>
                  <a:lnTo>
                    <a:pt x="5" y="20"/>
                  </a:lnTo>
                  <a:lnTo>
                    <a:pt x="6" y="17"/>
                  </a:lnTo>
                  <a:lnTo>
                    <a:pt x="6" y="15"/>
                  </a:lnTo>
                  <a:lnTo>
                    <a:pt x="4" y="13"/>
                  </a:lnTo>
                  <a:lnTo>
                    <a:pt x="5" y="9"/>
                  </a:lnTo>
                  <a:lnTo>
                    <a:pt x="3" y="7"/>
                  </a:lnTo>
                  <a:lnTo>
                    <a:pt x="4" y="4"/>
                  </a:lnTo>
                  <a:lnTo>
                    <a:pt x="2" y="3"/>
                  </a:lnTo>
                  <a:lnTo>
                    <a:pt x="3" y="0"/>
                  </a:lnTo>
                  <a:lnTo>
                    <a:pt x="1" y="1"/>
                  </a:lnTo>
                  <a:lnTo>
                    <a:pt x="0" y="3"/>
                  </a:lnTo>
                  <a:lnTo>
                    <a:pt x="2" y="5"/>
                  </a:lnTo>
                  <a:lnTo>
                    <a:pt x="1" y="9"/>
                  </a:lnTo>
                  <a:lnTo>
                    <a:pt x="3" y="11"/>
                  </a:lnTo>
                  <a:lnTo>
                    <a:pt x="3" y="13"/>
                  </a:lnTo>
                  <a:lnTo>
                    <a:pt x="2" y="16"/>
                  </a:lnTo>
                  <a:lnTo>
                    <a:pt x="4" y="18"/>
                  </a:lnTo>
                  <a:lnTo>
                    <a:pt x="4" y="20"/>
                  </a:lnTo>
                  <a:lnTo>
                    <a:pt x="3" y="24"/>
                  </a:lnTo>
                  <a:lnTo>
                    <a:pt x="5" y="26"/>
                  </a:lnTo>
                  <a:lnTo>
                    <a:pt x="4" y="27"/>
                  </a:lnTo>
                  <a:lnTo>
                    <a:pt x="5" y="33"/>
                  </a:lnTo>
                  <a:lnTo>
                    <a:pt x="7" y="37"/>
                  </a:lnTo>
                  <a:lnTo>
                    <a:pt x="6" y="39"/>
                  </a:lnTo>
                  <a:lnTo>
                    <a:pt x="6" y="44"/>
                  </a:lnTo>
                  <a:lnTo>
                    <a:pt x="7" y="46"/>
                  </a:lnTo>
                  <a:lnTo>
                    <a:pt x="7" y="48"/>
                  </a:lnTo>
                  <a:lnTo>
                    <a:pt x="6" y="52"/>
                  </a:lnTo>
                  <a:lnTo>
                    <a:pt x="8" y="55"/>
                  </a:lnTo>
                  <a:lnTo>
                    <a:pt x="8" y="57"/>
                  </a:lnTo>
                  <a:lnTo>
                    <a:pt x="7" y="63"/>
                  </a:lnTo>
                  <a:lnTo>
                    <a:pt x="8" y="65"/>
                  </a:lnTo>
                  <a:lnTo>
                    <a:pt x="10" y="63"/>
                  </a:lnTo>
                  <a:lnTo>
                    <a:pt x="10" y="6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3">
              <a:extLst>
                <a:ext uri="{FF2B5EF4-FFF2-40B4-BE49-F238E27FC236}">
                  <a16:creationId xmlns:a16="http://schemas.microsoft.com/office/drawing/2014/main" id="{D35A8004-59EC-4460-9939-237D9FDF95F1}"/>
                </a:ext>
              </a:extLst>
            </p:cNvPr>
            <p:cNvSpPr>
              <a:spLocks/>
            </p:cNvSpPr>
            <p:nvPr/>
          </p:nvSpPr>
          <p:spPr bwMode="auto">
            <a:xfrm>
              <a:off x="1421" y="2077"/>
              <a:ext cx="27" cy="80"/>
            </a:xfrm>
            <a:custGeom>
              <a:avLst/>
              <a:gdLst>
                <a:gd name="T0" fmla="*/ 63779 w 16"/>
                <a:gd name="T1" fmla="*/ 4685 h 61"/>
                <a:gd name="T2" fmla="*/ 70394 w 16"/>
                <a:gd name="T3" fmla="*/ 4493 h 61"/>
                <a:gd name="T4" fmla="*/ 60251 w 16"/>
                <a:gd name="T5" fmla="*/ 4386 h 61"/>
                <a:gd name="T6" fmla="*/ 63779 w 16"/>
                <a:gd name="T7" fmla="*/ 3913 h 61"/>
                <a:gd name="T8" fmla="*/ 60251 w 16"/>
                <a:gd name="T9" fmla="*/ 3713 h 61"/>
                <a:gd name="T10" fmla="*/ 60251 w 16"/>
                <a:gd name="T11" fmla="*/ 3512 h 61"/>
                <a:gd name="T12" fmla="*/ 56050 w 16"/>
                <a:gd name="T13" fmla="*/ 3174 h 61"/>
                <a:gd name="T14" fmla="*/ 56050 w 16"/>
                <a:gd name="T15" fmla="*/ 2955 h 61"/>
                <a:gd name="T16" fmla="*/ 56050 w 16"/>
                <a:gd name="T17" fmla="*/ 2842 h 61"/>
                <a:gd name="T18" fmla="*/ 60251 w 16"/>
                <a:gd name="T19" fmla="*/ 2479 h 61"/>
                <a:gd name="T20" fmla="*/ 60251 w 16"/>
                <a:gd name="T21" fmla="*/ 2404 h 61"/>
                <a:gd name="T22" fmla="*/ 51179 w 16"/>
                <a:gd name="T23" fmla="*/ 2253 h 61"/>
                <a:gd name="T24" fmla="*/ 56050 w 16"/>
                <a:gd name="T25" fmla="*/ 1992 h 61"/>
                <a:gd name="T26" fmla="*/ 56050 w 16"/>
                <a:gd name="T27" fmla="*/ 1833 h 61"/>
                <a:gd name="T28" fmla="*/ 56050 w 16"/>
                <a:gd name="T29" fmla="*/ 1718 h 61"/>
                <a:gd name="T30" fmla="*/ 51179 w 16"/>
                <a:gd name="T31" fmla="*/ 1718 h 61"/>
                <a:gd name="T32" fmla="*/ 51179 w 16"/>
                <a:gd name="T33" fmla="*/ 1519 h 61"/>
                <a:gd name="T34" fmla="*/ 51179 w 16"/>
                <a:gd name="T35" fmla="*/ 1398 h 61"/>
                <a:gd name="T36" fmla="*/ 48703 w 16"/>
                <a:gd name="T37" fmla="*/ 1260 h 61"/>
                <a:gd name="T38" fmla="*/ 48703 w 16"/>
                <a:gd name="T39" fmla="*/ 1260 h 61"/>
                <a:gd name="T40" fmla="*/ 48703 w 16"/>
                <a:gd name="T41" fmla="*/ 1066 h 61"/>
                <a:gd name="T42" fmla="*/ 48703 w 16"/>
                <a:gd name="T43" fmla="*/ 999 h 61"/>
                <a:gd name="T44" fmla="*/ 44204 w 16"/>
                <a:gd name="T45" fmla="*/ 813 h 61"/>
                <a:gd name="T46" fmla="*/ 35704 w 16"/>
                <a:gd name="T47" fmla="*/ 762 h 61"/>
                <a:gd name="T48" fmla="*/ 35704 w 16"/>
                <a:gd name="T49" fmla="*/ 733 h 61"/>
                <a:gd name="T50" fmla="*/ 26195 w 16"/>
                <a:gd name="T51" fmla="*/ 443 h 61"/>
                <a:gd name="T52" fmla="*/ 21158 w 16"/>
                <a:gd name="T53" fmla="*/ 248 h 61"/>
                <a:gd name="T54" fmla="*/ 17972 w 16"/>
                <a:gd name="T55" fmla="*/ 1 h 61"/>
                <a:gd name="T56" fmla="*/ 17972 w 16"/>
                <a:gd name="T57" fmla="*/ 1 h 61"/>
                <a:gd name="T58" fmla="*/ 0 w 16"/>
                <a:gd name="T59" fmla="*/ 189 h 61"/>
                <a:gd name="T60" fmla="*/ 0 w 16"/>
                <a:gd name="T61" fmla="*/ 0 h 61"/>
                <a:gd name="T62" fmla="*/ 0 w 16"/>
                <a:gd name="T63" fmla="*/ 189 h 61"/>
                <a:gd name="T64" fmla="*/ 4403 w 16"/>
                <a:gd name="T65" fmla="*/ 325 h 61"/>
                <a:gd name="T66" fmla="*/ 12538 w 16"/>
                <a:gd name="T67" fmla="*/ 443 h 61"/>
                <a:gd name="T68" fmla="*/ 26195 w 16"/>
                <a:gd name="T69" fmla="*/ 762 h 61"/>
                <a:gd name="T70" fmla="*/ 26195 w 16"/>
                <a:gd name="T71" fmla="*/ 961 h 61"/>
                <a:gd name="T72" fmla="*/ 26195 w 16"/>
                <a:gd name="T73" fmla="*/ 961 h 61"/>
                <a:gd name="T74" fmla="*/ 30328 w 16"/>
                <a:gd name="T75" fmla="*/ 1066 h 61"/>
                <a:gd name="T76" fmla="*/ 30328 w 16"/>
                <a:gd name="T77" fmla="*/ 1260 h 61"/>
                <a:gd name="T78" fmla="*/ 37795 w 16"/>
                <a:gd name="T79" fmla="*/ 1260 h 61"/>
                <a:gd name="T80" fmla="*/ 37795 w 16"/>
                <a:gd name="T81" fmla="*/ 1398 h 61"/>
                <a:gd name="T82" fmla="*/ 35704 w 16"/>
                <a:gd name="T83" fmla="*/ 1519 h 61"/>
                <a:gd name="T84" fmla="*/ 44204 w 16"/>
                <a:gd name="T85" fmla="*/ 1718 h 61"/>
                <a:gd name="T86" fmla="*/ 44204 w 16"/>
                <a:gd name="T87" fmla="*/ 1718 h 61"/>
                <a:gd name="T88" fmla="*/ 44204 w 16"/>
                <a:gd name="T89" fmla="*/ 1735 h 61"/>
                <a:gd name="T90" fmla="*/ 48703 w 16"/>
                <a:gd name="T91" fmla="*/ 1890 h 61"/>
                <a:gd name="T92" fmla="*/ 48703 w 16"/>
                <a:gd name="T93" fmla="*/ 2253 h 61"/>
                <a:gd name="T94" fmla="*/ 44204 w 16"/>
                <a:gd name="T95" fmla="*/ 2404 h 61"/>
                <a:gd name="T96" fmla="*/ 44204 w 16"/>
                <a:gd name="T97" fmla="*/ 2479 h 61"/>
                <a:gd name="T98" fmla="*/ 44204 w 16"/>
                <a:gd name="T99" fmla="*/ 2738 h 61"/>
                <a:gd name="T100" fmla="*/ 48703 w 16"/>
                <a:gd name="T101" fmla="*/ 2955 h 61"/>
                <a:gd name="T102" fmla="*/ 48703 w 16"/>
                <a:gd name="T103" fmla="*/ 3174 h 61"/>
                <a:gd name="T104" fmla="*/ 44204 w 16"/>
                <a:gd name="T105" fmla="*/ 3426 h 61"/>
                <a:gd name="T106" fmla="*/ 51179 w 16"/>
                <a:gd name="T107" fmla="*/ 3727 h 61"/>
                <a:gd name="T108" fmla="*/ 48703 w 16"/>
                <a:gd name="T109" fmla="*/ 3913 h 61"/>
                <a:gd name="T110" fmla="*/ 48703 w 16"/>
                <a:gd name="T111" fmla="*/ 4264 h 61"/>
                <a:gd name="T112" fmla="*/ 60251 w 16"/>
                <a:gd name="T113" fmla="*/ 4606 h 61"/>
                <a:gd name="T114" fmla="*/ 60251 w 16"/>
                <a:gd name="T115" fmla="*/ 4606 h 61"/>
                <a:gd name="T116" fmla="*/ 63779 w 16"/>
                <a:gd name="T117" fmla="*/ 4685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
                <a:gd name="T178" fmla="*/ 0 h 61"/>
                <a:gd name="T179" fmla="*/ 16 w 16"/>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 h="61">
                  <a:moveTo>
                    <a:pt x="15" y="61"/>
                  </a:moveTo>
                  <a:lnTo>
                    <a:pt x="16" y="59"/>
                  </a:lnTo>
                  <a:lnTo>
                    <a:pt x="14" y="57"/>
                  </a:lnTo>
                  <a:lnTo>
                    <a:pt x="15" y="51"/>
                  </a:lnTo>
                  <a:lnTo>
                    <a:pt x="14" y="48"/>
                  </a:lnTo>
                  <a:lnTo>
                    <a:pt x="14" y="46"/>
                  </a:lnTo>
                  <a:lnTo>
                    <a:pt x="13" y="42"/>
                  </a:lnTo>
                  <a:lnTo>
                    <a:pt x="13" y="38"/>
                  </a:lnTo>
                  <a:lnTo>
                    <a:pt x="13" y="37"/>
                  </a:lnTo>
                  <a:lnTo>
                    <a:pt x="14" y="33"/>
                  </a:lnTo>
                  <a:lnTo>
                    <a:pt x="14" y="31"/>
                  </a:lnTo>
                  <a:lnTo>
                    <a:pt x="12" y="29"/>
                  </a:lnTo>
                  <a:lnTo>
                    <a:pt x="13" y="26"/>
                  </a:lnTo>
                  <a:lnTo>
                    <a:pt x="13" y="24"/>
                  </a:lnTo>
                  <a:lnTo>
                    <a:pt x="13" y="22"/>
                  </a:lnTo>
                  <a:lnTo>
                    <a:pt x="12" y="22"/>
                  </a:lnTo>
                  <a:lnTo>
                    <a:pt x="12" y="20"/>
                  </a:lnTo>
                  <a:lnTo>
                    <a:pt x="12" y="18"/>
                  </a:lnTo>
                  <a:lnTo>
                    <a:pt x="11" y="16"/>
                  </a:lnTo>
                  <a:lnTo>
                    <a:pt x="11" y="14"/>
                  </a:lnTo>
                  <a:lnTo>
                    <a:pt x="11" y="13"/>
                  </a:lnTo>
                  <a:lnTo>
                    <a:pt x="10" y="11"/>
                  </a:lnTo>
                  <a:lnTo>
                    <a:pt x="8" y="10"/>
                  </a:lnTo>
                  <a:lnTo>
                    <a:pt x="8" y="9"/>
                  </a:lnTo>
                  <a:lnTo>
                    <a:pt x="6" y="6"/>
                  </a:lnTo>
                  <a:lnTo>
                    <a:pt x="5" y="3"/>
                  </a:lnTo>
                  <a:lnTo>
                    <a:pt x="4" y="1"/>
                  </a:lnTo>
                  <a:lnTo>
                    <a:pt x="0" y="2"/>
                  </a:lnTo>
                  <a:lnTo>
                    <a:pt x="0" y="0"/>
                  </a:lnTo>
                  <a:lnTo>
                    <a:pt x="0" y="2"/>
                  </a:lnTo>
                  <a:lnTo>
                    <a:pt x="1" y="4"/>
                  </a:lnTo>
                  <a:lnTo>
                    <a:pt x="3" y="6"/>
                  </a:lnTo>
                  <a:lnTo>
                    <a:pt x="6" y="10"/>
                  </a:lnTo>
                  <a:lnTo>
                    <a:pt x="6" y="12"/>
                  </a:lnTo>
                  <a:lnTo>
                    <a:pt x="7" y="14"/>
                  </a:lnTo>
                  <a:lnTo>
                    <a:pt x="7" y="16"/>
                  </a:lnTo>
                  <a:lnTo>
                    <a:pt x="9" y="16"/>
                  </a:lnTo>
                  <a:lnTo>
                    <a:pt x="9" y="18"/>
                  </a:lnTo>
                  <a:lnTo>
                    <a:pt x="8" y="20"/>
                  </a:lnTo>
                  <a:lnTo>
                    <a:pt x="10" y="22"/>
                  </a:lnTo>
                  <a:lnTo>
                    <a:pt x="10" y="23"/>
                  </a:lnTo>
                  <a:lnTo>
                    <a:pt x="11" y="25"/>
                  </a:lnTo>
                  <a:lnTo>
                    <a:pt x="11" y="29"/>
                  </a:lnTo>
                  <a:lnTo>
                    <a:pt x="10" y="31"/>
                  </a:lnTo>
                  <a:lnTo>
                    <a:pt x="10" y="33"/>
                  </a:lnTo>
                  <a:lnTo>
                    <a:pt x="10" y="36"/>
                  </a:lnTo>
                  <a:lnTo>
                    <a:pt x="11" y="38"/>
                  </a:lnTo>
                  <a:lnTo>
                    <a:pt x="11" y="42"/>
                  </a:lnTo>
                  <a:lnTo>
                    <a:pt x="10" y="45"/>
                  </a:lnTo>
                  <a:lnTo>
                    <a:pt x="12" y="49"/>
                  </a:lnTo>
                  <a:lnTo>
                    <a:pt x="11" y="51"/>
                  </a:lnTo>
                  <a:lnTo>
                    <a:pt x="11" y="56"/>
                  </a:lnTo>
                  <a:lnTo>
                    <a:pt x="14" y="60"/>
                  </a:lnTo>
                  <a:lnTo>
                    <a:pt x="15" y="6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54">
              <a:extLst>
                <a:ext uri="{FF2B5EF4-FFF2-40B4-BE49-F238E27FC236}">
                  <a16:creationId xmlns:a16="http://schemas.microsoft.com/office/drawing/2014/main" id="{A4A67F2C-069D-4D1D-991B-312F0BA12221}"/>
                </a:ext>
              </a:extLst>
            </p:cNvPr>
            <p:cNvSpPr>
              <a:spLocks/>
            </p:cNvSpPr>
            <p:nvPr/>
          </p:nvSpPr>
          <p:spPr bwMode="auto">
            <a:xfrm>
              <a:off x="1397" y="2065"/>
              <a:ext cx="27" cy="14"/>
            </a:xfrm>
            <a:custGeom>
              <a:avLst/>
              <a:gdLst>
                <a:gd name="T0" fmla="*/ 70394 w 16"/>
                <a:gd name="T1" fmla="*/ 414 h 11"/>
                <a:gd name="T2" fmla="*/ 12538 w 16"/>
                <a:gd name="T3" fmla="*/ 0 h 11"/>
                <a:gd name="T4" fmla="*/ 0 w 16"/>
                <a:gd name="T5" fmla="*/ 196 h 11"/>
                <a:gd name="T6" fmla="*/ 60251 w 16"/>
                <a:gd name="T7" fmla="*/ 527 h 11"/>
                <a:gd name="T8" fmla="*/ 70394 w 16"/>
                <a:gd name="T9" fmla="*/ 414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16" y="9"/>
                  </a:moveTo>
                  <a:lnTo>
                    <a:pt x="3" y="0"/>
                  </a:lnTo>
                  <a:lnTo>
                    <a:pt x="0" y="4"/>
                  </a:lnTo>
                  <a:lnTo>
                    <a:pt x="14" y="11"/>
                  </a:lnTo>
                  <a:lnTo>
                    <a:pt x="16" y="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55">
              <a:extLst>
                <a:ext uri="{FF2B5EF4-FFF2-40B4-BE49-F238E27FC236}">
                  <a16:creationId xmlns:a16="http://schemas.microsoft.com/office/drawing/2014/main" id="{529B4DA3-E246-4507-A1A0-66CFCD67255F}"/>
                </a:ext>
              </a:extLst>
            </p:cNvPr>
            <p:cNvSpPr>
              <a:spLocks/>
            </p:cNvSpPr>
            <p:nvPr/>
          </p:nvSpPr>
          <p:spPr bwMode="auto">
            <a:xfrm>
              <a:off x="1036" y="3042"/>
              <a:ext cx="157" cy="129"/>
            </a:xfrm>
            <a:custGeom>
              <a:avLst/>
              <a:gdLst>
                <a:gd name="T0" fmla="*/ 0 w 93"/>
                <a:gd name="T1" fmla="*/ 3512 h 98"/>
                <a:gd name="T2" fmla="*/ 26239 w 93"/>
                <a:gd name="T3" fmla="*/ 2126 h 98"/>
                <a:gd name="T4" fmla="*/ 86644 w 93"/>
                <a:gd name="T5" fmla="*/ 777 h 98"/>
                <a:gd name="T6" fmla="*/ 160371 w 93"/>
                <a:gd name="T7" fmla="*/ 1 h 98"/>
                <a:gd name="T8" fmla="*/ 235151 w 93"/>
                <a:gd name="T9" fmla="*/ 0 h 98"/>
                <a:gd name="T10" fmla="*/ 310026 w 93"/>
                <a:gd name="T11" fmla="*/ 495 h 98"/>
                <a:gd name="T12" fmla="*/ 374501 w 93"/>
                <a:gd name="T13" fmla="*/ 1540 h 98"/>
                <a:gd name="T14" fmla="*/ 399428 w 93"/>
                <a:gd name="T15" fmla="*/ 3110 h 98"/>
                <a:gd name="T16" fmla="*/ 404601 w 93"/>
                <a:gd name="T17" fmla="*/ 4537 h 98"/>
                <a:gd name="T18" fmla="*/ 379008 w 93"/>
                <a:gd name="T19" fmla="*/ 6085 h 98"/>
                <a:gd name="T20" fmla="*/ 330127 w 93"/>
                <a:gd name="T21" fmla="*/ 7210 h 98"/>
                <a:gd name="T22" fmla="*/ 257681 w 93"/>
                <a:gd name="T23" fmla="*/ 7861 h 98"/>
                <a:gd name="T24" fmla="*/ 175737 w 93"/>
                <a:gd name="T25" fmla="*/ 7985 h 98"/>
                <a:gd name="T26" fmla="*/ 108784 w 93"/>
                <a:gd name="T27" fmla="*/ 7454 h 98"/>
                <a:gd name="T28" fmla="*/ 44296 w 93"/>
                <a:gd name="T29" fmla="*/ 6414 h 98"/>
                <a:gd name="T30" fmla="*/ 4543 w 93"/>
                <a:gd name="T31" fmla="*/ 5199 h 98"/>
                <a:gd name="T32" fmla="*/ 0 w 93"/>
                <a:gd name="T33" fmla="*/ 3512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
                <a:gd name="T52" fmla="*/ 0 h 98"/>
                <a:gd name="T53" fmla="*/ 93 w 93"/>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 h="98">
                  <a:moveTo>
                    <a:pt x="0" y="43"/>
                  </a:moveTo>
                  <a:lnTo>
                    <a:pt x="6" y="26"/>
                  </a:lnTo>
                  <a:lnTo>
                    <a:pt x="20" y="9"/>
                  </a:lnTo>
                  <a:lnTo>
                    <a:pt x="37" y="1"/>
                  </a:lnTo>
                  <a:lnTo>
                    <a:pt x="54" y="0"/>
                  </a:lnTo>
                  <a:lnTo>
                    <a:pt x="71" y="6"/>
                  </a:lnTo>
                  <a:lnTo>
                    <a:pt x="86" y="19"/>
                  </a:lnTo>
                  <a:lnTo>
                    <a:pt x="92" y="38"/>
                  </a:lnTo>
                  <a:lnTo>
                    <a:pt x="93" y="56"/>
                  </a:lnTo>
                  <a:lnTo>
                    <a:pt x="87" y="75"/>
                  </a:lnTo>
                  <a:lnTo>
                    <a:pt x="76" y="89"/>
                  </a:lnTo>
                  <a:lnTo>
                    <a:pt x="59" y="97"/>
                  </a:lnTo>
                  <a:lnTo>
                    <a:pt x="40" y="98"/>
                  </a:lnTo>
                  <a:lnTo>
                    <a:pt x="25" y="92"/>
                  </a:lnTo>
                  <a:lnTo>
                    <a:pt x="10" y="79"/>
                  </a:lnTo>
                  <a:lnTo>
                    <a:pt x="1" y="64"/>
                  </a:lnTo>
                  <a:lnTo>
                    <a:pt x="0" y="43"/>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6">
              <a:extLst>
                <a:ext uri="{FF2B5EF4-FFF2-40B4-BE49-F238E27FC236}">
                  <a16:creationId xmlns:a16="http://schemas.microsoft.com/office/drawing/2014/main" id="{9DB18C34-A04D-493A-9333-1FC472107E9C}"/>
                </a:ext>
              </a:extLst>
            </p:cNvPr>
            <p:cNvSpPr>
              <a:spLocks/>
            </p:cNvSpPr>
            <p:nvPr/>
          </p:nvSpPr>
          <p:spPr bwMode="auto">
            <a:xfrm>
              <a:off x="1034" y="3037"/>
              <a:ext cx="93" cy="63"/>
            </a:xfrm>
            <a:custGeom>
              <a:avLst/>
              <a:gdLst>
                <a:gd name="T0" fmla="*/ 13226 w 55"/>
                <a:gd name="T1" fmla="*/ 3742 h 48"/>
                <a:gd name="T2" fmla="*/ 22364 w 55"/>
                <a:gd name="T3" fmla="*/ 2865 h 48"/>
                <a:gd name="T4" fmla="*/ 22364 w 55"/>
                <a:gd name="T5" fmla="*/ 2713 h 48"/>
                <a:gd name="T6" fmla="*/ 30950 w 55"/>
                <a:gd name="T7" fmla="*/ 2309 h 48"/>
                <a:gd name="T8" fmla="*/ 37815 w 55"/>
                <a:gd name="T9" fmla="*/ 2192 h 48"/>
                <a:gd name="T10" fmla="*/ 45294 w 55"/>
                <a:gd name="T11" fmla="*/ 2067 h 48"/>
                <a:gd name="T12" fmla="*/ 45294 w 55"/>
                <a:gd name="T13" fmla="*/ 1911 h 48"/>
                <a:gd name="T14" fmla="*/ 63942 w 55"/>
                <a:gd name="T15" fmla="*/ 1736 h 48"/>
                <a:gd name="T16" fmla="*/ 65562 w 55"/>
                <a:gd name="T17" fmla="*/ 1442 h 48"/>
                <a:gd name="T18" fmla="*/ 76588 w 55"/>
                <a:gd name="T19" fmla="*/ 1323 h 48"/>
                <a:gd name="T20" fmla="*/ 76588 w 55"/>
                <a:gd name="T21" fmla="*/ 1176 h 48"/>
                <a:gd name="T22" fmla="*/ 94894 w 55"/>
                <a:gd name="T23" fmla="*/ 1008 h 48"/>
                <a:gd name="T24" fmla="*/ 94894 w 55"/>
                <a:gd name="T25" fmla="*/ 969 h 48"/>
                <a:gd name="T26" fmla="*/ 103379 w 55"/>
                <a:gd name="T27" fmla="*/ 969 h 48"/>
                <a:gd name="T28" fmla="*/ 110859 w 55"/>
                <a:gd name="T29" fmla="*/ 768 h 48"/>
                <a:gd name="T30" fmla="*/ 121681 w 55"/>
                <a:gd name="T31" fmla="*/ 738 h 48"/>
                <a:gd name="T32" fmla="*/ 137527 w 55"/>
                <a:gd name="T33" fmla="*/ 638 h 48"/>
                <a:gd name="T34" fmla="*/ 149632 w 55"/>
                <a:gd name="T35" fmla="*/ 486 h 48"/>
                <a:gd name="T36" fmla="*/ 168751 w 55"/>
                <a:gd name="T37" fmla="*/ 428 h 48"/>
                <a:gd name="T38" fmla="*/ 179225 w 55"/>
                <a:gd name="T39" fmla="*/ 428 h 48"/>
                <a:gd name="T40" fmla="*/ 187452 w 55"/>
                <a:gd name="T41" fmla="*/ 326 h 48"/>
                <a:gd name="T42" fmla="*/ 195067 w 55"/>
                <a:gd name="T43" fmla="*/ 326 h 48"/>
                <a:gd name="T44" fmla="*/ 205752 w 55"/>
                <a:gd name="T45" fmla="*/ 189 h 48"/>
                <a:gd name="T46" fmla="*/ 245003 w 55"/>
                <a:gd name="T47" fmla="*/ 326 h 48"/>
                <a:gd name="T48" fmla="*/ 245003 w 55"/>
                <a:gd name="T49" fmla="*/ 189 h 48"/>
                <a:gd name="T50" fmla="*/ 205752 w 55"/>
                <a:gd name="T51" fmla="*/ 1 h 48"/>
                <a:gd name="T52" fmla="*/ 195067 w 55"/>
                <a:gd name="T53" fmla="*/ 0 h 48"/>
                <a:gd name="T54" fmla="*/ 192190 w 55"/>
                <a:gd name="T55" fmla="*/ 0 h 48"/>
                <a:gd name="T56" fmla="*/ 174804 w 55"/>
                <a:gd name="T57" fmla="*/ 1 h 48"/>
                <a:gd name="T58" fmla="*/ 167021 w 55"/>
                <a:gd name="T59" fmla="*/ 1 h 48"/>
                <a:gd name="T60" fmla="*/ 156323 w 55"/>
                <a:gd name="T61" fmla="*/ 248 h 48"/>
                <a:gd name="T62" fmla="*/ 129503 w 55"/>
                <a:gd name="T63" fmla="*/ 326 h 48"/>
                <a:gd name="T64" fmla="*/ 110859 w 55"/>
                <a:gd name="T65" fmla="*/ 562 h 48"/>
                <a:gd name="T66" fmla="*/ 103379 w 55"/>
                <a:gd name="T67" fmla="*/ 562 h 48"/>
                <a:gd name="T68" fmla="*/ 94894 w 55"/>
                <a:gd name="T69" fmla="*/ 638 h 48"/>
                <a:gd name="T70" fmla="*/ 84069 w 55"/>
                <a:gd name="T71" fmla="*/ 837 h 48"/>
                <a:gd name="T72" fmla="*/ 76588 w 55"/>
                <a:gd name="T73" fmla="*/ 1008 h 48"/>
                <a:gd name="T74" fmla="*/ 76588 w 55"/>
                <a:gd name="T75" fmla="*/ 1008 h 48"/>
                <a:gd name="T76" fmla="*/ 58416 w 55"/>
                <a:gd name="T77" fmla="*/ 1272 h 48"/>
                <a:gd name="T78" fmla="*/ 58416 w 55"/>
                <a:gd name="T79" fmla="*/ 1272 h 48"/>
                <a:gd name="T80" fmla="*/ 49718 w 55"/>
                <a:gd name="T81" fmla="*/ 1456 h 48"/>
                <a:gd name="T82" fmla="*/ 37815 w 55"/>
                <a:gd name="T83" fmla="*/ 1765 h 48"/>
                <a:gd name="T84" fmla="*/ 26787 w 55"/>
                <a:gd name="T85" fmla="*/ 1893 h 48"/>
                <a:gd name="T86" fmla="*/ 26787 w 55"/>
                <a:gd name="T87" fmla="*/ 2027 h 48"/>
                <a:gd name="T88" fmla="*/ 18304 w 55"/>
                <a:gd name="T89" fmla="*/ 2279 h 48"/>
                <a:gd name="T90" fmla="*/ 4626 w 55"/>
                <a:gd name="T91" fmla="*/ 2713 h 48"/>
                <a:gd name="T92" fmla="*/ 4626 w 55"/>
                <a:gd name="T93" fmla="*/ 2765 h 48"/>
                <a:gd name="T94" fmla="*/ 0 w 55"/>
                <a:gd name="T95" fmla="*/ 3629 h 48"/>
                <a:gd name="T96" fmla="*/ 13226 w 55"/>
                <a:gd name="T97" fmla="*/ 3742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48"/>
                <a:gd name="T149" fmla="*/ 55 w 55"/>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48">
                  <a:moveTo>
                    <a:pt x="3" y="48"/>
                  </a:moveTo>
                  <a:lnTo>
                    <a:pt x="5" y="37"/>
                  </a:lnTo>
                  <a:lnTo>
                    <a:pt x="5" y="35"/>
                  </a:lnTo>
                  <a:lnTo>
                    <a:pt x="7" y="30"/>
                  </a:lnTo>
                  <a:lnTo>
                    <a:pt x="8" y="28"/>
                  </a:lnTo>
                  <a:lnTo>
                    <a:pt x="10" y="27"/>
                  </a:lnTo>
                  <a:lnTo>
                    <a:pt x="10" y="25"/>
                  </a:lnTo>
                  <a:lnTo>
                    <a:pt x="14" y="22"/>
                  </a:lnTo>
                  <a:lnTo>
                    <a:pt x="15" y="18"/>
                  </a:lnTo>
                  <a:lnTo>
                    <a:pt x="17" y="17"/>
                  </a:lnTo>
                  <a:lnTo>
                    <a:pt x="17" y="15"/>
                  </a:lnTo>
                  <a:lnTo>
                    <a:pt x="21" y="13"/>
                  </a:lnTo>
                  <a:lnTo>
                    <a:pt x="21" y="12"/>
                  </a:lnTo>
                  <a:lnTo>
                    <a:pt x="23" y="12"/>
                  </a:lnTo>
                  <a:lnTo>
                    <a:pt x="25" y="10"/>
                  </a:lnTo>
                  <a:lnTo>
                    <a:pt x="27" y="9"/>
                  </a:lnTo>
                  <a:lnTo>
                    <a:pt x="31" y="8"/>
                  </a:lnTo>
                  <a:lnTo>
                    <a:pt x="34" y="6"/>
                  </a:lnTo>
                  <a:lnTo>
                    <a:pt x="38" y="5"/>
                  </a:lnTo>
                  <a:lnTo>
                    <a:pt x="40" y="5"/>
                  </a:lnTo>
                  <a:lnTo>
                    <a:pt x="42" y="4"/>
                  </a:lnTo>
                  <a:lnTo>
                    <a:pt x="44" y="4"/>
                  </a:lnTo>
                  <a:lnTo>
                    <a:pt x="46" y="2"/>
                  </a:lnTo>
                  <a:lnTo>
                    <a:pt x="55" y="4"/>
                  </a:lnTo>
                  <a:lnTo>
                    <a:pt x="55" y="2"/>
                  </a:lnTo>
                  <a:lnTo>
                    <a:pt x="46" y="1"/>
                  </a:lnTo>
                  <a:lnTo>
                    <a:pt x="44" y="0"/>
                  </a:lnTo>
                  <a:lnTo>
                    <a:pt x="43" y="0"/>
                  </a:lnTo>
                  <a:lnTo>
                    <a:pt x="39" y="1"/>
                  </a:lnTo>
                  <a:lnTo>
                    <a:pt x="37" y="1"/>
                  </a:lnTo>
                  <a:lnTo>
                    <a:pt x="35" y="3"/>
                  </a:lnTo>
                  <a:lnTo>
                    <a:pt x="29" y="4"/>
                  </a:lnTo>
                  <a:lnTo>
                    <a:pt x="25" y="7"/>
                  </a:lnTo>
                  <a:lnTo>
                    <a:pt x="23" y="7"/>
                  </a:lnTo>
                  <a:lnTo>
                    <a:pt x="21" y="8"/>
                  </a:lnTo>
                  <a:lnTo>
                    <a:pt x="19" y="11"/>
                  </a:lnTo>
                  <a:lnTo>
                    <a:pt x="17" y="13"/>
                  </a:lnTo>
                  <a:lnTo>
                    <a:pt x="13" y="16"/>
                  </a:lnTo>
                  <a:lnTo>
                    <a:pt x="11" y="19"/>
                  </a:lnTo>
                  <a:lnTo>
                    <a:pt x="8" y="23"/>
                  </a:lnTo>
                  <a:lnTo>
                    <a:pt x="6" y="24"/>
                  </a:lnTo>
                  <a:lnTo>
                    <a:pt x="6" y="26"/>
                  </a:lnTo>
                  <a:lnTo>
                    <a:pt x="4" y="29"/>
                  </a:lnTo>
                  <a:lnTo>
                    <a:pt x="1" y="35"/>
                  </a:lnTo>
                  <a:lnTo>
                    <a:pt x="1" y="36"/>
                  </a:lnTo>
                  <a:lnTo>
                    <a:pt x="0" y="47"/>
                  </a:lnTo>
                  <a:lnTo>
                    <a:pt x="3" y="4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7">
              <a:extLst>
                <a:ext uri="{FF2B5EF4-FFF2-40B4-BE49-F238E27FC236}">
                  <a16:creationId xmlns:a16="http://schemas.microsoft.com/office/drawing/2014/main" id="{1D514CC8-12EE-48BA-984D-2D5DC5500981}"/>
                </a:ext>
              </a:extLst>
            </p:cNvPr>
            <p:cNvSpPr>
              <a:spLocks/>
            </p:cNvSpPr>
            <p:nvPr/>
          </p:nvSpPr>
          <p:spPr bwMode="auto">
            <a:xfrm>
              <a:off x="1127" y="3040"/>
              <a:ext cx="69" cy="76"/>
            </a:xfrm>
            <a:custGeom>
              <a:avLst/>
              <a:gdLst>
                <a:gd name="T0" fmla="*/ 0 w 41"/>
                <a:gd name="T1" fmla="*/ 187 h 58"/>
                <a:gd name="T2" fmla="*/ 18970 w 41"/>
                <a:gd name="T3" fmla="*/ 187 h 58"/>
                <a:gd name="T4" fmla="*/ 29508 w 41"/>
                <a:gd name="T5" fmla="*/ 321 h 58"/>
                <a:gd name="T6" fmla="*/ 31925 w 41"/>
                <a:gd name="T7" fmla="*/ 421 h 58"/>
                <a:gd name="T8" fmla="*/ 42218 w 41"/>
                <a:gd name="T9" fmla="*/ 552 h 58"/>
                <a:gd name="T10" fmla="*/ 49660 w 41"/>
                <a:gd name="T11" fmla="*/ 552 h 58"/>
                <a:gd name="T12" fmla="*/ 61412 w 41"/>
                <a:gd name="T13" fmla="*/ 723 h 58"/>
                <a:gd name="T14" fmla="*/ 72660 w 41"/>
                <a:gd name="T15" fmla="*/ 810 h 58"/>
                <a:gd name="T16" fmla="*/ 83574 w 41"/>
                <a:gd name="T17" fmla="*/ 947 h 58"/>
                <a:gd name="T18" fmla="*/ 90419 w 41"/>
                <a:gd name="T19" fmla="*/ 1061 h 58"/>
                <a:gd name="T20" fmla="*/ 103352 w 41"/>
                <a:gd name="T21" fmla="*/ 1241 h 58"/>
                <a:gd name="T22" fmla="*/ 111009 w 41"/>
                <a:gd name="T23" fmla="*/ 1390 h 58"/>
                <a:gd name="T24" fmla="*/ 122281 w 41"/>
                <a:gd name="T25" fmla="*/ 1682 h 58"/>
                <a:gd name="T26" fmla="*/ 128431 w 41"/>
                <a:gd name="T27" fmla="*/ 1821 h 58"/>
                <a:gd name="T28" fmla="*/ 137460 w 41"/>
                <a:gd name="T29" fmla="*/ 1969 h 58"/>
                <a:gd name="T30" fmla="*/ 132860 w 41"/>
                <a:gd name="T31" fmla="*/ 2250 h 58"/>
                <a:gd name="T32" fmla="*/ 140649 w 41"/>
                <a:gd name="T33" fmla="*/ 2401 h 58"/>
                <a:gd name="T34" fmla="*/ 145110 w 41"/>
                <a:gd name="T35" fmla="*/ 2712 h 58"/>
                <a:gd name="T36" fmla="*/ 150311 w 41"/>
                <a:gd name="T37" fmla="*/ 2974 h 58"/>
                <a:gd name="T38" fmla="*/ 150311 w 41"/>
                <a:gd name="T39" fmla="*/ 3226 h 58"/>
                <a:gd name="T40" fmla="*/ 152169 w 41"/>
                <a:gd name="T41" fmla="*/ 3381 h 58"/>
                <a:gd name="T42" fmla="*/ 152169 w 41"/>
                <a:gd name="T43" fmla="*/ 3554 h 58"/>
                <a:gd name="T44" fmla="*/ 152169 w 41"/>
                <a:gd name="T45" fmla="*/ 3698 h 58"/>
                <a:gd name="T46" fmla="*/ 150311 w 41"/>
                <a:gd name="T47" fmla="*/ 4096 h 58"/>
                <a:gd name="T48" fmla="*/ 157985 w 41"/>
                <a:gd name="T49" fmla="*/ 4405 h 58"/>
                <a:gd name="T50" fmla="*/ 157985 w 41"/>
                <a:gd name="T51" fmla="*/ 4405 h 58"/>
                <a:gd name="T52" fmla="*/ 169232 w 41"/>
                <a:gd name="T53" fmla="*/ 4405 h 58"/>
                <a:gd name="T54" fmla="*/ 169232 w 41"/>
                <a:gd name="T55" fmla="*/ 4405 h 58"/>
                <a:gd name="T56" fmla="*/ 165262 w 41"/>
                <a:gd name="T57" fmla="*/ 4122 h 58"/>
                <a:gd name="T58" fmla="*/ 169232 w 41"/>
                <a:gd name="T59" fmla="*/ 3698 h 58"/>
                <a:gd name="T60" fmla="*/ 169232 w 41"/>
                <a:gd name="T61" fmla="*/ 3554 h 58"/>
                <a:gd name="T62" fmla="*/ 169232 w 41"/>
                <a:gd name="T63" fmla="*/ 3475 h 58"/>
                <a:gd name="T64" fmla="*/ 165262 w 41"/>
                <a:gd name="T65" fmla="*/ 3146 h 58"/>
                <a:gd name="T66" fmla="*/ 157985 w 41"/>
                <a:gd name="T67" fmla="*/ 2974 h 58"/>
                <a:gd name="T68" fmla="*/ 162530 w 41"/>
                <a:gd name="T69" fmla="*/ 2580 h 58"/>
                <a:gd name="T70" fmla="*/ 150311 w 41"/>
                <a:gd name="T71" fmla="*/ 2250 h 58"/>
                <a:gd name="T72" fmla="*/ 150311 w 41"/>
                <a:gd name="T73" fmla="*/ 2204 h 58"/>
                <a:gd name="T74" fmla="*/ 145110 w 41"/>
                <a:gd name="T75" fmla="*/ 1879 h 58"/>
                <a:gd name="T76" fmla="*/ 137460 w 41"/>
                <a:gd name="T77" fmla="*/ 1821 h 58"/>
                <a:gd name="T78" fmla="*/ 132860 w 41"/>
                <a:gd name="T79" fmla="*/ 1626 h 58"/>
                <a:gd name="T80" fmla="*/ 115578 w 41"/>
                <a:gd name="T81" fmla="*/ 1390 h 58"/>
                <a:gd name="T82" fmla="*/ 111009 w 41"/>
                <a:gd name="T83" fmla="*/ 1147 h 58"/>
                <a:gd name="T84" fmla="*/ 98199 w 41"/>
                <a:gd name="T85" fmla="*/ 947 h 58"/>
                <a:gd name="T86" fmla="*/ 90419 w 41"/>
                <a:gd name="T87" fmla="*/ 748 h 58"/>
                <a:gd name="T88" fmla="*/ 86225 w 41"/>
                <a:gd name="T89" fmla="*/ 571 h 58"/>
                <a:gd name="T90" fmla="*/ 71050 w 41"/>
                <a:gd name="T91" fmla="*/ 436 h 58"/>
                <a:gd name="T92" fmla="*/ 58350 w 41"/>
                <a:gd name="T93" fmla="*/ 321 h 58"/>
                <a:gd name="T94" fmla="*/ 49660 w 41"/>
                <a:gd name="T95" fmla="*/ 245 h 58"/>
                <a:gd name="T96" fmla="*/ 46910 w 41"/>
                <a:gd name="T97" fmla="*/ 1 h 58"/>
                <a:gd name="T98" fmla="*/ 29508 w 41"/>
                <a:gd name="T99" fmla="*/ 1 h 58"/>
                <a:gd name="T100" fmla="*/ 18970 w 41"/>
                <a:gd name="T101" fmla="*/ 1 h 58"/>
                <a:gd name="T102" fmla="*/ 0 w 41"/>
                <a:gd name="T103" fmla="*/ 0 h 58"/>
                <a:gd name="T104" fmla="*/ 0 w 41"/>
                <a:gd name="T105" fmla="*/ 187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58"/>
                <a:gd name="T161" fmla="*/ 41 w 4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58">
                  <a:moveTo>
                    <a:pt x="0" y="2"/>
                  </a:moveTo>
                  <a:lnTo>
                    <a:pt x="5" y="2"/>
                  </a:lnTo>
                  <a:lnTo>
                    <a:pt x="7" y="4"/>
                  </a:lnTo>
                  <a:lnTo>
                    <a:pt x="8" y="5"/>
                  </a:lnTo>
                  <a:lnTo>
                    <a:pt x="10" y="7"/>
                  </a:lnTo>
                  <a:lnTo>
                    <a:pt x="12" y="7"/>
                  </a:lnTo>
                  <a:lnTo>
                    <a:pt x="15" y="9"/>
                  </a:lnTo>
                  <a:lnTo>
                    <a:pt x="18" y="11"/>
                  </a:lnTo>
                  <a:lnTo>
                    <a:pt x="20" y="12"/>
                  </a:lnTo>
                  <a:lnTo>
                    <a:pt x="22" y="14"/>
                  </a:lnTo>
                  <a:lnTo>
                    <a:pt x="25" y="16"/>
                  </a:lnTo>
                  <a:lnTo>
                    <a:pt x="27" y="18"/>
                  </a:lnTo>
                  <a:lnTo>
                    <a:pt x="30" y="22"/>
                  </a:lnTo>
                  <a:lnTo>
                    <a:pt x="31" y="24"/>
                  </a:lnTo>
                  <a:lnTo>
                    <a:pt x="33" y="26"/>
                  </a:lnTo>
                  <a:lnTo>
                    <a:pt x="32" y="30"/>
                  </a:lnTo>
                  <a:lnTo>
                    <a:pt x="34" y="32"/>
                  </a:lnTo>
                  <a:lnTo>
                    <a:pt x="35" y="36"/>
                  </a:lnTo>
                  <a:lnTo>
                    <a:pt x="36" y="40"/>
                  </a:lnTo>
                  <a:lnTo>
                    <a:pt x="36" y="43"/>
                  </a:lnTo>
                  <a:lnTo>
                    <a:pt x="37" y="45"/>
                  </a:lnTo>
                  <a:lnTo>
                    <a:pt x="37" y="47"/>
                  </a:lnTo>
                  <a:lnTo>
                    <a:pt x="37" y="49"/>
                  </a:lnTo>
                  <a:lnTo>
                    <a:pt x="36" y="54"/>
                  </a:lnTo>
                  <a:lnTo>
                    <a:pt x="38" y="58"/>
                  </a:lnTo>
                  <a:lnTo>
                    <a:pt x="41" y="58"/>
                  </a:lnTo>
                  <a:lnTo>
                    <a:pt x="40" y="55"/>
                  </a:lnTo>
                  <a:lnTo>
                    <a:pt x="41" y="49"/>
                  </a:lnTo>
                  <a:lnTo>
                    <a:pt x="41" y="47"/>
                  </a:lnTo>
                  <a:lnTo>
                    <a:pt x="41" y="46"/>
                  </a:lnTo>
                  <a:lnTo>
                    <a:pt x="40" y="42"/>
                  </a:lnTo>
                  <a:lnTo>
                    <a:pt x="38" y="40"/>
                  </a:lnTo>
                  <a:lnTo>
                    <a:pt x="39" y="34"/>
                  </a:lnTo>
                  <a:lnTo>
                    <a:pt x="36" y="30"/>
                  </a:lnTo>
                  <a:lnTo>
                    <a:pt x="36" y="29"/>
                  </a:lnTo>
                  <a:lnTo>
                    <a:pt x="35" y="25"/>
                  </a:lnTo>
                  <a:lnTo>
                    <a:pt x="33" y="24"/>
                  </a:lnTo>
                  <a:lnTo>
                    <a:pt x="32" y="21"/>
                  </a:lnTo>
                  <a:lnTo>
                    <a:pt x="28" y="18"/>
                  </a:lnTo>
                  <a:lnTo>
                    <a:pt x="27" y="15"/>
                  </a:lnTo>
                  <a:lnTo>
                    <a:pt x="24" y="12"/>
                  </a:lnTo>
                  <a:lnTo>
                    <a:pt x="22" y="10"/>
                  </a:lnTo>
                  <a:lnTo>
                    <a:pt x="21" y="8"/>
                  </a:lnTo>
                  <a:lnTo>
                    <a:pt x="17" y="6"/>
                  </a:lnTo>
                  <a:lnTo>
                    <a:pt x="14" y="4"/>
                  </a:lnTo>
                  <a:lnTo>
                    <a:pt x="12" y="3"/>
                  </a:lnTo>
                  <a:lnTo>
                    <a:pt x="11" y="1"/>
                  </a:lnTo>
                  <a:lnTo>
                    <a:pt x="7" y="1"/>
                  </a:lnTo>
                  <a:lnTo>
                    <a:pt x="5" y="1"/>
                  </a:lnTo>
                  <a:lnTo>
                    <a:pt x="0"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8">
              <a:extLst>
                <a:ext uri="{FF2B5EF4-FFF2-40B4-BE49-F238E27FC236}">
                  <a16:creationId xmlns:a16="http://schemas.microsoft.com/office/drawing/2014/main" id="{539A0571-707C-4811-8BC6-80216B5AE029}"/>
                </a:ext>
              </a:extLst>
            </p:cNvPr>
            <p:cNvSpPr>
              <a:spLocks/>
            </p:cNvSpPr>
            <p:nvPr/>
          </p:nvSpPr>
          <p:spPr bwMode="auto">
            <a:xfrm>
              <a:off x="1100" y="3116"/>
              <a:ext cx="96" cy="57"/>
            </a:xfrm>
            <a:custGeom>
              <a:avLst/>
              <a:gdLst>
                <a:gd name="T0" fmla="*/ 226797 w 57"/>
                <a:gd name="T1" fmla="*/ 0 h 44"/>
                <a:gd name="T2" fmla="*/ 226797 w 57"/>
                <a:gd name="T3" fmla="*/ 0 h 44"/>
                <a:gd name="T4" fmla="*/ 218378 w 57"/>
                <a:gd name="T5" fmla="*/ 1 h 44"/>
                <a:gd name="T6" fmla="*/ 213922 w 57"/>
                <a:gd name="T7" fmla="*/ 297 h 44"/>
                <a:gd name="T8" fmla="*/ 213922 w 57"/>
                <a:gd name="T9" fmla="*/ 595 h 44"/>
                <a:gd name="T10" fmla="*/ 207975 w 57"/>
                <a:gd name="T11" fmla="*/ 646 h 44"/>
                <a:gd name="T12" fmla="*/ 201069 w 57"/>
                <a:gd name="T13" fmla="*/ 771 h 44"/>
                <a:gd name="T14" fmla="*/ 201069 w 57"/>
                <a:gd name="T15" fmla="*/ 999 h 44"/>
                <a:gd name="T16" fmla="*/ 189506 w 57"/>
                <a:gd name="T17" fmla="*/ 1183 h 44"/>
                <a:gd name="T18" fmla="*/ 179005 w 57"/>
                <a:gd name="T19" fmla="*/ 1280 h 44"/>
                <a:gd name="T20" fmla="*/ 179005 w 57"/>
                <a:gd name="T21" fmla="*/ 1499 h 44"/>
                <a:gd name="T22" fmla="*/ 170725 w 57"/>
                <a:gd name="T23" fmla="*/ 1658 h 44"/>
                <a:gd name="T24" fmla="*/ 170725 w 57"/>
                <a:gd name="T25" fmla="*/ 1676 h 44"/>
                <a:gd name="T26" fmla="*/ 153770 w 57"/>
                <a:gd name="T27" fmla="*/ 1924 h 44"/>
                <a:gd name="T28" fmla="*/ 146302 w 57"/>
                <a:gd name="T29" fmla="*/ 1986 h 44"/>
                <a:gd name="T30" fmla="*/ 138696 w 57"/>
                <a:gd name="T31" fmla="*/ 1986 h 44"/>
                <a:gd name="T32" fmla="*/ 122880 w 57"/>
                <a:gd name="T33" fmla="*/ 2171 h 44"/>
                <a:gd name="T34" fmla="*/ 112519 w 57"/>
                <a:gd name="T35" fmla="*/ 2285 h 44"/>
                <a:gd name="T36" fmla="*/ 105211 w 57"/>
                <a:gd name="T37" fmla="*/ 2285 h 44"/>
                <a:gd name="T38" fmla="*/ 97479 w 57"/>
                <a:gd name="T39" fmla="*/ 2356 h 44"/>
                <a:gd name="T40" fmla="*/ 79955 w 57"/>
                <a:gd name="T41" fmla="*/ 2481 h 44"/>
                <a:gd name="T42" fmla="*/ 62469 w 57"/>
                <a:gd name="T43" fmla="*/ 2516 h 44"/>
                <a:gd name="T44" fmla="*/ 43320 w 57"/>
                <a:gd name="T45" fmla="*/ 2573 h 44"/>
                <a:gd name="T46" fmla="*/ 6737 w 57"/>
                <a:gd name="T47" fmla="*/ 2516 h 44"/>
                <a:gd name="T48" fmla="*/ 0 w 57"/>
                <a:gd name="T49" fmla="*/ 2634 h 44"/>
                <a:gd name="T50" fmla="*/ 6737 w 57"/>
                <a:gd name="T51" fmla="*/ 2634 h 44"/>
                <a:gd name="T52" fmla="*/ 6737 w 57"/>
                <a:gd name="T53" fmla="*/ 2783 h 44"/>
                <a:gd name="T54" fmla="*/ 6737 w 57"/>
                <a:gd name="T55" fmla="*/ 2783 h 44"/>
                <a:gd name="T56" fmla="*/ 17686 w 57"/>
                <a:gd name="T57" fmla="*/ 2634 h 44"/>
                <a:gd name="T58" fmla="*/ 37091 w 57"/>
                <a:gd name="T59" fmla="*/ 2739 h 44"/>
                <a:gd name="T60" fmla="*/ 72960 w 57"/>
                <a:gd name="T61" fmla="*/ 2634 h 44"/>
                <a:gd name="T62" fmla="*/ 84493 w 57"/>
                <a:gd name="T63" fmla="*/ 2739 h 44"/>
                <a:gd name="T64" fmla="*/ 98973 w 57"/>
                <a:gd name="T65" fmla="*/ 2516 h 44"/>
                <a:gd name="T66" fmla="*/ 109779 w 57"/>
                <a:gd name="T67" fmla="*/ 2516 h 44"/>
                <a:gd name="T68" fmla="*/ 116554 w 57"/>
                <a:gd name="T69" fmla="*/ 2356 h 44"/>
                <a:gd name="T70" fmla="*/ 127016 w 57"/>
                <a:gd name="T71" fmla="*/ 2334 h 44"/>
                <a:gd name="T72" fmla="*/ 142304 w 57"/>
                <a:gd name="T73" fmla="*/ 2148 h 44"/>
                <a:gd name="T74" fmla="*/ 151411 w 57"/>
                <a:gd name="T75" fmla="*/ 2148 h 44"/>
                <a:gd name="T76" fmla="*/ 159992 w 57"/>
                <a:gd name="T77" fmla="*/ 2114 h 44"/>
                <a:gd name="T78" fmla="*/ 177197 w 57"/>
                <a:gd name="T79" fmla="*/ 1819 h 44"/>
                <a:gd name="T80" fmla="*/ 184891 w 57"/>
                <a:gd name="T81" fmla="*/ 1658 h 44"/>
                <a:gd name="T82" fmla="*/ 189506 w 57"/>
                <a:gd name="T83" fmla="*/ 1499 h 44"/>
                <a:gd name="T84" fmla="*/ 196301 w 57"/>
                <a:gd name="T85" fmla="*/ 1485 h 44"/>
                <a:gd name="T86" fmla="*/ 206956 w 57"/>
                <a:gd name="T87" fmla="*/ 1294 h 44"/>
                <a:gd name="T88" fmla="*/ 207975 w 57"/>
                <a:gd name="T89" fmla="*/ 999 h 44"/>
                <a:gd name="T90" fmla="*/ 218378 w 57"/>
                <a:gd name="T91" fmla="*/ 885 h 44"/>
                <a:gd name="T92" fmla="*/ 226797 w 57"/>
                <a:gd name="T93" fmla="*/ 837 h 44"/>
                <a:gd name="T94" fmla="*/ 226797 w 57"/>
                <a:gd name="T95" fmla="*/ 595 h 44"/>
                <a:gd name="T96" fmla="*/ 231569 w 57"/>
                <a:gd name="T97" fmla="*/ 385 h 44"/>
                <a:gd name="T98" fmla="*/ 231569 w 57"/>
                <a:gd name="T99" fmla="*/ 137 h 44"/>
                <a:gd name="T100" fmla="*/ 239670 w 57"/>
                <a:gd name="T101" fmla="*/ 0 h 44"/>
                <a:gd name="T102" fmla="*/ 239670 w 57"/>
                <a:gd name="T103" fmla="*/ 0 h 44"/>
                <a:gd name="T104" fmla="*/ 226797 w 57"/>
                <a:gd name="T105" fmla="*/ 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44"/>
                <a:gd name="T161" fmla="*/ 57 w 57"/>
                <a:gd name="T162" fmla="*/ 44 h 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44">
                  <a:moveTo>
                    <a:pt x="54" y="0"/>
                  </a:moveTo>
                  <a:lnTo>
                    <a:pt x="54" y="0"/>
                  </a:lnTo>
                  <a:lnTo>
                    <a:pt x="52" y="1"/>
                  </a:lnTo>
                  <a:lnTo>
                    <a:pt x="51" y="5"/>
                  </a:lnTo>
                  <a:lnTo>
                    <a:pt x="51" y="9"/>
                  </a:lnTo>
                  <a:lnTo>
                    <a:pt x="50" y="10"/>
                  </a:lnTo>
                  <a:lnTo>
                    <a:pt x="48" y="12"/>
                  </a:lnTo>
                  <a:lnTo>
                    <a:pt x="48" y="16"/>
                  </a:lnTo>
                  <a:lnTo>
                    <a:pt x="45" y="19"/>
                  </a:lnTo>
                  <a:lnTo>
                    <a:pt x="43" y="20"/>
                  </a:lnTo>
                  <a:lnTo>
                    <a:pt x="43" y="24"/>
                  </a:lnTo>
                  <a:lnTo>
                    <a:pt x="41" y="26"/>
                  </a:lnTo>
                  <a:lnTo>
                    <a:pt x="41" y="27"/>
                  </a:lnTo>
                  <a:lnTo>
                    <a:pt x="37" y="30"/>
                  </a:lnTo>
                  <a:lnTo>
                    <a:pt x="35" y="32"/>
                  </a:lnTo>
                  <a:lnTo>
                    <a:pt x="33" y="32"/>
                  </a:lnTo>
                  <a:lnTo>
                    <a:pt x="29" y="35"/>
                  </a:lnTo>
                  <a:lnTo>
                    <a:pt x="27" y="36"/>
                  </a:lnTo>
                  <a:lnTo>
                    <a:pt x="25" y="36"/>
                  </a:lnTo>
                  <a:lnTo>
                    <a:pt x="23" y="38"/>
                  </a:lnTo>
                  <a:lnTo>
                    <a:pt x="19" y="39"/>
                  </a:lnTo>
                  <a:lnTo>
                    <a:pt x="15" y="40"/>
                  </a:lnTo>
                  <a:lnTo>
                    <a:pt x="10" y="41"/>
                  </a:lnTo>
                  <a:lnTo>
                    <a:pt x="2" y="40"/>
                  </a:lnTo>
                  <a:lnTo>
                    <a:pt x="0" y="42"/>
                  </a:lnTo>
                  <a:lnTo>
                    <a:pt x="2" y="42"/>
                  </a:lnTo>
                  <a:lnTo>
                    <a:pt x="2" y="44"/>
                  </a:lnTo>
                  <a:lnTo>
                    <a:pt x="4" y="42"/>
                  </a:lnTo>
                  <a:lnTo>
                    <a:pt x="9" y="43"/>
                  </a:lnTo>
                  <a:lnTo>
                    <a:pt x="17" y="42"/>
                  </a:lnTo>
                  <a:lnTo>
                    <a:pt x="20" y="43"/>
                  </a:lnTo>
                  <a:lnTo>
                    <a:pt x="24" y="40"/>
                  </a:lnTo>
                  <a:lnTo>
                    <a:pt x="26" y="40"/>
                  </a:lnTo>
                  <a:lnTo>
                    <a:pt x="28" y="38"/>
                  </a:lnTo>
                  <a:lnTo>
                    <a:pt x="30" y="37"/>
                  </a:lnTo>
                  <a:lnTo>
                    <a:pt x="34" y="34"/>
                  </a:lnTo>
                  <a:lnTo>
                    <a:pt x="36" y="34"/>
                  </a:lnTo>
                  <a:lnTo>
                    <a:pt x="38" y="33"/>
                  </a:lnTo>
                  <a:lnTo>
                    <a:pt x="42" y="29"/>
                  </a:lnTo>
                  <a:lnTo>
                    <a:pt x="44" y="26"/>
                  </a:lnTo>
                  <a:lnTo>
                    <a:pt x="45" y="24"/>
                  </a:lnTo>
                  <a:lnTo>
                    <a:pt x="47" y="23"/>
                  </a:lnTo>
                  <a:lnTo>
                    <a:pt x="49" y="21"/>
                  </a:lnTo>
                  <a:lnTo>
                    <a:pt x="50" y="16"/>
                  </a:lnTo>
                  <a:lnTo>
                    <a:pt x="52" y="14"/>
                  </a:lnTo>
                  <a:lnTo>
                    <a:pt x="54" y="13"/>
                  </a:lnTo>
                  <a:lnTo>
                    <a:pt x="54" y="9"/>
                  </a:lnTo>
                  <a:lnTo>
                    <a:pt x="55" y="6"/>
                  </a:lnTo>
                  <a:lnTo>
                    <a:pt x="55" y="2"/>
                  </a:lnTo>
                  <a:lnTo>
                    <a:pt x="57" y="0"/>
                  </a:lnTo>
                  <a:lnTo>
                    <a:pt x="5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9">
              <a:extLst>
                <a:ext uri="{FF2B5EF4-FFF2-40B4-BE49-F238E27FC236}">
                  <a16:creationId xmlns:a16="http://schemas.microsoft.com/office/drawing/2014/main" id="{56F0D8D3-B54B-4EF0-BB4F-2C039880405E}"/>
                </a:ext>
              </a:extLst>
            </p:cNvPr>
            <p:cNvSpPr>
              <a:spLocks/>
            </p:cNvSpPr>
            <p:nvPr/>
          </p:nvSpPr>
          <p:spPr bwMode="auto">
            <a:xfrm>
              <a:off x="1031" y="3099"/>
              <a:ext cx="72" cy="74"/>
            </a:xfrm>
            <a:custGeom>
              <a:avLst/>
              <a:gdLst>
                <a:gd name="T0" fmla="*/ 165089 w 43"/>
                <a:gd name="T1" fmla="*/ 3544 h 57"/>
                <a:gd name="T2" fmla="*/ 165089 w 43"/>
                <a:gd name="T3" fmla="*/ 3544 h 57"/>
                <a:gd name="T4" fmla="*/ 145705 w 43"/>
                <a:gd name="T5" fmla="*/ 3483 h 57"/>
                <a:gd name="T6" fmla="*/ 125315 w 43"/>
                <a:gd name="T7" fmla="*/ 3381 h 57"/>
                <a:gd name="T8" fmla="*/ 118720 w 43"/>
                <a:gd name="T9" fmla="*/ 3244 h 57"/>
                <a:gd name="T10" fmla="*/ 111031 w 43"/>
                <a:gd name="T11" fmla="*/ 3244 h 57"/>
                <a:gd name="T12" fmla="*/ 91263 w 43"/>
                <a:gd name="T13" fmla="*/ 3066 h 57"/>
                <a:gd name="T14" fmla="*/ 80550 w 43"/>
                <a:gd name="T15" fmla="*/ 2904 h 57"/>
                <a:gd name="T16" fmla="*/ 73479 w 43"/>
                <a:gd name="T17" fmla="*/ 2837 h 57"/>
                <a:gd name="T18" fmla="*/ 68403 w 43"/>
                <a:gd name="T19" fmla="*/ 2730 h 57"/>
                <a:gd name="T20" fmla="*/ 56795 w 43"/>
                <a:gd name="T21" fmla="*/ 2468 h 57"/>
                <a:gd name="T22" fmla="*/ 50388 w 43"/>
                <a:gd name="T23" fmla="*/ 2362 h 57"/>
                <a:gd name="T24" fmla="*/ 38304 w 43"/>
                <a:gd name="T25" fmla="*/ 2103 h 57"/>
                <a:gd name="T26" fmla="*/ 30093 w 43"/>
                <a:gd name="T27" fmla="*/ 1973 h 57"/>
                <a:gd name="T28" fmla="*/ 33919 w 43"/>
                <a:gd name="T29" fmla="*/ 1819 h 57"/>
                <a:gd name="T30" fmla="*/ 22876 w 43"/>
                <a:gd name="T31" fmla="*/ 1520 h 57"/>
                <a:gd name="T32" fmla="*/ 22876 w 43"/>
                <a:gd name="T33" fmla="*/ 1327 h 57"/>
                <a:gd name="T34" fmla="*/ 15942 w 43"/>
                <a:gd name="T35" fmla="*/ 1248 h 57"/>
                <a:gd name="T36" fmla="*/ 17972 w 43"/>
                <a:gd name="T37" fmla="*/ 1128 h 57"/>
                <a:gd name="T38" fmla="*/ 10733 w 43"/>
                <a:gd name="T39" fmla="*/ 869 h 57"/>
                <a:gd name="T40" fmla="*/ 15942 w 43"/>
                <a:gd name="T41" fmla="*/ 669 h 57"/>
                <a:gd name="T42" fmla="*/ 17972 w 43"/>
                <a:gd name="T43" fmla="*/ 1 h 57"/>
                <a:gd name="T44" fmla="*/ 6410 w 43"/>
                <a:gd name="T45" fmla="*/ 0 h 57"/>
                <a:gd name="T46" fmla="*/ 0 w 43"/>
                <a:gd name="T47" fmla="*/ 606 h 57"/>
                <a:gd name="T48" fmla="*/ 3828 w 43"/>
                <a:gd name="T49" fmla="*/ 961 h 57"/>
                <a:gd name="T50" fmla="*/ 3828 w 43"/>
                <a:gd name="T51" fmla="*/ 1022 h 57"/>
                <a:gd name="T52" fmla="*/ 6410 w 43"/>
                <a:gd name="T53" fmla="*/ 1306 h 57"/>
                <a:gd name="T54" fmla="*/ 6410 w 43"/>
                <a:gd name="T55" fmla="*/ 1464 h 57"/>
                <a:gd name="T56" fmla="*/ 15942 w 43"/>
                <a:gd name="T57" fmla="*/ 1545 h 57"/>
                <a:gd name="T58" fmla="*/ 17972 w 43"/>
                <a:gd name="T59" fmla="*/ 1819 h 57"/>
                <a:gd name="T60" fmla="*/ 22876 w 43"/>
                <a:gd name="T61" fmla="*/ 2103 h 57"/>
                <a:gd name="T62" fmla="*/ 22876 w 43"/>
                <a:gd name="T63" fmla="*/ 2202 h 57"/>
                <a:gd name="T64" fmla="*/ 40852 w 43"/>
                <a:gd name="T65" fmla="*/ 2468 h 57"/>
                <a:gd name="T66" fmla="*/ 44697 w 43"/>
                <a:gd name="T67" fmla="*/ 2604 h 57"/>
                <a:gd name="T68" fmla="*/ 61178 w 43"/>
                <a:gd name="T69" fmla="*/ 2859 h 57"/>
                <a:gd name="T70" fmla="*/ 64137 w 43"/>
                <a:gd name="T71" fmla="*/ 3007 h 57"/>
                <a:gd name="T72" fmla="*/ 73479 w 43"/>
                <a:gd name="T73" fmla="*/ 3007 h 57"/>
                <a:gd name="T74" fmla="*/ 91263 w 43"/>
                <a:gd name="T75" fmla="*/ 3325 h 57"/>
                <a:gd name="T76" fmla="*/ 102438 w 43"/>
                <a:gd name="T77" fmla="*/ 3483 h 57"/>
                <a:gd name="T78" fmla="*/ 118720 w 43"/>
                <a:gd name="T79" fmla="*/ 3483 h 57"/>
                <a:gd name="T80" fmla="*/ 123035 w 43"/>
                <a:gd name="T81" fmla="*/ 3514 h 57"/>
                <a:gd name="T82" fmla="*/ 145705 w 43"/>
                <a:gd name="T83" fmla="*/ 3514 h 57"/>
                <a:gd name="T84" fmla="*/ 157745 w 43"/>
                <a:gd name="T85" fmla="*/ 3712 h 57"/>
                <a:gd name="T86" fmla="*/ 165089 w 43"/>
                <a:gd name="T87" fmla="*/ 3712 h 57"/>
                <a:gd name="T88" fmla="*/ 165089 w 43"/>
                <a:gd name="T89" fmla="*/ 3544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57"/>
                <a:gd name="T137" fmla="*/ 43 w 43"/>
                <a:gd name="T138" fmla="*/ 57 h 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57">
                  <a:moveTo>
                    <a:pt x="43" y="55"/>
                  </a:moveTo>
                  <a:lnTo>
                    <a:pt x="43" y="55"/>
                  </a:lnTo>
                  <a:lnTo>
                    <a:pt x="38" y="53"/>
                  </a:lnTo>
                  <a:lnTo>
                    <a:pt x="33" y="52"/>
                  </a:lnTo>
                  <a:lnTo>
                    <a:pt x="31" y="50"/>
                  </a:lnTo>
                  <a:lnTo>
                    <a:pt x="29" y="50"/>
                  </a:lnTo>
                  <a:lnTo>
                    <a:pt x="24" y="47"/>
                  </a:lnTo>
                  <a:lnTo>
                    <a:pt x="21" y="45"/>
                  </a:lnTo>
                  <a:lnTo>
                    <a:pt x="19" y="43"/>
                  </a:lnTo>
                  <a:lnTo>
                    <a:pt x="18" y="42"/>
                  </a:lnTo>
                  <a:lnTo>
                    <a:pt x="15" y="38"/>
                  </a:lnTo>
                  <a:lnTo>
                    <a:pt x="13" y="36"/>
                  </a:lnTo>
                  <a:lnTo>
                    <a:pt x="10" y="32"/>
                  </a:lnTo>
                  <a:lnTo>
                    <a:pt x="8" y="30"/>
                  </a:lnTo>
                  <a:lnTo>
                    <a:pt x="9" y="28"/>
                  </a:lnTo>
                  <a:lnTo>
                    <a:pt x="6" y="23"/>
                  </a:lnTo>
                  <a:lnTo>
                    <a:pt x="6" y="21"/>
                  </a:lnTo>
                  <a:lnTo>
                    <a:pt x="4" y="19"/>
                  </a:lnTo>
                  <a:lnTo>
                    <a:pt x="5" y="17"/>
                  </a:lnTo>
                  <a:lnTo>
                    <a:pt x="3" y="13"/>
                  </a:lnTo>
                  <a:lnTo>
                    <a:pt x="4" y="10"/>
                  </a:lnTo>
                  <a:lnTo>
                    <a:pt x="5" y="1"/>
                  </a:lnTo>
                  <a:lnTo>
                    <a:pt x="2" y="0"/>
                  </a:lnTo>
                  <a:lnTo>
                    <a:pt x="0" y="9"/>
                  </a:lnTo>
                  <a:lnTo>
                    <a:pt x="1" y="15"/>
                  </a:lnTo>
                  <a:lnTo>
                    <a:pt x="1" y="16"/>
                  </a:lnTo>
                  <a:lnTo>
                    <a:pt x="2" y="20"/>
                  </a:lnTo>
                  <a:lnTo>
                    <a:pt x="2" y="22"/>
                  </a:lnTo>
                  <a:lnTo>
                    <a:pt x="4" y="24"/>
                  </a:lnTo>
                  <a:lnTo>
                    <a:pt x="5" y="28"/>
                  </a:lnTo>
                  <a:lnTo>
                    <a:pt x="6" y="32"/>
                  </a:lnTo>
                  <a:lnTo>
                    <a:pt x="6" y="34"/>
                  </a:lnTo>
                  <a:lnTo>
                    <a:pt x="11" y="38"/>
                  </a:lnTo>
                  <a:lnTo>
                    <a:pt x="12" y="40"/>
                  </a:lnTo>
                  <a:lnTo>
                    <a:pt x="16" y="44"/>
                  </a:lnTo>
                  <a:lnTo>
                    <a:pt x="17" y="46"/>
                  </a:lnTo>
                  <a:lnTo>
                    <a:pt x="19" y="46"/>
                  </a:lnTo>
                  <a:lnTo>
                    <a:pt x="24" y="51"/>
                  </a:lnTo>
                  <a:lnTo>
                    <a:pt x="27" y="53"/>
                  </a:lnTo>
                  <a:lnTo>
                    <a:pt x="31" y="53"/>
                  </a:lnTo>
                  <a:lnTo>
                    <a:pt x="32" y="54"/>
                  </a:lnTo>
                  <a:lnTo>
                    <a:pt x="38" y="54"/>
                  </a:lnTo>
                  <a:lnTo>
                    <a:pt x="41" y="57"/>
                  </a:lnTo>
                  <a:lnTo>
                    <a:pt x="43" y="57"/>
                  </a:lnTo>
                  <a:lnTo>
                    <a:pt x="43"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60">
              <a:extLst>
                <a:ext uri="{FF2B5EF4-FFF2-40B4-BE49-F238E27FC236}">
                  <a16:creationId xmlns:a16="http://schemas.microsoft.com/office/drawing/2014/main" id="{5BC614F7-7900-4263-B35C-7430983FB538}"/>
                </a:ext>
              </a:extLst>
            </p:cNvPr>
            <p:cNvSpPr>
              <a:spLocks/>
            </p:cNvSpPr>
            <p:nvPr/>
          </p:nvSpPr>
          <p:spPr bwMode="auto">
            <a:xfrm>
              <a:off x="1029" y="2482"/>
              <a:ext cx="313" cy="749"/>
            </a:xfrm>
            <a:custGeom>
              <a:avLst/>
              <a:gdLst>
                <a:gd name="T0" fmla="*/ 698071 w 185"/>
                <a:gd name="T1" fmla="*/ 0 h 571"/>
                <a:gd name="T2" fmla="*/ 793793 w 185"/>
                <a:gd name="T3" fmla="*/ 25898 h 571"/>
                <a:gd name="T4" fmla="*/ 828591 w 185"/>
                <a:gd name="T5" fmla="*/ 32471 h 571"/>
                <a:gd name="T6" fmla="*/ 835021 w 185"/>
                <a:gd name="T7" fmla="*/ 37129 h 571"/>
                <a:gd name="T8" fmla="*/ 812506 w 185"/>
                <a:gd name="T9" fmla="*/ 38952 h 571"/>
                <a:gd name="T10" fmla="*/ 782994 w 185"/>
                <a:gd name="T11" fmla="*/ 40380 h 571"/>
                <a:gd name="T12" fmla="*/ 735528 w 185"/>
                <a:gd name="T13" fmla="*/ 41133 h 571"/>
                <a:gd name="T14" fmla="*/ 690025 w 185"/>
                <a:gd name="T15" fmla="*/ 41948 h 571"/>
                <a:gd name="T16" fmla="*/ 612236 w 185"/>
                <a:gd name="T17" fmla="*/ 42703 h 571"/>
                <a:gd name="T18" fmla="*/ 508102 w 185"/>
                <a:gd name="T19" fmla="*/ 43450 h 571"/>
                <a:gd name="T20" fmla="*/ 373027 w 185"/>
                <a:gd name="T21" fmla="*/ 43860 h 571"/>
                <a:gd name="T22" fmla="*/ 330804 w 185"/>
                <a:gd name="T23" fmla="*/ 43555 h 571"/>
                <a:gd name="T24" fmla="*/ 252985 w 185"/>
                <a:gd name="T25" fmla="*/ 43043 h 571"/>
                <a:gd name="T26" fmla="*/ 188622 w 185"/>
                <a:gd name="T27" fmla="*/ 42393 h 571"/>
                <a:gd name="T28" fmla="*/ 138573 w 185"/>
                <a:gd name="T29" fmla="*/ 41705 h 571"/>
                <a:gd name="T30" fmla="*/ 72452 w 185"/>
                <a:gd name="T31" fmla="*/ 40935 h 571"/>
                <a:gd name="T32" fmla="*/ 38071 w 185"/>
                <a:gd name="T33" fmla="*/ 39974 h 571"/>
                <a:gd name="T34" fmla="*/ 4646 w 185"/>
                <a:gd name="T35" fmla="*/ 38897 h 571"/>
                <a:gd name="T36" fmla="*/ 0 w 185"/>
                <a:gd name="T37" fmla="*/ 37369 h 571"/>
                <a:gd name="T38" fmla="*/ 0 w 185"/>
                <a:gd name="T39" fmla="*/ 36666 h 571"/>
                <a:gd name="T40" fmla="*/ 4646 w 185"/>
                <a:gd name="T41" fmla="*/ 36126 h 571"/>
                <a:gd name="T42" fmla="*/ 13300 w 185"/>
                <a:gd name="T43" fmla="*/ 35708 h 571"/>
                <a:gd name="T44" fmla="*/ 38947 w 185"/>
                <a:gd name="T45" fmla="*/ 34530 h 571"/>
                <a:gd name="T46" fmla="*/ 64412 w 185"/>
                <a:gd name="T47" fmla="*/ 33848 h 571"/>
                <a:gd name="T48" fmla="*/ 13300 w 185"/>
                <a:gd name="T49" fmla="*/ 36803 h 571"/>
                <a:gd name="T50" fmla="*/ 84996 w 185"/>
                <a:gd name="T51" fmla="*/ 39233 h 571"/>
                <a:gd name="T52" fmla="*/ 202985 w 185"/>
                <a:gd name="T53" fmla="*/ 39974 h 571"/>
                <a:gd name="T54" fmla="*/ 195523 w 185"/>
                <a:gd name="T55" fmla="*/ 40199 h 571"/>
                <a:gd name="T56" fmla="*/ 212425 w 185"/>
                <a:gd name="T57" fmla="*/ 40639 h 571"/>
                <a:gd name="T58" fmla="*/ 239222 w 185"/>
                <a:gd name="T59" fmla="*/ 41387 h 571"/>
                <a:gd name="T60" fmla="*/ 284818 w 185"/>
                <a:gd name="T61" fmla="*/ 41835 h 571"/>
                <a:gd name="T62" fmla="*/ 345912 w 185"/>
                <a:gd name="T63" fmla="*/ 42124 h 571"/>
                <a:gd name="T64" fmla="*/ 384726 w 185"/>
                <a:gd name="T65" fmla="*/ 42146 h 571"/>
                <a:gd name="T66" fmla="*/ 423782 w 185"/>
                <a:gd name="T67" fmla="*/ 42124 h 571"/>
                <a:gd name="T68" fmla="*/ 527784 w 185"/>
                <a:gd name="T69" fmla="*/ 41561 h 571"/>
                <a:gd name="T70" fmla="*/ 605210 w 185"/>
                <a:gd name="T71" fmla="*/ 41133 h 571"/>
                <a:gd name="T72" fmla="*/ 650915 w 185"/>
                <a:gd name="T73" fmla="*/ 40401 h 571"/>
                <a:gd name="T74" fmla="*/ 678224 w 185"/>
                <a:gd name="T75" fmla="*/ 39786 h 571"/>
                <a:gd name="T76" fmla="*/ 723357 w 185"/>
                <a:gd name="T77" fmla="*/ 38897 h 571"/>
                <a:gd name="T78" fmla="*/ 743593 w 185"/>
                <a:gd name="T79" fmla="*/ 37003 h 571"/>
                <a:gd name="T80" fmla="*/ 748192 w 185"/>
                <a:gd name="T81" fmla="*/ 36225 h 571"/>
                <a:gd name="T82" fmla="*/ 748192 w 185"/>
                <a:gd name="T83" fmla="*/ 35492 h 571"/>
                <a:gd name="T84" fmla="*/ 743593 w 185"/>
                <a:gd name="T85" fmla="*/ 31634 h 571"/>
                <a:gd name="T86" fmla="*/ 663074 w 185"/>
                <a:gd name="T87" fmla="*/ 13208 h 571"/>
                <a:gd name="T88" fmla="*/ 605210 w 185"/>
                <a:gd name="T89" fmla="*/ 2614 h 571"/>
                <a:gd name="T90" fmla="*/ 698071 w 185"/>
                <a:gd name="T91" fmla="*/ 0 h 5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571"/>
                <a:gd name="T140" fmla="*/ 185 w 185"/>
                <a:gd name="T141" fmla="*/ 571 h 5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571">
                  <a:moveTo>
                    <a:pt x="155" y="0"/>
                  </a:moveTo>
                  <a:lnTo>
                    <a:pt x="176" y="337"/>
                  </a:lnTo>
                  <a:lnTo>
                    <a:pt x="184" y="422"/>
                  </a:lnTo>
                  <a:lnTo>
                    <a:pt x="185" y="483"/>
                  </a:lnTo>
                  <a:lnTo>
                    <a:pt x="180" y="507"/>
                  </a:lnTo>
                  <a:lnTo>
                    <a:pt x="174" y="525"/>
                  </a:lnTo>
                  <a:lnTo>
                    <a:pt x="163" y="536"/>
                  </a:lnTo>
                  <a:lnTo>
                    <a:pt x="153" y="546"/>
                  </a:lnTo>
                  <a:lnTo>
                    <a:pt x="136" y="556"/>
                  </a:lnTo>
                  <a:lnTo>
                    <a:pt x="113" y="566"/>
                  </a:lnTo>
                  <a:lnTo>
                    <a:pt x="83" y="571"/>
                  </a:lnTo>
                  <a:lnTo>
                    <a:pt x="73" y="567"/>
                  </a:lnTo>
                  <a:lnTo>
                    <a:pt x="56" y="560"/>
                  </a:lnTo>
                  <a:lnTo>
                    <a:pt x="42" y="552"/>
                  </a:lnTo>
                  <a:lnTo>
                    <a:pt x="31" y="543"/>
                  </a:lnTo>
                  <a:lnTo>
                    <a:pt x="16" y="532"/>
                  </a:lnTo>
                  <a:lnTo>
                    <a:pt x="8" y="520"/>
                  </a:lnTo>
                  <a:lnTo>
                    <a:pt x="1" y="506"/>
                  </a:lnTo>
                  <a:lnTo>
                    <a:pt x="0" y="486"/>
                  </a:lnTo>
                  <a:lnTo>
                    <a:pt x="0" y="477"/>
                  </a:lnTo>
                  <a:lnTo>
                    <a:pt x="1" y="470"/>
                  </a:lnTo>
                  <a:lnTo>
                    <a:pt x="3" y="465"/>
                  </a:lnTo>
                  <a:lnTo>
                    <a:pt x="9" y="449"/>
                  </a:lnTo>
                  <a:lnTo>
                    <a:pt x="14" y="441"/>
                  </a:lnTo>
                  <a:lnTo>
                    <a:pt x="3" y="479"/>
                  </a:lnTo>
                  <a:lnTo>
                    <a:pt x="19" y="511"/>
                  </a:lnTo>
                  <a:lnTo>
                    <a:pt x="45" y="520"/>
                  </a:lnTo>
                  <a:lnTo>
                    <a:pt x="43" y="523"/>
                  </a:lnTo>
                  <a:lnTo>
                    <a:pt x="47" y="529"/>
                  </a:lnTo>
                  <a:lnTo>
                    <a:pt x="53" y="539"/>
                  </a:lnTo>
                  <a:lnTo>
                    <a:pt x="63" y="544"/>
                  </a:lnTo>
                  <a:lnTo>
                    <a:pt x="77" y="548"/>
                  </a:lnTo>
                  <a:lnTo>
                    <a:pt x="85" y="549"/>
                  </a:lnTo>
                  <a:lnTo>
                    <a:pt x="94" y="548"/>
                  </a:lnTo>
                  <a:lnTo>
                    <a:pt x="117" y="541"/>
                  </a:lnTo>
                  <a:lnTo>
                    <a:pt x="134" y="536"/>
                  </a:lnTo>
                  <a:lnTo>
                    <a:pt x="144" y="526"/>
                  </a:lnTo>
                  <a:lnTo>
                    <a:pt x="151" y="518"/>
                  </a:lnTo>
                  <a:lnTo>
                    <a:pt x="160" y="506"/>
                  </a:lnTo>
                  <a:lnTo>
                    <a:pt x="165" y="482"/>
                  </a:lnTo>
                  <a:lnTo>
                    <a:pt x="166" y="471"/>
                  </a:lnTo>
                  <a:lnTo>
                    <a:pt x="166" y="462"/>
                  </a:lnTo>
                  <a:lnTo>
                    <a:pt x="165" y="412"/>
                  </a:lnTo>
                  <a:lnTo>
                    <a:pt x="147" y="172"/>
                  </a:lnTo>
                  <a:lnTo>
                    <a:pt x="134" y="34"/>
                  </a:lnTo>
                  <a:lnTo>
                    <a:pt x="155" y="0"/>
                  </a:lnTo>
                  <a:close/>
                </a:path>
              </a:pathLst>
            </a:custGeom>
            <a:solidFill>
              <a:srgbClr val="996600"/>
            </a:solidFill>
            <a:ln w="9525">
              <a:solidFill>
                <a:srgbClr val="996600"/>
              </a:solidFill>
              <a:round/>
              <a:headEnd/>
              <a:tailEnd/>
            </a:ln>
          </p:spPr>
          <p:txBody>
            <a:bodyPr/>
            <a:lstStyle/>
            <a:p>
              <a:endParaRPr lang="en-US"/>
            </a:p>
          </p:txBody>
        </p:sp>
        <p:sp>
          <p:nvSpPr>
            <p:cNvPr id="58" name="Freeform 61">
              <a:extLst>
                <a:ext uri="{FF2B5EF4-FFF2-40B4-BE49-F238E27FC236}">
                  <a16:creationId xmlns:a16="http://schemas.microsoft.com/office/drawing/2014/main" id="{D3A31C31-F9AD-4290-9A32-828B913D2559}"/>
                </a:ext>
              </a:extLst>
            </p:cNvPr>
            <p:cNvSpPr>
              <a:spLocks/>
            </p:cNvSpPr>
            <p:nvPr/>
          </p:nvSpPr>
          <p:spPr bwMode="auto">
            <a:xfrm>
              <a:off x="1287" y="2482"/>
              <a:ext cx="58" cy="634"/>
            </a:xfrm>
            <a:custGeom>
              <a:avLst/>
              <a:gdLst>
                <a:gd name="T0" fmla="*/ 0 w 34"/>
                <a:gd name="T1" fmla="*/ 0 h 483"/>
                <a:gd name="T2" fmla="*/ 117859 w 34"/>
                <a:gd name="T3" fmla="*/ 26131 h 483"/>
                <a:gd name="T4" fmla="*/ 148161 w 34"/>
                <a:gd name="T5" fmla="*/ 32753 h 483"/>
                <a:gd name="T6" fmla="*/ 165870 w 34"/>
                <a:gd name="T7" fmla="*/ 37495 h 483"/>
                <a:gd name="T8" fmla="*/ 174913 w 34"/>
                <a:gd name="T9" fmla="*/ 37495 h 483"/>
                <a:gd name="T10" fmla="*/ 170042 w 34"/>
                <a:gd name="T11" fmla="*/ 32753 h 483"/>
                <a:gd name="T12" fmla="*/ 129134 w 34"/>
                <a:gd name="T13" fmla="*/ 26131 h 483"/>
                <a:gd name="T14" fmla="*/ 9169 w 34"/>
                <a:gd name="T15" fmla="*/ 0 h 483"/>
                <a:gd name="T16" fmla="*/ 0 w 34"/>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83"/>
                <a:gd name="T29" fmla="*/ 34 w 34"/>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83">
                  <a:moveTo>
                    <a:pt x="0" y="0"/>
                  </a:moveTo>
                  <a:lnTo>
                    <a:pt x="23" y="337"/>
                  </a:lnTo>
                  <a:lnTo>
                    <a:pt x="29" y="422"/>
                  </a:lnTo>
                  <a:lnTo>
                    <a:pt x="32" y="483"/>
                  </a:lnTo>
                  <a:lnTo>
                    <a:pt x="34" y="483"/>
                  </a:lnTo>
                  <a:lnTo>
                    <a:pt x="33" y="422"/>
                  </a:lnTo>
                  <a:lnTo>
                    <a:pt x="25" y="337"/>
                  </a:lnTo>
                  <a:lnTo>
                    <a:pt x="2" y="0"/>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62">
              <a:extLst>
                <a:ext uri="{FF2B5EF4-FFF2-40B4-BE49-F238E27FC236}">
                  <a16:creationId xmlns:a16="http://schemas.microsoft.com/office/drawing/2014/main" id="{BE9CDC8B-1C42-4A08-9C45-F44533A0387F}"/>
                </a:ext>
              </a:extLst>
            </p:cNvPr>
            <p:cNvSpPr>
              <a:spLocks/>
            </p:cNvSpPr>
            <p:nvPr/>
          </p:nvSpPr>
          <p:spPr bwMode="auto">
            <a:xfrm>
              <a:off x="1301" y="3113"/>
              <a:ext cx="41" cy="75"/>
            </a:xfrm>
            <a:custGeom>
              <a:avLst/>
              <a:gdLst>
                <a:gd name="T0" fmla="*/ 126673 w 24"/>
                <a:gd name="T1" fmla="*/ 192 h 57"/>
                <a:gd name="T2" fmla="*/ 126673 w 24"/>
                <a:gd name="T3" fmla="*/ 0 h 57"/>
                <a:gd name="T4" fmla="*/ 126673 w 24"/>
                <a:gd name="T5" fmla="*/ 0 h 57"/>
                <a:gd name="T6" fmla="*/ 111802 w 24"/>
                <a:gd name="T7" fmla="*/ 778 h 57"/>
                <a:gd name="T8" fmla="*/ 111802 w 24"/>
                <a:gd name="T9" fmla="*/ 997 h 57"/>
                <a:gd name="T10" fmla="*/ 104598 w 24"/>
                <a:gd name="T11" fmla="*/ 1312 h 57"/>
                <a:gd name="T12" fmla="*/ 95870 w 24"/>
                <a:gd name="T13" fmla="*/ 1536 h 57"/>
                <a:gd name="T14" fmla="*/ 89727 w 24"/>
                <a:gd name="T15" fmla="*/ 1939 h 57"/>
                <a:gd name="T16" fmla="*/ 79241 w 24"/>
                <a:gd name="T17" fmla="*/ 2332 h 57"/>
                <a:gd name="T18" fmla="*/ 74150 w 24"/>
                <a:gd name="T19" fmla="*/ 2659 h 57"/>
                <a:gd name="T20" fmla="*/ 74150 w 24"/>
                <a:gd name="T21" fmla="*/ 2988 h 57"/>
                <a:gd name="T22" fmla="*/ 65445 w 24"/>
                <a:gd name="T23" fmla="*/ 3068 h 57"/>
                <a:gd name="T24" fmla="*/ 58258 w 24"/>
                <a:gd name="T25" fmla="*/ 3247 h 57"/>
                <a:gd name="T26" fmla="*/ 46385 w 24"/>
                <a:gd name="T27" fmla="*/ 3499 h 57"/>
                <a:gd name="T28" fmla="*/ 46385 w 24"/>
                <a:gd name="T29" fmla="*/ 3674 h 57"/>
                <a:gd name="T30" fmla="*/ 38309 w 24"/>
                <a:gd name="T31" fmla="*/ 3832 h 57"/>
                <a:gd name="T32" fmla="*/ 30745 w 24"/>
                <a:gd name="T33" fmla="*/ 3845 h 57"/>
                <a:gd name="T34" fmla="*/ 22425 w 24"/>
                <a:gd name="T35" fmla="*/ 4037 h 57"/>
                <a:gd name="T36" fmla="*/ 9304 w 24"/>
                <a:gd name="T37" fmla="*/ 4155 h 57"/>
                <a:gd name="T38" fmla="*/ 0 w 24"/>
                <a:gd name="T39" fmla="*/ 4272 h 57"/>
                <a:gd name="T40" fmla="*/ 0 w 24"/>
                <a:gd name="T41" fmla="*/ 4417 h 57"/>
                <a:gd name="T42" fmla="*/ 9304 w 24"/>
                <a:gd name="T43" fmla="*/ 4272 h 57"/>
                <a:gd name="T44" fmla="*/ 9304 w 24"/>
                <a:gd name="T45" fmla="*/ 4604 h 57"/>
                <a:gd name="T46" fmla="*/ 22425 w 24"/>
                <a:gd name="T47" fmla="*/ 4417 h 57"/>
                <a:gd name="T48" fmla="*/ 22425 w 24"/>
                <a:gd name="T49" fmla="*/ 4343 h 57"/>
                <a:gd name="T50" fmla="*/ 30745 w 24"/>
                <a:gd name="T51" fmla="*/ 4155 h 57"/>
                <a:gd name="T52" fmla="*/ 30745 w 24"/>
                <a:gd name="T53" fmla="*/ 4155 h 57"/>
                <a:gd name="T54" fmla="*/ 43405 w 24"/>
                <a:gd name="T55" fmla="*/ 4037 h 57"/>
                <a:gd name="T56" fmla="*/ 43405 w 24"/>
                <a:gd name="T57" fmla="*/ 3932 h 57"/>
                <a:gd name="T58" fmla="*/ 52523 w 24"/>
                <a:gd name="T59" fmla="*/ 3832 h 57"/>
                <a:gd name="T60" fmla="*/ 68810 w 24"/>
                <a:gd name="T61" fmla="*/ 3562 h 57"/>
                <a:gd name="T62" fmla="*/ 68810 w 24"/>
                <a:gd name="T63" fmla="*/ 3357 h 57"/>
                <a:gd name="T64" fmla="*/ 79241 w 24"/>
                <a:gd name="T65" fmla="*/ 3247 h 57"/>
                <a:gd name="T66" fmla="*/ 79241 w 24"/>
                <a:gd name="T67" fmla="*/ 3121 h 57"/>
                <a:gd name="T68" fmla="*/ 83647 w 24"/>
                <a:gd name="T69" fmla="*/ 2814 h 57"/>
                <a:gd name="T70" fmla="*/ 95870 w 24"/>
                <a:gd name="T71" fmla="*/ 2792 h 57"/>
                <a:gd name="T72" fmla="*/ 95870 w 24"/>
                <a:gd name="T73" fmla="*/ 2372 h 57"/>
                <a:gd name="T74" fmla="*/ 111802 w 24"/>
                <a:gd name="T75" fmla="*/ 2021 h 57"/>
                <a:gd name="T76" fmla="*/ 111802 w 24"/>
                <a:gd name="T77" fmla="*/ 1536 h 57"/>
                <a:gd name="T78" fmla="*/ 117451 w 24"/>
                <a:gd name="T79" fmla="*/ 1312 h 57"/>
                <a:gd name="T80" fmla="*/ 117451 w 24"/>
                <a:gd name="T81" fmla="*/ 997 h 57"/>
                <a:gd name="T82" fmla="*/ 126673 w 24"/>
                <a:gd name="T83" fmla="*/ 851 h 57"/>
                <a:gd name="T84" fmla="*/ 126673 w 24"/>
                <a:gd name="T85" fmla="*/ 192 h 57"/>
                <a:gd name="T86" fmla="*/ 126673 w 24"/>
                <a:gd name="T87" fmla="*/ 192 h 57"/>
                <a:gd name="T88" fmla="*/ 126673 w 24"/>
                <a:gd name="T89" fmla="*/ 0 h 57"/>
                <a:gd name="T90" fmla="*/ 126673 w 24"/>
                <a:gd name="T91" fmla="*/ 192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
                <a:gd name="T139" fmla="*/ 0 h 57"/>
                <a:gd name="T140" fmla="*/ 24 w 24"/>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 h="57">
                  <a:moveTo>
                    <a:pt x="24" y="2"/>
                  </a:moveTo>
                  <a:lnTo>
                    <a:pt x="24" y="0"/>
                  </a:lnTo>
                  <a:lnTo>
                    <a:pt x="21" y="10"/>
                  </a:lnTo>
                  <a:lnTo>
                    <a:pt x="21" y="12"/>
                  </a:lnTo>
                  <a:lnTo>
                    <a:pt x="20" y="16"/>
                  </a:lnTo>
                  <a:lnTo>
                    <a:pt x="18" y="19"/>
                  </a:lnTo>
                  <a:lnTo>
                    <a:pt x="17" y="24"/>
                  </a:lnTo>
                  <a:lnTo>
                    <a:pt x="15" y="29"/>
                  </a:lnTo>
                  <a:lnTo>
                    <a:pt x="14" y="33"/>
                  </a:lnTo>
                  <a:lnTo>
                    <a:pt x="14" y="37"/>
                  </a:lnTo>
                  <a:lnTo>
                    <a:pt x="12" y="38"/>
                  </a:lnTo>
                  <a:lnTo>
                    <a:pt x="11" y="40"/>
                  </a:lnTo>
                  <a:lnTo>
                    <a:pt x="9" y="43"/>
                  </a:lnTo>
                  <a:lnTo>
                    <a:pt x="9" y="45"/>
                  </a:lnTo>
                  <a:lnTo>
                    <a:pt x="7" y="47"/>
                  </a:lnTo>
                  <a:lnTo>
                    <a:pt x="6" y="48"/>
                  </a:lnTo>
                  <a:lnTo>
                    <a:pt x="4" y="50"/>
                  </a:lnTo>
                  <a:lnTo>
                    <a:pt x="2" y="52"/>
                  </a:lnTo>
                  <a:lnTo>
                    <a:pt x="0" y="53"/>
                  </a:lnTo>
                  <a:lnTo>
                    <a:pt x="0" y="55"/>
                  </a:lnTo>
                  <a:lnTo>
                    <a:pt x="2" y="53"/>
                  </a:lnTo>
                  <a:lnTo>
                    <a:pt x="2" y="57"/>
                  </a:lnTo>
                  <a:lnTo>
                    <a:pt x="4" y="55"/>
                  </a:lnTo>
                  <a:lnTo>
                    <a:pt x="4" y="54"/>
                  </a:lnTo>
                  <a:lnTo>
                    <a:pt x="6" y="52"/>
                  </a:lnTo>
                  <a:lnTo>
                    <a:pt x="8" y="50"/>
                  </a:lnTo>
                  <a:lnTo>
                    <a:pt x="8" y="49"/>
                  </a:lnTo>
                  <a:lnTo>
                    <a:pt x="10" y="47"/>
                  </a:lnTo>
                  <a:lnTo>
                    <a:pt x="13" y="44"/>
                  </a:lnTo>
                  <a:lnTo>
                    <a:pt x="13" y="42"/>
                  </a:lnTo>
                  <a:lnTo>
                    <a:pt x="15" y="40"/>
                  </a:lnTo>
                  <a:lnTo>
                    <a:pt x="15" y="39"/>
                  </a:lnTo>
                  <a:lnTo>
                    <a:pt x="16" y="35"/>
                  </a:lnTo>
                  <a:lnTo>
                    <a:pt x="18" y="34"/>
                  </a:lnTo>
                  <a:lnTo>
                    <a:pt x="18" y="30"/>
                  </a:lnTo>
                  <a:lnTo>
                    <a:pt x="21" y="25"/>
                  </a:lnTo>
                  <a:lnTo>
                    <a:pt x="21" y="19"/>
                  </a:lnTo>
                  <a:lnTo>
                    <a:pt x="22" y="16"/>
                  </a:lnTo>
                  <a:lnTo>
                    <a:pt x="22" y="12"/>
                  </a:lnTo>
                  <a:lnTo>
                    <a:pt x="24" y="11"/>
                  </a:lnTo>
                  <a:lnTo>
                    <a:pt x="24" y="2"/>
                  </a:lnTo>
                  <a:lnTo>
                    <a:pt x="24" y="0"/>
                  </a:lnTo>
                  <a:lnTo>
                    <a:pt x="24"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63">
              <a:extLst>
                <a:ext uri="{FF2B5EF4-FFF2-40B4-BE49-F238E27FC236}">
                  <a16:creationId xmlns:a16="http://schemas.microsoft.com/office/drawing/2014/main" id="{291C7752-3AE6-40A9-A499-968BCF67F9E3}"/>
                </a:ext>
              </a:extLst>
            </p:cNvPr>
            <p:cNvSpPr>
              <a:spLocks/>
            </p:cNvSpPr>
            <p:nvPr/>
          </p:nvSpPr>
          <p:spPr bwMode="auto">
            <a:xfrm>
              <a:off x="1169" y="3183"/>
              <a:ext cx="137" cy="51"/>
            </a:xfrm>
            <a:custGeom>
              <a:avLst/>
              <a:gdLst>
                <a:gd name="T0" fmla="*/ 349660 w 81"/>
                <a:gd name="T1" fmla="*/ 174 h 39"/>
                <a:gd name="T2" fmla="*/ 357712 w 81"/>
                <a:gd name="T3" fmla="*/ 0 h 39"/>
                <a:gd name="T4" fmla="*/ 341744 w 81"/>
                <a:gd name="T5" fmla="*/ 174 h 39"/>
                <a:gd name="T6" fmla="*/ 341744 w 81"/>
                <a:gd name="T7" fmla="*/ 228 h 39"/>
                <a:gd name="T8" fmla="*/ 331210 w 81"/>
                <a:gd name="T9" fmla="*/ 228 h 39"/>
                <a:gd name="T10" fmla="*/ 331210 w 81"/>
                <a:gd name="T11" fmla="*/ 390 h 39"/>
                <a:gd name="T12" fmla="*/ 313446 w 81"/>
                <a:gd name="T13" fmla="*/ 554 h 39"/>
                <a:gd name="T14" fmla="*/ 305911 w 81"/>
                <a:gd name="T15" fmla="*/ 799 h 39"/>
                <a:gd name="T16" fmla="*/ 305911 w 81"/>
                <a:gd name="T17" fmla="*/ 799 h 39"/>
                <a:gd name="T18" fmla="*/ 278986 w 81"/>
                <a:gd name="T19" fmla="*/ 1140 h 39"/>
                <a:gd name="T20" fmla="*/ 268021 w 81"/>
                <a:gd name="T21" fmla="*/ 1367 h 39"/>
                <a:gd name="T22" fmla="*/ 260188 w 81"/>
                <a:gd name="T23" fmla="*/ 1384 h 39"/>
                <a:gd name="T24" fmla="*/ 241022 w 81"/>
                <a:gd name="T25" fmla="*/ 1384 h 39"/>
                <a:gd name="T26" fmla="*/ 241022 w 81"/>
                <a:gd name="T27" fmla="*/ 1445 h 39"/>
                <a:gd name="T28" fmla="*/ 226407 w 81"/>
                <a:gd name="T29" fmla="*/ 1619 h 39"/>
                <a:gd name="T30" fmla="*/ 214777 w 81"/>
                <a:gd name="T31" fmla="*/ 1674 h 39"/>
                <a:gd name="T32" fmla="*/ 195825 w 81"/>
                <a:gd name="T33" fmla="*/ 1810 h 39"/>
                <a:gd name="T34" fmla="*/ 149088 w 81"/>
                <a:gd name="T35" fmla="*/ 2047 h 39"/>
                <a:gd name="T36" fmla="*/ 138099 w 81"/>
                <a:gd name="T37" fmla="*/ 2189 h 39"/>
                <a:gd name="T38" fmla="*/ 122229 w 81"/>
                <a:gd name="T39" fmla="*/ 2338 h 39"/>
                <a:gd name="T40" fmla="*/ 103660 w 81"/>
                <a:gd name="T41" fmla="*/ 2367 h 39"/>
                <a:gd name="T42" fmla="*/ 84253 w 81"/>
                <a:gd name="T43" fmla="*/ 2472 h 39"/>
                <a:gd name="T44" fmla="*/ 76801 w 81"/>
                <a:gd name="T45" fmla="*/ 2472 h 39"/>
                <a:gd name="T46" fmla="*/ 53775 w 81"/>
                <a:gd name="T47" fmla="*/ 2367 h 39"/>
                <a:gd name="T48" fmla="*/ 37961 w 81"/>
                <a:gd name="T49" fmla="*/ 2472 h 39"/>
                <a:gd name="T50" fmla="*/ 13270 w 81"/>
                <a:gd name="T51" fmla="*/ 2367 h 39"/>
                <a:gd name="T52" fmla="*/ 0 w 81"/>
                <a:gd name="T53" fmla="*/ 2677 h 39"/>
                <a:gd name="T54" fmla="*/ 0 w 81"/>
                <a:gd name="T55" fmla="*/ 2677 h 39"/>
                <a:gd name="T56" fmla="*/ 0 w 81"/>
                <a:gd name="T57" fmla="*/ 2863 h 39"/>
                <a:gd name="T58" fmla="*/ 7846 w 81"/>
                <a:gd name="T59" fmla="*/ 2863 h 39"/>
                <a:gd name="T60" fmla="*/ 18798 w 81"/>
                <a:gd name="T61" fmla="*/ 2677 h 39"/>
                <a:gd name="T62" fmla="*/ 37961 w 81"/>
                <a:gd name="T63" fmla="*/ 2768 h 39"/>
                <a:gd name="T64" fmla="*/ 58685 w 81"/>
                <a:gd name="T65" fmla="*/ 2677 h 39"/>
                <a:gd name="T66" fmla="*/ 76801 w 81"/>
                <a:gd name="T67" fmla="*/ 2550 h 39"/>
                <a:gd name="T68" fmla="*/ 95230 w 81"/>
                <a:gd name="T69" fmla="*/ 2614 h 39"/>
                <a:gd name="T70" fmla="*/ 103660 w 81"/>
                <a:gd name="T71" fmla="*/ 2472 h 39"/>
                <a:gd name="T72" fmla="*/ 115780 w 81"/>
                <a:gd name="T73" fmla="*/ 2550 h 39"/>
                <a:gd name="T74" fmla="*/ 142502 w 81"/>
                <a:gd name="T75" fmla="*/ 2472 h 39"/>
                <a:gd name="T76" fmla="*/ 153834 w 81"/>
                <a:gd name="T77" fmla="*/ 2360 h 39"/>
                <a:gd name="T78" fmla="*/ 202053 w 81"/>
                <a:gd name="T79" fmla="*/ 2047 h 39"/>
                <a:gd name="T80" fmla="*/ 214777 w 81"/>
                <a:gd name="T81" fmla="*/ 1810 h 39"/>
                <a:gd name="T82" fmla="*/ 226875 w 81"/>
                <a:gd name="T83" fmla="*/ 1788 h 39"/>
                <a:gd name="T84" fmla="*/ 238559 w 81"/>
                <a:gd name="T85" fmla="*/ 1788 h 39"/>
                <a:gd name="T86" fmla="*/ 246612 w 81"/>
                <a:gd name="T87" fmla="*/ 1619 h 39"/>
                <a:gd name="T88" fmla="*/ 265410 w 81"/>
                <a:gd name="T89" fmla="*/ 1491 h 39"/>
                <a:gd name="T90" fmla="*/ 265410 w 81"/>
                <a:gd name="T91" fmla="*/ 1384 h 39"/>
                <a:gd name="T92" fmla="*/ 283943 w 81"/>
                <a:gd name="T93" fmla="*/ 1367 h 39"/>
                <a:gd name="T94" fmla="*/ 299025 w 81"/>
                <a:gd name="T95" fmla="*/ 947 h 39"/>
                <a:gd name="T96" fmla="*/ 317848 w 81"/>
                <a:gd name="T97" fmla="*/ 872 h 39"/>
                <a:gd name="T98" fmla="*/ 322777 w 81"/>
                <a:gd name="T99" fmla="*/ 724 h 39"/>
                <a:gd name="T100" fmla="*/ 341744 w 81"/>
                <a:gd name="T101" fmla="*/ 510 h 39"/>
                <a:gd name="T102" fmla="*/ 341744 w 81"/>
                <a:gd name="T103" fmla="*/ 390 h 39"/>
                <a:gd name="T104" fmla="*/ 349660 w 81"/>
                <a:gd name="T105" fmla="*/ 390 h 39"/>
                <a:gd name="T106" fmla="*/ 349660 w 81"/>
                <a:gd name="T107" fmla="*/ 298 h 39"/>
                <a:gd name="T108" fmla="*/ 357712 w 81"/>
                <a:gd name="T109" fmla="*/ 298 h 39"/>
                <a:gd name="T110" fmla="*/ 363265 w 81"/>
                <a:gd name="T111" fmla="*/ 298 h 39"/>
                <a:gd name="T112" fmla="*/ 349660 w 81"/>
                <a:gd name="T113" fmla="*/ 174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39"/>
                <a:gd name="T173" fmla="*/ 81 w 81"/>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39">
                  <a:moveTo>
                    <a:pt x="78" y="2"/>
                  </a:moveTo>
                  <a:lnTo>
                    <a:pt x="80" y="0"/>
                  </a:lnTo>
                  <a:lnTo>
                    <a:pt x="76" y="2"/>
                  </a:lnTo>
                  <a:lnTo>
                    <a:pt x="76" y="3"/>
                  </a:lnTo>
                  <a:lnTo>
                    <a:pt x="74" y="3"/>
                  </a:lnTo>
                  <a:lnTo>
                    <a:pt x="74" y="5"/>
                  </a:lnTo>
                  <a:lnTo>
                    <a:pt x="70" y="8"/>
                  </a:lnTo>
                  <a:lnTo>
                    <a:pt x="68" y="11"/>
                  </a:lnTo>
                  <a:lnTo>
                    <a:pt x="62" y="16"/>
                  </a:lnTo>
                  <a:lnTo>
                    <a:pt x="60" y="18"/>
                  </a:lnTo>
                  <a:lnTo>
                    <a:pt x="58" y="19"/>
                  </a:lnTo>
                  <a:lnTo>
                    <a:pt x="54" y="19"/>
                  </a:lnTo>
                  <a:lnTo>
                    <a:pt x="54" y="20"/>
                  </a:lnTo>
                  <a:lnTo>
                    <a:pt x="50" y="22"/>
                  </a:lnTo>
                  <a:lnTo>
                    <a:pt x="48" y="23"/>
                  </a:lnTo>
                  <a:lnTo>
                    <a:pt x="44" y="25"/>
                  </a:lnTo>
                  <a:lnTo>
                    <a:pt x="33" y="28"/>
                  </a:lnTo>
                  <a:lnTo>
                    <a:pt x="31" y="30"/>
                  </a:lnTo>
                  <a:lnTo>
                    <a:pt x="27" y="31"/>
                  </a:lnTo>
                  <a:lnTo>
                    <a:pt x="23" y="33"/>
                  </a:lnTo>
                  <a:lnTo>
                    <a:pt x="19" y="34"/>
                  </a:lnTo>
                  <a:lnTo>
                    <a:pt x="17" y="34"/>
                  </a:lnTo>
                  <a:lnTo>
                    <a:pt x="12" y="33"/>
                  </a:lnTo>
                  <a:lnTo>
                    <a:pt x="8" y="34"/>
                  </a:lnTo>
                  <a:lnTo>
                    <a:pt x="3" y="33"/>
                  </a:lnTo>
                  <a:lnTo>
                    <a:pt x="0" y="37"/>
                  </a:lnTo>
                  <a:lnTo>
                    <a:pt x="0" y="39"/>
                  </a:lnTo>
                  <a:lnTo>
                    <a:pt x="2" y="39"/>
                  </a:lnTo>
                  <a:lnTo>
                    <a:pt x="4" y="37"/>
                  </a:lnTo>
                  <a:lnTo>
                    <a:pt x="8" y="38"/>
                  </a:lnTo>
                  <a:lnTo>
                    <a:pt x="13" y="37"/>
                  </a:lnTo>
                  <a:lnTo>
                    <a:pt x="17" y="35"/>
                  </a:lnTo>
                  <a:lnTo>
                    <a:pt x="21" y="36"/>
                  </a:lnTo>
                  <a:lnTo>
                    <a:pt x="23" y="34"/>
                  </a:lnTo>
                  <a:lnTo>
                    <a:pt x="26" y="35"/>
                  </a:lnTo>
                  <a:lnTo>
                    <a:pt x="32" y="34"/>
                  </a:lnTo>
                  <a:lnTo>
                    <a:pt x="34" y="32"/>
                  </a:lnTo>
                  <a:lnTo>
                    <a:pt x="45" y="28"/>
                  </a:lnTo>
                  <a:lnTo>
                    <a:pt x="48" y="25"/>
                  </a:lnTo>
                  <a:lnTo>
                    <a:pt x="51" y="24"/>
                  </a:lnTo>
                  <a:lnTo>
                    <a:pt x="53" y="24"/>
                  </a:lnTo>
                  <a:lnTo>
                    <a:pt x="55" y="22"/>
                  </a:lnTo>
                  <a:lnTo>
                    <a:pt x="59" y="21"/>
                  </a:lnTo>
                  <a:lnTo>
                    <a:pt x="59" y="19"/>
                  </a:lnTo>
                  <a:lnTo>
                    <a:pt x="63" y="18"/>
                  </a:lnTo>
                  <a:lnTo>
                    <a:pt x="67" y="13"/>
                  </a:lnTo>
                  <a:lnTo>
                    <a:pt x="71" y="12"/>
                  </a:lnTo>
                  <a:lnTo>
                    <a:pt x="72" y="10"/>
                  </a:lnTo>
                  <a:lnTo>
                    <a:pt x="76" y="7"/>
                  </a:lnTo>
                  <a:lnTo>
                    <a:pt x="76" y="5"/>
                  </a:lnTo>
                  <a:lnTo>
                    <a:pt x="78" y="5"/>
                  </a:lnTo>
                  <a:lnTo>
                    <a:pt x="78" y="4"/>
                  </a:lnTo>
                  <a:lnTo>
                    <a:pt x="80" y="4"/>
                  </a:lnTo>
                  <a:lnTo>
                    <a:pt x="81" y="4"/>
                  </a:lnTo>
                  <a:lnTo>
                    <a:pt x="78"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64">
              <a:extLst>
                <a:ext uri="{FF2B5EF4-FFF2-40B4-BE49-F238E27FC236}">
                  <a16:creationId xmlns:a16="http://schemas.microsoft.com/office/drawing/2014/main" id="{4CDEBFC3-025A-41CB-ABD8-009BC71EB624}"/>
                </a:ext>
              </a:extLst>
            </p:cNvPr>
            <p:cNvSpPr>
              <a:spLocks/>
            </p:cNvSpPr>
            <p:nvPr/>
          </p:nvSpPr>
          <p:spPr bwMode="auto">
            <a:xfrm>
              <a:off x="1124" y="3214"/>
              <a:ext cx="49" cy="20"/>
            </a:xfrm>
            <a:custGeom>
              <a:avLst/>
              <a:gdLst>
                <a:gd name="T0" fmla="*/ 120795 w 29"/>
                <a:gd name="T1" fmla="*/ 1505 h 15"/>
                <a:gd name="T2" fmla="*/ 128218 w 29"/>
                <a:gd name="T3" fmla="*/ 1287 h 15"/>
                <a:gd name="T4" fmla="*/ 121768 w 29"/>
                <a:gd name="T5" fmla="*/ 1129 h 15"/>
                <a:gd name="T6" fmla="*/ 96734 w 29"/>
                <a:gd name="T7" fmla="*/ 965 h 15"/>
                <a:gd name="T8" fmla="*/ 102226 w 29"/>
                <a:gd name="T9" fmla="*/ 847 h 15"/>
                <a:gd name="T10" fmla="*/ 75884 w 29"/>
                <a:gd name="T11" fmla="*/ 847 h 15"/>
                <a:gd name="T12" fmla="*/ 71491 w 29"/>
                <a:gd name="T13" fmla="*/ 635 h 15"/>
                <a:gd name="T14" fmla="*/ 51935 w 29"/>
                <a:gd name="T15" fmla="*/ 491 h 15"/>
                <a:gd name="T16" fmla="*/ 51935 w 29"/>
                <a:gd name="T17" fmla="*/ 491 h 15"/>
                <a:gd name="T18" fmla="*/ 44911 w 29"/>
                <a:gd name="T19" fmla="*/ 491 h 15"/>
                <a:gd name="T20" fmla="*/ 38539 w 29"/>
                <a:gd name="T21" fmla="*/ 491 h 15"/>
                <a:gd name="T22" fmla="*/ 30737 w 29"/>
                <a:gd name="T23" fmla="*/ 368 h 15"/>
                <a:gd name="T24" fmla="*/ 22243 w 29"/>
                <a:gd name="T25" fmla="*/ 207 h 15"/>
                <a:gd name="T26" fmla="*/ 18191 w 29"/>
                <a:gd name="T27" fmla="*/ 0 h 15"/>
                <a:gd name="T28" fmla="*/ 0 w 29"/>
                <a:gd name="T29" fmla="*/ 0 h 15"/>
                <a:gd name="T30" fmla="*/ 7791 w 29"/>
                <a:gd name="T31" fmla="*/ 0 h 15"/>
                <a:gd name="T32" fmla="*/ 0 w 29"/>
                <a:gd name="T33" fmla="*/ 276 h 15"/>
                <a:gd name="T34" fmla="*/ 0 w 29"/>
                <a:gd name="T35" fmla="*/ 276 h 15"/>
                <a:gd name="T36" fmla="*/ 13164 w 29"/>
                <a:gd name="T37" fmla="*/ 368 h 15"/>
                <a:gd name="T38" fmla="*/ 22243 w 29"/>
                <a:gd name="T39" fmla="*/ 368 h 15"/>
                <a:gd name="T40" fmla="*/ 22243 w 29"/>
                <a:gd name="T41" fmla="*/ 635 h 15"/>
                <a:gd name="T42" fmla="*/ 37583 w 29"/>
                <a:gd name="T43" fmla="*/ 635 h 15"/>
                <a:gd name="T44" fmla="*/ 44911 w 29"/>
                <a:gd name="T45" fmla="*/ 655 h 15"/>
                <a:gd name="T46" fmla="*/ 44911 w 29"/>
                <a:gd name="T47" fmla="*/ 655 h 15"/>
                <a:gd name="T48" fmla="*/ 51935 w 29"/>
                <a:gd name="T49" fmla="*/ 873 h 15"/>
                <a:gd name="T50" fmla="*/ 57251 w 29"/>
                <a:gd name="T51" fmla="*/ 873 h 15"/>
                <a:gd name="T52" fmla="*/ 65118 w 29"/>
                <a:gd name="T53" fmla="*/ 1129 h 15"/>
                <a:gd name="T54" fmla="*/ 87752 w 29"/>
                <a:gd name="T55" fmla="*/ 1164 h 15"/>
                <a:gd name="T56" fmla="*/ 87752 w 29"/>
                <a:gd name="T57" fmla="*/ 1164 h 15"/>
                <a:gd name="T58" fmla="*/ 114417 w 29"/>
                <a:gd name="T59" fmla="*/ 1164 h 15"/>
                <a:gd name="T60" fmla="*/ 120795 w 29"/>
                <a:gd name="T61" fmla="*/ 1505 h 15"/>
                <a:gd name="T62" fmla="*/ 120795 w 29"/>
                <a:gd name="T63" fmla="*/ 1287 h 15"/>
                <a:gd name="T64" fmla="*/ 120795 w 29"/>
                <a:gd name="T65" fmla="*/ 150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5"/>
                <a:gd name="T101" fmla="*/ 29 w 29"/>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5">
                  <a:moveTo>
                    <a:pt x="27" y="15"/>
                  </a:moveTo>
                  <a:lnTo>
                    <a:pt x="29" y="13"/>
                  </a:lnTo>
                  <a:lnTo>
                    <a:pt x="28" y="11"/>
                  </a:lnTo>
                  <a:lnTo>
                    <a:pt x="22" y="10"/>
                  </a:lnTo>
                  <a:lnTo>
                    <a:pt x="23" y="8"/>
                  </a:lnTo>
                  <a:lnTo>
                    <a:pt x="17" y="8"/>
                  </a:lnTo>
                  <a:lnTo>
                    <a:pt x="16" y="6"/>
                  </a:lnTo>
                  <a:lnTo>
                    <a:pt x="12" y="5"/>
                  </a:lnTo>
                  <a:lnTo>
                    <a:pt x="10" y="5"/>
                  </a:lnTo>
                  <a:lnTo>
                    <a:pt x="9" y="5"/>
                  </a:lnTo>
                  <a:lnTo>
                    <a:pt x="7" y="4"/>
                  </a:lnTo>
                  <a:lnTo>
                    <a:pt x="5" y="2"/>
                  </a:lnTo>
                  <a:lnTo>
                    <a:pt x="4" y="0"/>
                  </a:lnTo>
                  <a:lnTo>
                    <a:pt x="0" y="0"/>
                  </a:lnTo>
                  <a:lnTo>
                    <a:pt x="2" y="0"/>
                  </a:lnTo>
                  <a:lnTo>
                    <a:pt x="0" y="3"/>
                  </a:lnTo>
                  <a:lnTo>
                    <a:pt x="3" y="4"/>
                  </a:lnTo>
                  <a:lnTo>
                    <a:pt x="5" y="4"/>
                  </a:lnTo>
                  <a:lnTo>
                    <a:pt x="5" y="6"/>
                  </a:lnTo>
                  <a:lnTo>
                    <a:pt x="8" y="6"/>
                  </a:lnTo>
                  <a:lnTo>
                    <a:pt x="10" y="7"/>
                  </a:lnTo>
                  <a:lnTo>
                    <a:pt x="12" y="9"/>
                  </a:lnTo>
                  <a:lnTo>
                    <a:pt x="13" y="9"/>
                  </a:lnTo>
                  <a:lnTo>
                    <a:pt x="15" y="11"/>
                  </a:lnTo>
                  <a:lnTo>
                    <a:pt x="20" y="12"/>
                  </a:lnTo>
                  <a:lnTo>
                    <a:pt x="26" y="12"/>
                  </a:lnTo>
                  <a:lnTo>
                    <a:pt x="27" y="15"/>
                  </a:lnTo>
                  <a:lnTo>
                    <a:pt x="27" y="13"/>
                  </a:lnTo>
                  <a:lnTo>
                    <a:pt x="27"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65">
              <a:extLst>
                <a:ext uri="{FF2B5EF4-FFF2-40B4-BE49-F238E27FC236}">
                  <a16:creationId xmlns:a16="http://schemas.microsoft.com/office/drawing/2014/main" id="{9F9A158F-7F59-43A3-9C50-C56131E1072C}"/>
                </a:ext>
              </a:extLst>
            </p:cNvPr>
            <p:cNvSpPr>
              <a:spLocks/>
            </p:cNvSpPr>
            <p:nvPr/>
          </p:nvSpPr>
          <p:spPr bwMode="auto">
            <a:xfrm>
              <a:off x="1056" y="3177"/>
              <a:ext cx="71" cy="41"/>
            </a:xfrm>
            <a:custGeom>
              <a:avLst/>
              <a:gdLst>
                <a:gd name="T0" fmla="*/ 178604 w 42"/>
                <a:gd name="T1" fmla="*/ 2475 h 31"/>
                <a:gd name="T2" fmla="*/ 186799 w 42"/>
                <a:gd name="T3" fmla="*/ 2674 h 31"/>
                <a:gd name="T4" fmla="*/ 173588 w 42"/>
                <a:gd name="T5" fmla="*/ 2260 h 31"/>
                <a:gd name="T6" fmla="*/ 155473 w 42"/>
                <a:gd name="T7" fmla="*/ 2218 h 31"/>
                <a:gd name="T8" fmla="*/ 148270 w 42"/>
                <a:gd name="T9" fmla="*/ 2022 h 31"/>
                <a:gd name="T10" fmla="*/ 141860 w 42"/>
                <a:gd name="T11" fmla="*/ 2022 h 31"/>
                <a:gd name="T12" fmla="*/ 133401 w 42"/>
                <a:gd name="T13" fmla="*/ 2022 h 31"/>
                <a:gd name="T14" fmla="*/ 121430 w 42"/>
                <a:gd name="T15" fmla="*/ 1709 h 31"/>
                <a:gd name="T16" fmla="*/ 110501 w 42"/>
                <a:gd name="T17" fmla="*/ 1709 h 31"/>
                <a:gd name="T18" fmla="*/ 102686 w 42"/>
                <a:gd name="T19" fmla="*/ 1606 h 31"/>
                <a:gd name="T20" fmla="*/ 97649 w 42"/>
                <a:gd name="T21" fmla="*/ 1415 h 31"/>
                <a:gd name="T22" fmla="*/ 88289 w 42"/>
                <a:gd name="T23" fmla="*/ 1415 h 31"/>
                <a:gd name="T24" fmla="*/ 78913 w 42"/>
                <a:gd name="T25" fmla="*/ 1268 h 31"/>
                <a:gd name="T26" fmla="*/ 76415 w 42"/>
                <a:gd name="T27" fmla="*/ 1268 h 31"/>
                <a:gd name="T28" fmla="*/ 65367 w 42"/>
                <a:gd name="T29" fmla="*/ 1070 h 31"/>
                <a:gd name="T30" fmla="*/ 65367 w 42"/>
                <a:gd name="T31" fmla="*/ 1070 h 31"/>
                <a:gd name="T32" fmla="*/ 57764 w 42"/>
                <a:gd name="T33" fmla="*/ 815 h 31"/>
                <a:gd name="T34" fmla="*/ 52227 w 42"/>
                <a:gd name="T35" fmla="*/ 809 h 31"/>
                <a:gd name="T36" fmla="*/ 45203 w 42"/>
                <a:gd name="T37" fmla="*/ 612 h 31"/>
                <a:gd name="T38" fmla="*/ 37753 w 42"/>
                <a:gd name="T39" fmla="*/ 612 h 31"/>
                <a:gd name="T40" fmla="*/ 30895 w 42"/>
                <a:gd name="T41" fmla="*/ 463 h 31"/>
                <a:gd name="T42" fmla="*/ 22333 w 42"/>
                <a:gd name="T43" fmla="*/ 265 h 31"/>
                <a:gd name="T44" fmla="*/ 22333 w 42"/>
                <a:gd name="T45" fmla="*/ 265 h 31"/>
                <a:gd name="T46" fmla="*/ 13211 w 42"/>
                <a:gd name="T47" fmla="*/ 265 h 31"/>
                <a:gd name="T48" fmla="*/ 13211 w 42"/>
                <a:gd name="T49" fmla="*/ 265 h 31"/>
                <a:gd name="T50" fmla="*/ 7815 w 42"/>
                <a:gd name="T51" fmla="*/ 200 h 31"/>
                <a:gd name="T52" fmla="*/ 7815 w 42"/>
                <a:gd name="T53" fmla="*/ 1 h 31"/>
                <a:gd name="T54" fmla="*/ 0 w 42"/>
                <a:gd name="T55" fmla="*/ 0 h 31"/>
                <a:gd name="T56" fmla="*/ 7815 w 42"/>
                <a:gd name="T57" fmla="*/ 200 h 31"/>
                <a:gd name="T58" fmla="*/ 7815 w 42"/>
                <a:gd name="T59" fmla="*/ 1 h 31"/>
                <a:gd name="T60" fmla="*/ 0 w 42"/>
                <a:gd name="T61" fmla="*/ 200 h 31"/>
                <a:gd name="T62" fmla="*/ 0 w 42"/>
                <a:gd name="T63" fmla="*/ 200 h 31"/>
                <a:gd name="T64" fmla="*/ 0 w 42"/>
                <a:gd name="T65" fmla="*/ 200 h 31"/>
                <a:gd name="T66" fmla="*/ 7815 w 42"/>
                <a:gd name="T67" fmla="*/ 200 h 31"/>
                <a:gd name="T68" fmla="*/ 4623 w 42"/>
                <a:gd name="T69" fmla="*/ 350 h 31"/>
                <a:gd name="T70" fmla="*/ 13211 w 42"/>
                <a:gd name="T71" fmla="*/ 559 h 31"/>
                <a:gd name="T72" fmla="*/ 13211 w 42"/>
                <a:gd name="T73" fmla="*/ 559 h 31"/>
                <a:gd name="T74" fmla="*/ 22333 w 42"/>
                <a:gd name="T75" fmla="*/ 559 h 31"/>
                <a:gd name="T76" fmla="*/ 26740 w 42"/>
                <a:gd name="T77" fmla="*/ 809 h 31"/>
                <a:gd name="T78" fmla="*/ 37753 w 42"/>
                <a:gd name="T79" fmla="*/ 977 h 31"/>
                <a:gd name="T80" fmla="*/ 45203 w 42"/>
                <a:gd name="T81" fmla="*/ 977 h 31"/>
                <a:gd name="T82" fmla="*/ 49641 w 42"/>
                <a:gd name="T83" fmla="*/ 1078 h 31"/>
                <a:gd name="T84" fmla="*/ 57764 w 42"/>
                <a:gd name="T85" fmla="*/ 1078 h 31"/>
                <a:gd name="T86" fmla="*/ 65367 w 42"/>
                <a:gd name="T87" fmla="*/ 1292 h 31"/>
                <a:gd name="T88" fmla="*/ 65367 w 42"/>
                <a:gd name="T89" fmla="*/ 1292 h 31"/>
                <a:gd name="T90" fmla="*/ 78913 w 42"/>
                <a:gd name="T91" fmla="*/ 1426 h 31"/>
                <a:gd name="T92" fmla="*/ 78913 w 42"/>
                <a:gd name="T93" fmla="*/ 1426 h 31"/>
                <a:gd name="T94" fmla="*/ 83917 w 42"/>
                <a:gd name="T95" fmla="*/ 1677 h 31"/>
                <a:gd name="T96" fmla="*/ 94675 w 42"/>
                <a:gd name="T97" fmla="*/ 1709 h 31"/>
                <a:gd name="T98" fmla="*/ 102686 w 42"/>
                <a:gd name="T99" fmla="*/ 1886 h 31"/>
                <a:gd name="T100" fmla="*/ 107888 w 42"/>
                <a:gd name="T101" fmla="*/ 1886 h 31"/>
                <a:gd name="T102" fmla="*/ 123641 w 42"/>
                <a:gd name="T103" fmla="*/ 2124 h 31"/>
                <a:gd name="T104" fmla="*/ 129178 w 42"/>
                <a:gd name="T105" fmla="*/ 2260 h 31"/>
                <a:gd name="T106" fmla="*/ 137182 w 42"/>
                <a:gd name="T107" fmla="*/ 2374 h 31"/>
                <a:gd name="T108" fmla="*/ 148270 w 42"/>
                <a:gd name="T109" fmla="*/ 2494 h 31"/>
                <a:gd name="T110" fmla="*/ 168054 w 42"/>
                <a:gd name="T111" fmla="*/ 2494 h 31"/>
                <a:gd name="T112" fmla="*/ 178604 w 42"/>
                <a:gd name="T113" fmla="*/ 2691 h 31"/>
                <a:gd name="T114" fmla="*/ 178604 w 42"/>
                <a:gd name="T115" fmla="*/ 2691 h 31"/>
                <a:gd name="T116" fmla="*/ 178604 w 42"/>
                <a:gd name="T117" fmla="*/ 2475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
                <a:gd name="T178" fmla="*/ 0 h 31"/>
                <a:gd name="T179" fmla="*/ 42 w 42"/>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 h="31">
                  <a:moveTo>
                    <a:pt x="40" y="28"/>
                  </a:moveTo>
                  <a:lnTo>
                    <a:pt x="42" y="30"/>
                  </a:lnTo>
                  <a:lnTo>
                    <a:pt x="39" y="26"/>
                  </a:lnTo>
                  <a:lnTo>
                    <a:pt x="35" y="25"/>
                  </a:lnTo>
                  <a:lnTo>
                    <a:pt x="33" y="23"/>
                  </a:lnTo>
                  <a:lnTo>
                    <a:pt x="32" y="23"/>
                  </a:lnTo>
                  <a:lnTo>
                    <a:pt x="30" y="23"/>
                  </a:lnTo>
                  <a:lnTo>
                    <a:pt x="27" y="20"/>
                  </a:lnTo>
                  <a:lnTo>
                    <a:pt x="25" y="20"/>
                  </a:lnTo>
                  <a:lnTo>
                    <a:pt x="23" y="18"/>
                  </a:lnTo>
                  <a:lnTo>
                    <a:pt x="22" y="16"/>
                  </a:lnTo>
                  <a:lnTo>
                    <a:pt x="20" y="16"/>
                  </a:lnTo>
                  <a:lnTo>
                    <a:pt x="18" y="14"/>
                  </a:lnTo>
                  <a:lnTo>
                    <a:pt x="17" y="14"/>
                  </a:lnTo>
                  <a:lnTo>
                    <a:pt x="15" y="12"/>
                  </a:lnTo>
                  <a:lnTo>
                    <a:pt x="13" y="10"/>
                  </a:lnTo>
                  <a:lnTo>
                    <a:pt x="12" y="9"/>
                  </a:lnTo>
                  <a:lnTo>
                    <a:pt x="10" y="7"/>
                  </a:lnTo>
                  <a:lnTo>
                    <a:pt x="8" y="7"/>
                  </a:lnTo>
                  <a:lnTo>
                    <a:pt x="7" y="5"/>
                  </a:lnTo>
                  <a:lnTo>
                    <a:pt x="5" y="3"/>
                  </a:lnTo>
                  <a:lnTo>
                    <a:pt x="3" y="3"/>
                  </a:lnTo>
                  <a:lnTo>
                    <a:pt x="2" y="2"/>
                  </a:lnTo>
                  <a:lnTo>
                    <a:pt x="2" y="1"/>
                  </a:lnTo>
                  <a:lnTo>
                    <a:pt x="0" y="0"/>
                  </a:lnTo>
                  <a:lnTo>
                    <a:pt x="2" y="2"/>
                  </a:lnTo>
                  <a:lnTo>
                    <a:pt x="2" y="1"/>
                  </a:lnTo>
                  <a:lnTo>
                    <a:pt x="0" y="2"/>
                  </a:lnTo>
                  <a:lnTo>
                    <a:pt x="2" y="2"/>
                  </a:lnTo>
                  <a:lnTo>
                    <a:pt x="1" y="4"/>
                  </a:lnTo>
                  <a:lnTo>
                    <a:pt x="3" y="6"/>
                  </a:lnTo>
                  <a:lnTo>
                    <a:pt x="5" y="6"/>
                  </a:lnTo>
                  <a:lnTo>
                    <a:pt x="6" y="9"/>
                  </a:lnTo>
                  <a:lnTo>
                    <a:pt x="8" y="11"/>
                  </a:lnTo>
                  <a:lnTo>
                    <a:pt x="10" y="11"/>
                  </a:lnTo>
                  <a:lnTo>
                    <a:pt x="11" y="13"/>
                  </a:lnTo>
                  <a:lnTo>
                    <a:pt x="13" y="13"/>
                  </a:lnTo>
                  <a:lnTo>
                    <a:pt x="15" y="15"/>
                  </a:lnTo>
                  <a:lnTo>
                    <a:pt x="18" y="17"/>
                  </a:lnTo>
                  <a:lnTo>
                    <a:pt x="19" y="19"/>
                  </a:lnTo>
                  <a:lnTo>
                    <a:pt x="21" y="20"/>
                  </a:lnTo>
                  <a:lnTo>
                    <a:pt x="23" y="22"/>
                  </a:lnTo>
                  <a:lnTo>
                    <a:pt x="24" y="22"/>
                  </a:lnTo>
                  <a:lnTo>
                    <a:pt x="28" y="24"/>
                  </a:lnTo>
                  <a:lnTo>
                    <a:pt x="29" y="26"/>
                  </a:lnTo>
                  <a:lnTo>
                    <a:pt x="31" y="27"/>
                  </a:lnTo>
                  <a:lnTo>
                    <a:pt x="33" y="29"/>
                  </a:lnTo>
                  <a:lnTo>
                    <a:pt x="38" y="29"/>
                  </a:lnTo>
                  <a:lnTo>
                    <a:pt x="40" y="31"/>
                  </a:lnTo>
                  <a:lnTo>
                    <a:pt x="40" y="2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66">
              <a:extLst>
                <a:ext uri="{FF2B5EF4-FFF2-40B4-BE49-F238E27FC236}">
                  <a16:creationId xmlns:a16="http://schemas.microsoft.com/office/drawing/2014/main" id="{D92B5991-C3BE-4A04-9105-276E1861106F}"/>
                </a:ext>
              </a:extLst>
            </p:cNvPr>
            <p:cNvSpPr>
              <a:spLocks/>
            </p:cNvSpPr>
            <p:nvPr/>
          </p:nvSpPr>
          <p:spPr bwMode="auto">
            <a:xfrm>
              <a:off x="1024" y="3120"/>
              <a:ext cx="35" cy="60"/>
            </a:xfrm>
            <a:custGeom>
              <a:avLst/>
              <a:gdLst>
                <a:gd name="T0" fmla="*/ 67453 w 21"/>
                <a:gd name="T1" fmla="*/ 3224 h 46"/>
                <a:gd name="T2" fmla="*/ 74422 w 21"/>
                <a:gd name="T3" fmla="*/ 3166 h 46"/>
                <a:gd name="T4" fmla="*/ 67453 w 21"/>
                <a:gd name="T5" fmla="*/ 3004 h 46"/>
                <a:gd name="T6" fmla="*/ 63297 w 21"/>
                <a:gd name="T7" fmla="*/ 2978 h 46"/>
                <a:gd name="T8" fmla="*/ 63297 w 21"/>
                <a:gd name="T9" fmla="*/ 2845 h 46"/>
                <a:gd name="T10" fmla="*/ 57328 w 21"/>
                <a:gd name="T11" fmla="*/ 2806 h 46"/>
                <a:gd name="T12" fmla="*/ 47430 w 21"/>
                <a:gd name="T13" fmla="*/ 2528 h 46"/>
                <a:gd name="T14" fmla="*/ 47430 w 21"/>
                <a:gd name="T15" fmla="*/ 2528 h 46"/>
                <a:gd name="T16" fmla="*/ 47430 w 21"/>
                <a:gd name="T17" fmla="*/ 2369 h 46"/>
                <a:gd name="T18" fmla="*/ 42153 w 21"/>
                <a:gd name="T19" fmla="*/ 2283 h 46"/>
                <a:gd name="T20" fmla="*/ 42153 w 21"/>
                <a:gd name="T21" fmla="*/ 2283 h 46"/>
                <a:gd name="T22" fmla="*/ 35903 w 21"/>
                <a:gd name="T23" fmla="*/ 2092 h 46"/>
                <a:gd name="T24" fmla="*/ 35903 w 21"/>
                <a:gd name="T25" fmla="*/ 2070 h 46"/>
                <a:gd name="T26" fmla="*/ 32255 w 21"/>
                <a:gd name="T27" fmla="*/ 1895 h 46"/>
                <a:gd name="T28" fmla="*/ 32255 w 21"/>
                <a:gd name="T29" fmla="*/ 1766 h 46"/>
                <a:gd name="T30" fmla="*/ 25292 w 21"/>
                <a:gd name="T31" fmla="*/ 1649 h 46"/>
                <a:gd name="T32" fmla="*/ 21542 w 21"/>
                <a:gd name="T33" fmla="*/ 1453 h 46"/>
                <a:gd name="T34" fmla="*/ 17075 w 21"/>
                <a:gd name="T35" fmla="*/ 1217 h 46"/>
                <a:gd name="T36" fmla="*/ 17075 w 21"/>
                <a:gd name="T37" fmla="*/ 1067 h 46"/>
                <a:gd name="T38" fmla="*/ 17075 w 21"/>
                <a:gd name="T39" fmla="*/ 1067 h 46"/>
                <a:gd name="T40" fmla="*/ 15175 w 21"/>
                <a:gd name="T41" fmla="*/ 655 h 46"/>
                <a:gd name="T42" fmla="*/ 6147 w 21"/>
                <a:gd name="T43" fmla="*/ 502 h 46"/>
                <a:gd name="T44" fmla="*/ 10245 w 21"/>
                <a:gd name="T45" fmla="*/ 0 h 46"/>
                <a:gd name="T46" fmla="*/ 6147 w 21"/>
                <a:gd name="T47" fmla="*/ 0 h 46"/>
                <a:gd name="T48" fmla="*/ 3688 w 21"/>
                <a:gd name="T49" fmla="*/ 502 h 46"/>
                <a:gd name="T50" fmla="*/ 0 w 21"/>
                <a:gd name="T51" fmla="*/ 655 h 46"/>
                <a:gd name="T52" fmla="*/ 6147 w 21"/>
                <a:gd name="T53" fmla="*/ 933 h 46"/>
                <a:gd name="T54" fmla="*/ 3688 w 21"/>
                <a:gd name="T55" fmla="*/ 1067 h 46"/>
                <a:gd name="T56" fmla="*/ 3688 w 21"/>
                <a:gd name="T57" fmla="*/ 1114 h 46"/>
                <a:gd name="T58" fmla="*/ 10245 w 21"/>
                <a:gd name="T59" fmla="*/ 1230 h 46"/>
                <a:gd name="T60" fmla="*/ 15175 w 21"/>
                <a:gd name="T61" fmla="*/ 1587 h 46"/>
                <a:gd name="T62" fmla="*/ 15175 w 21"/>
                <a:gd name="T63" fmla="*/ 1649 h 46"/>
                <a:gd name="T64" fmla="*/ 17075 w 21"/>
                <a:gd name="T65" fmla="*/ 1816 h 46"/>
                <a:gd name="T66" fmla="*/ 25292 w 21"/>
                <a:gd name="T67" fmla="*/ 2006 h 46"/>
                <a:gd name="T68" fmla="*/ 25292 w 21"/>
                <a:gd name="T69" fmla="*/ 2092 h 46"/>
                <a:gd name="T70" fmla="*/ 28458 w 21"/>
                <a:gd name="T71" fmla="*/ 2283 h 46"/>
                <a:gd name="T72" fmla="*/ 28458 w 21"/>
                <a:gd name="T73" fmla="*/ 2369 h 46"/>
                <a:gd name="T74" fmla="*/ 28458 w 21"/>
                <a:gd name="T75" fmla="*/ 2369 h 46"/>
                <a:gd name="T76" fmla="*/ 32255 w 21"/>
                <a:gd name="T77" fmla="*/ 2528 h 46"/>
                <a:gd name="T78" fmla="*/ 37978 w 21"/>
                <a:gd name="T79" fmla="*/ 2700 h 46"/>
                <a:gd name="T80" fmla="*/ 42153 w 21"/>
                <a:gd name="T81" fmla="*/ 2806 h 46"/>
                <a:gd name="T82" fmla="*/ 48325 w 21"/>
                <a:gd name="T83" fmla="*/ 2978 h 46"/>
                <a:gd name="T84" fmla="*/ 57328 w 21"/>
                <a:gd name="T85" fmla="*/ 2978 h 46"/>
                <a:gd name="T86" fmla="*/ 57328 w 21"/>
                <a:gd name="T87" fmla="*/ 2978 h 46"/>
                <a:gd name="T88" fmla="*/ 57328 w 21"/>
                <a:gd name="T89" fmla="*/ 3090 h 46"/>
                <a:gd name="T90" fmla="*/ 59838 w 21"/>
                <a:gd name="T91" fmla="*/ 3090 h 46"/>
                <a:gd name="T92" fmla="*/ 67453 w 21"/>
                <a:gd name="T93" fmla="*/ 3224 h 46"/>
                <a:gd name="T94" fmla="*/ 67453 w 21"/>
                <a:gd name="T95" fmla="*/ 3090 h 46"/>
                <a:gd name="T96" fmla="*/ 67453 w 21"/>
                <a:gd name="T97" fmla="*/ 322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46"/>
                <a:gd name="T149" fmla="*/ 21 w 21"/>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46">
                  <a:moveTo>
                    <a:pt x="19" y="46"/>
                  </a:moveTo>
                  <a:lnTo>
                    <a:pt x="21" y="45"/>
                  </a:lnTo>
                  <a:lnTo>
                    <a:pt x="19" y="43"/>
                  </a:lnTo>
                  <a:lnTo>
                    <a:pt x="18" y="42"/>
                  </a:lnTo>
                  <a:lnTo>
                    <a:pt x="18" y="41"/>
                  </a:lnTo>
                  <a:lnTo>
                    <a:pt x="16" y="40"/>
                  </a:lnTo>
                  <a:lnTo>
                    <a:pt x="13" y="36"/>
                  </a:lnTo>
                  <a:lnTo>
                    <a:pt x="13" y="34"/>
                  </a:lnTo>
                  <a:lnTo>
                    <a:pt x="12" y="32"/>
                  </a:lnTo>
                  <a:lnTo>
                    <a:pt x="10" y="30"/>
                  </a:lnTo>
                  <a:lnTo>
                    <a:pt x="10" y="29"/>
                  </a:lnTo>
                  <a:lnTo>
                    <a:pt x="9" y="27"/>
                  </a:lnTo>
                  <a:lnTo>
                    <a:pt x="9" y="25"/>
                  </a:lnTo>
                  <a:lnTo>
                    <a:pt x="7" y="24"/>
                  </a:lnTo>
                  <a:lnTo>
                    <a:pt x="6" y="21"/>
                  </a:lnTo>
                  <a:lnTo>
                    <a:pt x="5" y="17"/>
                  </a:lnTo>
                  <a:lnTo>
                    <a:pt x="5" y="15"/>
                  </a:lnTo>
                  <a:lnTo>
                    <a:pt x="4" y="9"/>
                  </a:lnTo>
                  <a:lnTo>
                    <a:pt x="2" y="7"/>
                  </a:lnTo>
                  <a:lnTo>
                    <a:pt x="3" y="0"/>
                  </a:lnTo>
                  <a:lnTo>
                    <a:pt x="2" y="0"/>
                  </a:lnTo>
                  <a:lnTo>
                    <a:pt x="1" y="7"/>
                  </a:lnTo>
                  <a:lnTo>
                    <a:pt x="0" y="9"/>
                  </a:lnTo>
                  <a:lnTo>
                    <a:pt x="2" y="13"/>
                  </a:lnTo>
                  <a:lnTo>
                    <a:pt x="1" y="15"/>
                  </a:lnTo>
                  <a:lnTo>
                    <a:pt x="1" y="16"/>
                  </a:lnTo>
                  <a:lnTo>
                    <a:pt x="3" y="18"/>
                  </a:lnTo>
                  <a:lnTo>
                    <a:pt x="4" y="22"/>
                  </a:lnTo>
                  <a:lnTo>
                    <a:pt x="4" y="24"/>
                  </a:lnTo>
                  <a:lnTo>
                    <a:pt x="5" y="26"/>
                  </a:lnTo>
                  <a:lnTo>
                    <a:pt x="7" y="28"/>
                  </a:lnTo>
                  <a:lnTo>
                    <a:pt x="7" y="30"/>
                  </a:lnTo>
                  <a:lnTo>
                    <a:pt x="8" y="32"/>
                  </a:lnTo>
                  <a:lnTo>
                    <a:pt x="8" y="34"/>
                  </a:lnTo>
                  <a:lnTo>
                    <a:pt x="9" y="36"/>
                  </a:lnTo>
                  <a:lnTo>
                    <a:pt x="11" y="38"/>
                  </a:lnTo>
                  <a:lnTo>
                    <a:pt x="12" y="40"/>
                  </a:lnTo>
                  <a:lnTo>
                    <a:pt x="14" y="42"/>
                  </a:lnTo>
                  <a:lnTo>
                    <a:pt x="16" y="42"/>
                  </a:lnTo>
                  <a:lnTo>
                    <a:pt x="16" y="44"/>
                  </a:lnTo>
                  <a:lnTo>
                    <a:pt x="17" y="44"/>
                  </a:lnTo>
                  <a:lnTo>
                    <a:pt x="19" y="46"/>
                  </a:lnTo>
                  <a:lnTo>
                    <a:pt x="19" y="44"/>
                  </a:lnTo>
                  <a:lnTo>
                    <a:pt x="19" y="4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67">
              <a:extLst>
                <a:ext uri="{FF2B5EF4-FFF2-40B4-BE49-F238E27FC236}">
                  <a16:creationId xmlns:a16="http://schemas.microsoft.com/office/drawing/2014/main" id="{B912AE3B-D556-4FAA-81E3-B6C7F25C6704}"/>
                </a:ext>
              </a:extLst>
            </p:cNvPr>
            <p:cNvSpPr>
              <a:spLocks/>
            </p:cNvSpPr>
            <p:nvPr/>
          </p:nvSpPr>
          <p:spPr bwMode="auto">
            <a:xfrm>
              <a:off x="1022" y="3088"/>
              <a:ext cx="14" cy="34"/>
            </a:xfrm>
            <a:custGeom>
              <a:avLst/>
              <a:gdLst>
                <a:gd name="T0" fmla="*/ 30634 w 8"/>
                <a:gd name="T1" fmla="*/ 1890 h 26"/>
                <a:gd name="T2" fmla="*/ 30634 w 8"/>
                <a:gd name="T3" fmla="*/ 1788 h 26"/>
                <a:gd name="T4" fmla="*/ 40331 w 8"/>
                <a:gd name="T5" fmla="*/ 1619 h 26"/>
                <a:gd name="T6" fmla="*/ 40331 w 8"/>
                <a:gd name="T7" fmla="*/ 1384 h 26"/>
                <a:gd name="T8" fmla="*/ 23062 w 8"/>
                <a:gd name="T9" fmla="*/ 1384 h 26"/>
                <a:gd name="T10" fmla="*/ 23062 w 8"/>
                <a:gd name="T11" fmla="*/ 1384 h 26"/>
                <a:gd name="T12" fmla="*/ 30634 w 8"/>
                <a:gd name="T13" fmla="*/ 1238 h 26"/>
                <a:gd name="T14" fmla="*/ 30634 w 8"/>
                <a:gd name="T15" fmla="*/ 1238 h 26"/>
                <a:gd name="T16" fmla="*/ 30634 w 8"/>
                <a:gd name="T17" fmla="*/ 1238 h 26"/>
                <a:gd name="T18" fmla="*/ 30634 w 8"/>
                <a:gd name="T19" fmla="*/ 947 h 26"/>
                <a:gd name="T20" fmla="*/ 30634 w 8"/>
                <a:gd name="T21" fmla="*/ 947 h 26"/>
                <a:gd name="T22" fmla="*/ 30634 w 8"/>
                <a:gd name="T23" fmla="*/ 799 h 26"/>
                <a:gd name="T24" fmla="*/ 40331 w 8"/>
                <a:gd name="T25" fmla="*/ 724 h 26"/>
                <a:gd name="T26" fmla="*/ 40331 w 8"/>
                <a:gd name="T27" fmla="*/ 724 h 26"/>
                <a:gd name="T28" fmla="*/ 40331 w 8"/>
                <a:gd name="T29" fmla="*/ 554 h 26"/>
                <a:gd name="T30" fmla="*/ 40331 w 8"/>
                <a:gd name="T31" fmla="*/ 554 h 26"/>
                <a:gd name="T32" fmla="*/ 40331 w 8"/>
                <a:gd name="T33" fmla="*/ 554 h 26"/>
                <a:gd name="T34" fmla="*/ 40331 w 8"/>
                <a:gd name="T35" fmla="*/ 424 h 26"/>
                <a:gd name="T36" fmla="*/ 40331 w 8"/>
                <a:gd name="T37" fmla="*/ 298 h 26"/>
                <a:gd name="T38" fmla="*/ 42781 w 8"/>
                <a:gd name="T39" fmla="*/ 174 h 26"/>
                <a:gd name="T40" fmla="*/ 53610 w 8"/>
                <a:gd name="T41" fmla="*/ 298 h 26"/>
                <a:gd name="T42" fmla="*/ 53610 w 8"/>
                <a:gd name="T43" fmla="*/ 228 h 26"/>
                <a:gd name="T44" fmla="*/ 42781 w 8"/>
                <a:gd name="T45" fmla="*/ 1 h 26"/>
                <a:gd name="T46" fmla="*/ 60384 w 8"/>
                <a:gd name="T47" fmla="*/ 1 h 26"/>
                <a:gd name="T48" fmla="*/ 30634 w 8"/>
                <a:gd name="T49" fmla="*/ 0 h 26"/>
                <a:gd name="T50" fmla="*/ 30634 w 8"/>
                <a:gd name="T51" fmla="*/ 298 h 26"/>
                <a:gd name="T52" fmla="*/ 10066 w 8"/>
                <a:gd name="T53" fmla="*/ 424 h 26"/>
                <a:gd name="T54" fmla="*/ 10066 w 8"/>
                <a:gd name="T55" fmla="*/ 510 h 26"/>
                <a:gd name="T56" fmla="*/ 10066 w 8"/>
                <a:gd name="T57" fmla="*/ 510 h 26"/>
                <a:gd name="T58" fmla="*/ 10066 w 8"/>
                <a:gd name="T59" fmla="*/ 667 h 26"/>
                <a:gd name="T60" fmla="*/ 10066 w 8"/>
                <a:gd name="T61" fmla="*/ 799 h 26"/>
                <a:gd name="T62" fmla="*/ 10066 w 8"/>
                <a:gd name="T63" fmla="*/ 799 h 26"/>
                <a:gd name="T64" fmla="*/ 10066 w 8"/>
                <a:gd name="T65" fmla="*/ 799 h 26"/>
                <a:gd name="T66" fmla="*/ 0 w 8"/>
                <a:gd name="T67" fmla="*/ 1045 h 26"/>
                <a:gd name="T68" fmla="*/ 17505 w 8"/>
                <a:gd name="T69" fmla="*/ 1105 h 26"/>
                <a:gd name="T70" fmla="*/ 0 w 8"/>
                <a:gd name="T71" fmla="*/ 1367 h 26"/>
                <a:gd name="T72" fmla="*/ 17505 w 8"/>
                <a:gd name="T73" fmla="*/ 1367 h 26"/>
                <a:gd name="T74" fmla="*/ 0 w 8"/>
                <a:gd name="T75" fmla="*/ 1367 h 26"/>
                <a:gd name="T76" fmla="*/ 10066 w 8"/>
                <a:gd name="T77" fmla="*/ 1445 h 26"/>
                <a:gd name="T78" fmla="*/ 10066 w 8"/>
                <a:gd name="T79" fmla="*/ 1788 h 26"/>
                <a:gd name="T80" fmla="*/ 17505 w 8"/>
                <a:gd name="T81" fmla="*/ 1890 h 26"/>
                <a:gd name="T82" fmla="*/ 30634 w 8"/>
                <a:gd name="T83" fmla="*/ 1788 h 26"/>
                <a:gd name="T84" fmla="*/ 30634 w 8"/>
                <a:gd name="T85" fmla="*/ 1890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
                <a:gd name="T130" fmla="*/ 0 h 26"/>
                <a:gd name="T131" fmla="*/ 8 w 8"/>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 h="26">
                  <a:moveTo>
                    <a:pt x="4" y="26"/>
                  </a:moveTo>
                  <a:lnTo>
                    <a:pt x="4" y="24"/>
                  </a:lnTo>
                  <a:lnTo>
                    <a:pt x="5" y="22"/>
                  </a:lnTo>
                  <a:lnTo>
                    <a:pt x="5" y="19"/>
                  </a:lnTo>
                  <a:lnTo>
                    <a:pt x="3" y="19"/>
                  </a:lnTo>
                  <a:lnTo>
                    <a:pt x="4" y="17"/>
                  </a:lnTo>
                  <a:lnTo>
                    <a:pt x="4" y="13"/>
                  </a:lnTo>
                  <a:lnTo>
                    <a:pt x="4" y="11"/>
                  </a:lnTo>
                  <a:lnTo>
                    <a:pt x="5" y="10"/>
                  </a:lnTo>
                  <a:lnTo>
                    <a:pt x="5" y="8"/>
                  </a:lnTo>
                  <a:lnTo>
                    <a:pt x="5" y="6"/>
                  </a:lnTo>
                  <a:lnTo>
                    <a:pt x="5" y="4"/>
                  </a:lnTo>
                  <a:lnTo>
                    <a:pt x="6" y="2"/>
                  </a:lnTo>
                  <a:lnTo>
                    <a:pt x="7" y="4"/>
                  </a:lnTo>
                  <a:lnTo>
                    <a:pt x="7" y="3"/>
                  </a:lnTo>
                  <a:lnTo>
                    <a:pt x="6" y="1"/>
                  </a:lnTo>
                  <a:lnTo>
                    <a:pt x="8" y="1"/>
                  </a:lnTo>
                  <a:lnTo>
                    <a:pt x="4" y="0"/>
                  </a:lnTo>
                  <a:lnTo>
                    <a:pt x="4" y="4"/>
                  </a:lnTo>
                  <a:lnTo>
                    <a:pt x="1" y="6"/>
                  </a:lnTo>
                  <a:lnTo>
                    <a:pt x="1" y="7"/>
                  </a:lnTo>
                  <a:lnTo>
                    <a:pt x="1" y="9"/>
                  </a:lnTo>
                  <a:lnTo>
                    <a:pt x="1" y="11"/>
                  </a:lnTo>
                  <a:lnTo>
                    <a:pt x="0" y="14"/>
                  </a:lnTo>
                  <a:lnTo>
                    <a:pt x="2" y="15"/>
                  </a:lnTo>
                  <a:lnTo>
                    <a:pt x="0" y="18"/>
                  </a:lnTo>
                  <a:lnTo>
                    <a:pt x="2" y="18"/>
                  </a:lnTo>
                  <a:lnTo>
                    <a:pt x="0" y="18"/>
                  </a:lnTo>
                  <a:lnTo>
                    <a:pt x="1" y="20"/>
                  </a:lnTo>
                  <a:lnTo>
                    <a:pt x="1" y="24"/>
                  </a:lnTo>
                  <a:lnTo>
                    <a:pt x="2" y="26"/>
                  </a:lnTo>
                  <a:lnTo>
                    <a:pt x="4" y="24"/>
                  </a:lnTo>
                  <a:lnTo>
                    <a:pt x="4" y="2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68">
              <a:extLst>
                <a:ext uri="{FF2B5EF4-FFF2-40B4-BE49-F238E27FC236}">
                  <a16:creationId xmlns:a16="http://schemas.microsoft.com/office/drawing/2014/main" id="{4A1C5FEC-F859-45C8-A37B-4D9C2E8647C3}"/>
                </a:ext>
              </a:extLst>
            </p:cNvPr>
            <p:cNvSpPr>
              <a:spLocks/>
            </p:cNvSpPr>
            <p:nvPr/>
          </p:nvSpPr>
          <p:spPr bwMode="auto">
            <a:xfrm>
              <a:off x="1031" y="3059"/>
              <a:ext cx="77" cy="112"/>
            </a:xfrm>
            <a:custGeom>
              <a:avLst/>
              <a:gdLst>
                <a:gd name="T0" fmla="*/ 6398 w 46"/>
                <a:gd name="T1" fmla="*/ 2040 h 85"/>
                <a:gd name="T2" fmla="*/ 52691 w 46"/>
                <a:gd name="T3" fmla="*/ 258 h 85"/>
                <a:gd name="T4" fmla="*/ 40716 w 46"/>
                <a:gd name="T5" fmla="*/ 0 h 85"/>
                <a:gd name="T6" fmla="*/ 0 w 46"/>
                <a:gd name="T7" fmla="*/ 3177 h 85"/>
                <a:gd name="T8" fmla="*/ 68155 w 46"/>
                <a:gd name="T9" fmla="*/ 5950 h 85"/>
                <a:gd name="T10" fmla="*/ 168573 w 46"/>
                <a:gd name="T11" fmla="*/ 6744 h 85"/>
                <a:gd name="T12" fmla="*/ 158677 w 46"/>
                <a:gd name="T13" fmla="*/ 6555 h 85"/>
                <a:gd name="T14" fmla="*/ 151464 w 46"/>
                <a:gd name="T15" fmla="*/ 6854 h 85"/>
                <a:gd name="T16" fmla="*/ 164454 w 46"/>
                <a:gd name="T17" fmla="*/ 7051 h 85"/>
                <a:gd name="T18" fmla="*/ 175135 w 46"/>
                <a:gd name="T19" fmla="*/ 6555 h 85"/>
                <a:gd name="T20" fmla="*/ 68155 w 46"/>
                <a:gd name="T21" fmla="*/ 5696 h 85"/>
                <a:gd name="T22" fmla="*/ 74581 w 46"/>
                <a:gd name="T23" fmla="*/ 5696 h 85"/>
                <a:gd name="T24" fmla="*/ 15901 w 46"/>
                <a:gd name="T25" fmla="*/ 3314 h 85"/>
                <a:gd name="T26" fmla="*/ 15901 w 46"/>
                <a:gd name="T27" fmla="*/ 3314 h 85"/>
                <a:gd name="T28" fmla="*/ 56630 w 46"/>
                <a:gd name="T29" fmla="*/ 1 h 85"/>
                <a:gd name="T30" fmla="*/ 40716 w 46"/>
                <a:gd name="T31" fmla="*/ 0 h 85"/>
                <a:gd name="T32" fmla="*/ 3822 w 46"/>
                <a:gd name="T33" fmla="*/ 1909 h 85"/>
                <a:gd name="T34" fmla="*/ 6398 w 46"/>
                <a:gd name="T35" fmla="*/ 2040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85"/>
                <a:gd name="T56" fmla="*/ 46 w 4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85">
                  <a:moveTo>
                    <a:pt x="2" y="25"/>
                  </a:moveTo>
                  <a:lnTo>
                    <a:pt x="14" y="3"/>
                  </a:lnTo>
                  <a:lnTo>
                    <a:pt x="11" y="0"/>
                  </a:lnTo>
                  <a:lnTo>
                    <a:pt x="0" y="39"/>
                  </a:lnTo>
                  <a:lnTo>
                    <a:pt x="18" y="72"/>
                  </a:lnTo>
                  <a:lnTo>
                    <a:pt x="44" y="82"/>
                  </a:lnTo>
                  <a:lnTo>
                    <a:pt x="42" y="80"/>
                  </a:lnTo>
                  <a:lnTo>
                    <a:pt x="40" y="83"/>
                  </a:lnTo>
                  <a:lnTo>
                    <a:pt x="43" y="85"/>
                  </a:lnTo>
                  <a:lnTo>
                    <a:pt x="46" y="80"/>
                  </a:lnTo>
                  <a:lnTo>
                    <a:pt x="18" y="69"/>
                  </a:lnTo>
                  <a:lnTo>
                    <a:pt x="20" y="69"/>
                  </a:lnTo>
                  <a:lnTo>
                    <a:pt x="4" y="40"/>
                  </a:lnTo>
                  <a:lnTo>
                    <a:pt x="15" y="1"/>
                  </a:lnTo>
                  <a:lnTo>
                    <a:pt x="11" y="0"/>
                  </a:lnTo>
                  <a:lnTo>
                    <a:pt x="1" y="23"/>
                  </a:lnTo>
                  <a:lnTo>
                    <a:pt x="2" y="2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69">
              <a:extLst>
                <a:ext uri="{FF2B5EF4-FFF2-40B4-BE49-F238E27FC236}">
                  <a16:creationId xmlns:a16="http://schemas.microsoft.com/office/drawing/2014/main" id="{B9654317-1D24-4423-A40C-8B4970C77AB1}"/>
                </a:ext>
              </a:extLst>
            </p:cNvPr>
            <p:cNvSpPr>
              <a:spLocks/>
            </p:cNvSpPr>
            <p:nvPr/>
          </p:nvSpPr>
          <p:spPr bwMode="auto">
            <a:xfrm>
              <a:off x="1098" y="3165"/>
              <a:ext cx="39" cy="31"/>
            </a:xfrm>
            <a:custGeom>
              <a:avLst/>
              <a:gdLst>
                <a:gd name="T0" fmla="*/ 4814 w 23"/>
                <a:gd name="T1" fmla="*/ 435 h 23"/>
                <a:gd name="T2" fmla="*/ 0 w 23"/>
                <a:gd name="T3" fmla="*/ 240 h 23"/>
                <a:gd name="T4" fmla="*/ 0 w 23"/>
                <a:gd name="T5" fmla="*/ 435 h 23"/>
                <a:gd name="T6" fmla="*/ 4814 w 23"/>
                <a:gd name="T7" fmla="*/ 720 h 23"/>
                <a:gd name="T8" fmla="*/ 13842 w 23"/>
                <a:gd name="T9" fmla="*/ 720 h 23"/>
                <a:gd name="T10" fmla="*/ 13842 w 23"/>
                <a:gd name="T11" fmla="*/ 720 h 23"/>
                <a:gd name="T12" fmla="*/ 13842 w 23"/>
                <a:gd name="T13" fmla="*/ 970 h 23"/>
                <a:gd name="T14" fmla="*/ 19181 w 23"/>
                <a:gd name="T15" fmla="*/ 1140 h 23"/>
                <a:gd name="T16" fmla="*/ 27688 w 23"/>
                <a:gd name="T17" fmla="*/ 1140 h 23"/>
                <a:gd name="T18" fmla="*/ 39863 w 23"/>
                <a:gd name="T19" fmla="*/ 1689 h 23"/>
                <a:gd name="T20" fmla="*/ 39863 w 23"/>
                <a:gd name="T21" fmla="*/ 1689 h 23"/>
                <a:gd name="T22" fmla="*/ 39863 w 23"/>
                <a:gd name="T23" fmla="*/ 1689 h 23"/>
                <a:gd name="T24" fmla="*/ 51975 w 23"/>
                <a:gd name="T25" fmla="*/ 1934 h 23"/>
                <a:gd name="T26" fmla="*/ 55149 w 23"/>
                <a:gd name="T27" fmla="*/ 1934 h 23"/>
                <a:gd name="T28" fmla="*/ 55149 w 23"/>
                <a:gd name="T29" fmla="*/ 2072 h 23"/>
                <a:gd name="T30" fmla="*/ 74632 w 23"/>
                <a:gd name="T31" fmla="*/ 2375 h 23"/>
                <a:gd name="T32" fmla="*/ 74632 w 23"/>
                <a:gd name="T33" fmla="*/ 2375 h 23"/>
                <a:gd name="T34" fmla="*/ 88132 w 23"/>
                <a:gd name="T35" fmla="*/ 2465 h 23"/>
                <a:gd name="T36" fmla="*/ 99121 w 23"/>
                <a:gd name="T37" fmla="*/ 2779 h 23"/>
                <a:gd name="T38" fmla="*/ 99121 w 23"/>
                <a:gd name="T39" fmla="*/ 2779 h 23"/>
                <a:gd name="T40" fmla="*/ 107297 w 23"/>
                <a:gd name="T41" fmla="*/ 2465 h 23"/>
                <a:gd name="T42" fmla="*/ 107297 w 23"/>
                <a:gd name="T43" fmla="*/ 2465 h 23"/>
                <a:gd name="T44" fmla="*/ 99121 w 23"/>
                <a:gd name="T45" fmla="*/ 2276 h 23"/>
                <a:gd name="T46" fmla="*/ 86266 w 23"/>
                <a:gd name="T47" fmla="*/ 2276 h 23"/>
                <a:gd name="T48" fmla="*/ 74632 w 23"/>
                <a:gd name="T49" fmla="*/ 2062 h 23"/>
                <a:gd name="T50" fmla="*/ 67485 w 23"/>
                <a:gd name="T51" fmla="*/ 1762 h 23"/>
                <a:gd name="T52" fmla="*/ 67485 w 23"/>
                <a:gd name="T53" fmla="*/ 1762 h 23"/>
                <a:gd name="T54" fmla="*/ 60335 w 23"/>
                <a:gd name="T55" fmla="*/ 1762 h 23"/>
                <a:gd name="T56" fmla="*/ 51975 w 23"/>
                <a:gd name="T57" fmla="*/ 1537 h 23"/>
                <a:gd name="T58" fmla="*/ 51975 w 23"/>
                <a:gd name="T59" fmla="*/ 1537 h 23"/>
                <a:gd name="T60" fmla="*/ 39863 w 23"/>
                <a:gd name="T61" fmla="*/ 1435 h 23"/>
                <a:gd name="T62" fmla="*/ 27688 w 23"/>
                <a:gd name="T63" fmla="*/ 970 h 23"/>
                <a:gd name="T64" fmla="*/ 27688 w 23"/>
                <a:gd name="T65" fmla="*/ 970 h 23"/>
                <a:gd name="T66" fmla="*/ 32524 w 23"/>
                <a:gd name="T67" fmla="*/ 720 h 23"/>
                <a:gd name="T68" fmla="*/ 23471 w 23"/>
                <a:gd name="T69" fmla="*/ 720 h 23"/>
                <a:gd name="T70" fmla="*/ 13842 w 23"/>
                <a:gd name="T71" fmla="*/ 435 h 23"/>
                <a:gd name="T72" fmla="*/ 13842 w 23"/>
                <a:gd name="T73" fmla="*/ 435 h 23"/>
                <a:gd name="T74" fmla="*/ 13842 w 23"/>
                <a:gd name="T75" fmla="*/ 240 h 23"/>
                <a:gd name="T76" fmla="*/ 8163 w 23"/>
                <a:gd name="T77" fmla="*/ 0 h 23"/>
                <a:gd name="T78" fmla="*/ 4814 w 23"/>
                <a:gd name="T79" fmla="*/ 435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
                <a:gd name="T121" fmla="*/ 0 h 23"/>
                <a:gd name="T122" fmla="*/ 23 w 23"/>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 h="23">
                  <a:moveTo>
                    <a:pt x="1" y="4"/>
                  </a:moveTo>
                  <a:lnTo>
                    <a:pt x="0" y="2"/>
                  </a:lnTo>
                  <a:lnTo>
                    <a:pt x="0" y="4"/>
                  </a:lnTo>
                  <a:lnTo>
                    <a:pt x="1" y="6"/>
                  </a:lnTo>
                  <a:lnTo>
                    <a:pt x="3" y="6"/>
                  </a:lnTo>
                  <a:lnTo>
                    <a:pt x="3" y="8"/>
                  </a:lnTo>
                  <a:lnTo>
                    <a:pt x="4" y="10"/>
                  </a:lnTo>
                  <a:lnTo>
                    <a:pt x="6" y="10"/>
                  </a:lnTo>
                  <a:lnTo>
                    <a:pt x="9" y="14"/>
                  </a:lnTo>
                  <a:lnTo>
                    <a:pt x="11" y="16"/>
                  </a:lnTo>
                  <a:lnTo>
                    <a:pt x="12" y="16"/>
                  </a:lnTo>
                  <a:lnTo>
                    <a:pt x="12" y="18"/>
                  </a:lnTo>
                  <a:lnTo>
                    <a:pt x="16" y="20"/>
                  </a:lnTo>
                  <a:lnTo>
                    <a:pt x="19" y="21"/>
                  </a:lnTo>
                  <a:lnTo>
                    <a:pt x="21" y="23"/>
                  </a:lnTo>
                  <a:lnTo>
                    <a:pt x="23" y="21"/>
                  </a:lnTo>
                  <a:lnTo>
                    <a:pt x="21" y="19"/>
                  </a:lnTo>
                  <a:lnTo>
                    <a:pt x="18" y="19"/>
                  </a:lnTo>
                  <a:lnTo>
                    <a:pt x="16" y="17"/>
                  </a:lnTo>
                  <a:lnTo>
                    <a:pt x="14" y="15"/>
                  </a:lnTo>
                  <a:lnTo>
                    <a:pt x="13" y="15"/>
                  </a:lnTo>
                  <a:lnTo>
                    <a:pt x="11" y="13"/>
                  </a:lnTo>
                  <a:lnTo>
                    <a:pt x="9" y="12"/>
                  </a:lnTo>
                  <a:lnTo>
                    <a:pt x="6" y="8"/>
                  </a:lnTo>
                  <a:lnTo>
                    <a:pt x="7" y="6"/>
                  </a:lnTo>
                  <a:lnTo>
                    <a:pt x="5" y="6"/>
                  </a:lnTo>
                  <a:lnTo>
                    <a:pt x="3" y="4"/>
                  </a:lnTo>
                  <a:lnTo>
                    <a:pt x="3" y="2"/>
                  </a:lnTo>
                  <a:lnTo>
                    <a:pt x="2" y="0"/>
                  </a:lnTo>
                  <a:lnTo>
                    <a:pt x="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70">
              <a:extLst>
                <a:ext uri="{FF2B5EF4-FFF2-40B4-BE49-F238E27FC236}">
                  <a16:creationId xmlns:a16="http://schemas.microsoft.com/office/drawing/2014/main" id="{7720CE9F-B7FB-427C-8786-F6AB6CF81998}"/>
                </a:ext>
              </a:extLst>
            </p:cNvPr>
            <p:cNvSpPr>
              <a:spLocks/>
            </p:cNvSpPr>
            <p:nvPr/>
          </p:nvSpPr>
          <p:spPr bwMode="auto">
            <a:xfrm>
              <a:off x="1135" y="3193"/>
              <a:ext cx="53" cy="12"/>
            </a:xfrm>
            <a:custGeom>
              <a:avLst/>
              <a:gdLst>
                <a:gd name="T0" fmla="*/ 0 w 31"/>
                <a:gd name="T1" fmla="*/ 207 h 9"/>
                <a:gd name="T2" fmla="*/ 9330 w 31"/>
                <a:gd name="T3" fmla="*/ 207 h 9"/>
                <a:gd name="T4" fmla="*/ 22557 w 31"/>
                <a:gd name="T5" fmla="*/ 491 h 9"/>
                <a:gd name="T6" fmla="*/ 38565 w 31"/>
                <a:gd name="T7" fmla="*/ 491 h 9"/>
                <a:gd name="T8" fmla="*/ 46625 w 31"/>
                <a:gd name="T9" fmla="*/ 655 h 9"/>
                <a:gd name="T10" fmla="*/ 58705 w 31"/>
                <a:gd name="T11" fmla="*/ 635 h 9"/>
                <a:gd name="T12" fmla="*/ 69430 w 31"/>
                <a:gd name="T13" fmla="*/ 635 h 9"/>
                <a:gd name="T14" fmla="*/ 65934 w 31"/>
                <a:gd name="T15" fmla="*/ 847 h 9"/>
                <a:gd name="T16" fmla="*/ 84241 w 31"/>
                <a:gd name="T17" fmla="*/ 847 h 9"/>
                <a:gd name="T18" fmla="*/ 84241 w 31"/>
                <a:gd name="T19" fmla="*/ 635 h 9"/>
                <a:gd name="T20" fmla="*/ 97400 w 31"/>
                <a:gd name="T21" fmla="*/ 635 h 9"/>
                <a:gd name="T22" fmla="*/ 105465 w 31"/>
                <a:gd name="T23" fmla="*/ 873 h 9"/>
                <a:gd name="T24" fmla="*/ 118703 w 31"/>
                <a:gd name="T25" fmla="*/ 655 h 9"/>
                <a:gd name="T26" fmla="*/ 135270 w 31"/>
                <a:gd name="T27" fmla="*/ 655 h 9"/>
                <a:gd name="T28" fmla="*/ 144025 w 31"/>
                <a:gd name="T29" fmla="*/ 635 h 9"/>
                <a:gd name="T30" fmla="*/ 166523 w 31"/>
                <a:gd name="T31" fmla="*/ 635 h 9"/>
                <a:gd name="T32" fmla="*/ 166523 w 31"/>
                <a:gd name="T33" fmla="*/ 491 h 9"/>
                <a:gd name="T34" fmla="*/ 166523 w 31"/>
                <a:gd name="T35" fmla="*/ 491 h 9"/>
                <a:gd name="T36" fmla="*/ 144025 w 31"/>
                <a:gd name="T37" fmla="*/ 368 h 9"/>
                <a:gd name="T38" fmla="*/ 136285 w 31"/>
                <a:gd name="T39" fmla="*/ 368 h 9"/>
                <a:gd name="T40" fmla="*/ 118703 w 31"/>
                <a:gd name="T41" fmla="*/ 276 h 9"/>
                <a:gd name="T42" fmla="*/ 105465 w 31"/>
                <a:gd name="T43" fmla="*/ 491 h 9"/>
                <a:gd name="T44" fmla="*/ 105465 w 31"/>
                <a:gd name="T45" fmla="*/ 491 h 9"/>
                <a:gd name="T46" fmla="*/ 97400 w 31"/>
                <a:gd name="T47" fmla="*/ 491 h 9"/>
                <a:gd name="T48" fmla="*/ 90538 w 31"/>
                <a:gd name="T49" fmla="*/ 368 h 9"/>
                <a:gd name="T50" fmla="*/ 90538 w 31"/>
                <a:gd name="T51" fmla="*/ 368 h 9"/>
                <a:gd name="T52" fmla="*/ 79714 w 31"/>
                <a:gd name="T53" fmla="*/ 368 h 9"/>
                <a:gd name="T54" fmla="*/ 79714 w 31"/>
                <a:gd name="T55" fmla="*/ 368 h 9"/>
                <a:gd name="T56" fmla="*/ 58705 w 31"/>
                <a:gd name="T57" fmla="*/ 368 h 9"/>
                <a:gd name="T58" fmla="*/ 46625 w 31"/>
                <a:gd name="T59" fmla="*/ 276 h 9"/>
                <a:gd name="T60" fmla="*/ 43631 w 31"/>
                <a:gd name="T61" fmla="*/ 1 h 9"/>
                <a:gd name="T62" fmla="*/ 30974 w 31"/>
                <a:gd name="T63" fmla="*/ 1 h 9"/>
                <a:gd name="T64" fmla="*/ 22557 w 31"/>
                <a:gd name="T65" fmla="*/ 1 h 9"/>
                <a:gd name="T66" fmla="*/ 5457 w 31"/>
                <a:gd name="T67" fmla="*/ 0 h 9"/>
                <a:gd name="T68" fmla="*/ 0 w 31"/>
                <a:gd name="T69" fmla="*/ 207 h 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
                <a:gd name="T106" fmla="*/ 0 h 9"/>
                <a:gd name="T107" fmla="*/ 31 w 31"/>
                <a:gd name="T108" fmla="*/ 9 h 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 h="9">
                  <a:moveTo>
                    <a:pt x="0" y="2"/>
                  </a:moveTo>
                  <a:lnTo>
                    <a:pt x="2" y="2"/>
                  </a:lnTo>
                  <a:lnTo>
                    <a:pt x="4" y="5"/>
                  </a:lnTo>
                  <a:lnTo>
                    <a:pt x="7" y="5"/>
                  </a:lnTo>
                  <a:lnTo>
                    <a:pt x="9" y="7"/>
                  </a:lnTo>
                  <a:lnTo>
                    <a:pt x="11" y="6"/>
                  </a:lnTo>
                  <a:lnTo>
                    <a:pt x="13" y="6"/>
                  </a:lnTo>
                  <a:lnTo>
                    <a:pt x="12" y="8"/>
                  </a:lnTo>
                  <a:lnTo>
                    <a:pt x="16" y="8"/>
                  </a:lnTo>
                  <a:lnTo>
                    <a:pt x="16" y="6"/>
                  </a:lnTo>
                  <a:lnTo>
                    <a:pt x="18" y="6"/>
                  </a:lnTo>
                  <a:lnTo>
                    <a:pt x="20" y="9"/>
                  </a:lnTo>
                  <a:lnTo>
                    <a:pt x="22" y="7"/>
                  </a:lnTo>
                  <a:lnTo>
                    <a:pt x="25" y="7"/>
                  </a:lnTo>
                  <a:lnTo>
                    <a:pt x="27" y="6"/>
                  </a:lnTo>
                  <a:lnTo>
                    <a:pt x="31" y="6"/>
                  </a:lnTo>
                  <a:lnTo>
                    <a:pt x="31" y="5"/>
                  </a:lnTo>
                  <a:lnTo>
                    <a:pt x="27" y="4"/>
                  </a:lnTo>
                  <a:lnTo>
                    <a:pt x="26" y="4"/>
                  </a:lnTo>
                  <a:lnTo>
                    <a:pt x="22" y="3"/>
                  </a:lnTo>
                  <a:lnTo>
                    <a:pt x="20" y="5"/>
                  </a:lnTo>
                  <a:lnTo>
                    <a:pt x="18" y="5"/>
                  </a:lnTo>
                  <a:lnTo>
                    <a:pt x="17" y="4"/>
                  </a:lnTo>
                  <a:lnTo>
                    <a:pt x="15" y="4"/>
                  </a:lnTo>
                  <a:lnTo>
                    <a:pt x="11" y="4"/>
                  </a:lnTo>
                  <a:lnTo>
                    <a:pt x="9" y="3"/>
                  </a:lnTo>
                  <a:lnTo>
                    <a:pt x="8" y="1"/>
                  </a:lnTo>
                  <a:lnTo>
                    <a:pt x="6" y="1"/>
                  </a:lnTo>
                  <a:lnTo>
                    <a:pt x="4" y="1"/>
                  </a:lnTo>
                  <a:lnTo>
                    <a:pt x="1"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71">
              <a:extLst>
                <a:ext uri="{FF2B5EF4-FFF2-40B4-BE49-F238E27FC236}">
                  <a16:creationId xmlns:a16="http://schemas.microsoft.com/office/drawing/2014/main" id="{1718F3A6-E34C-4013-A12F-69D7048296E2}"/>
                </a:ext>
              </a:extLst>
            </p:cNvPr>
            <p:cNvSpPr>
              <a:spLocks/>
            </p:cNvSpPr>
            <p:nvPr/>
          </p:nvSpPr>
          <p:spPr bwMode="auto">
            <a:xfrm>
              <a:off x="1184" y="3181"/>
              <a:ext cx="71" cy="21"/>
            </a:xfrm>
            <a:custGeom>
              <a:avLst/>
              <a:gdLst>
                <a:gd name="T0" fmla="*/ 7815 w 42"/>
                <a:gd name="T1" fmla="*/ 1176 h 16"/>
                <a:gd name="T2" fmla="*/ 18276 w 42"/>
                <a:gd name="T3" fmla="*/ 1272 h 16"/>
                <a:gd name="T4" fmla="*/ 7815 w 42"/>
                <a:gd name="T5" fmla="*/ 1074 h 16"/>
                <a:gd name="T6" fmla="*/ 30895 w 42"/>
                <a:gd name="T7" fmla="*/ 1074 h 16"/>
                <a:gd name="T8" fmla="*/ 30895 w 42"/>
                <a:gd name="T9" fmla="*/ 1074 h 16"/>
                <a:gd name="T10" fmla="*/ 38668 w 42"/>
                <a:gd name="T11" fmla="*/ 1176 h 16"/>
                <a:gd name="T12" fmla="*/ 57764 w 42"/>
                <a:gd name="T13" fmla="*/ 1008 h 16"/>
                <a:gd name="T14" fmla="*/ 57764 w 42"/>
                <a:gd name="T15" fmla="*/ 1008 h 16"/>
                <a:gd name="T16" fmla="*/ 76415 w 42"/>
                <a:gd name="T17" fmla="*/ 969 h 16"/>
                <a:gd name="T18" fmla="*/ 83917 w 42"/>
                <a:gd name="T19" fmla="*/ 969 h 16"/>
                <a:gd name="T20" fmla="*/ 83917 w 42"/>
                <a:gd name="T21" fmla="*/ 768 h 16"/>
                <a:gd name="T22" fmla="*/ 94675 w 42"/>
                <a:gd name="T23" fmla="*/ 818 h 16"/>
                <a:gd name="T24" fmla="*/ 102686 w 42"/>
                <a:gd name="T25" fmla="*/ 738 h 16"/>
                <a:gd name="T26" fmla="*/ 110501 w 42"/>
                <a:gd name="T27" fmla="*/ 738 h 16"/>
                <a:gd name="T28" fmla="*/ 114917 w 42"/>
                <a:gd name="T29" fmla="*/ 768 h 16"/>
                <a:gd name="T30" fmla="*/ 121430 w 42"/>
                <a:gd name="T31" fmla="*/ 623 h 16"/>
                <a:gd name="T32" fmla="*/ 141860 w 42"/>
                <a:gd name="T33" fmla="*/ 562 h 16"/>
                <a:gd name="T34" fmla="*/ 141860 w 42"/>
                <a:gd name="T35" fmla="*/ 428 h 16"/>
                <a:gd name="T36" fmla="*/ 160046 w 42"/>
                <a:gd name="T37" fmla="*/ 475 h 16"/>
                <a:gd name="T38" fmla="*/ 160046 w 42"/>
                <a:gd name="T39" fmla="*/ 475 h 16"/>
                <a:gd name="T40" fmla="*/ 168054 w 42"/>
                <a:gd name="T41" fmla="*/ 326 h 16"/>
                <a:gd name="T42" fmla="*/ 186799 w 42"/>
                <a:gd name="T43" fmla="*/ 428 h 16"/>
                <a:gd name="T44" fmla="*/ 186799 w 42"/>
                <a:gd name="T45" fmla="*/ 1 h 16"/>
                <a:gd name="T46" fmla="*/ 186799 w 42"/>
                <a:gd name="T47" fmla="*/ 1 h 16"/>
                <a:gd name="T48" fmla="*/ 173588 w 42"/>
                <a:gd name="T49" fmla="*/ 0 h 16"/>
                <a:gd name="T50" fmla="*/ 160046 w 42"/>
                <a:gd name="T51" fmla="*/ 189 h 16"/>
                <a:gd name="T52" fmla="*/ 160046 w 42"/>
                <a:gd name="T53" fmla="*/ 189 h 16"/>
                <a:gd name="T54" fmla="*/ 148270 w 42"/>
                <a:gd name="T55" fmla="*/ 248 h 16"/>
                <a:gd name="T56" fmla="*/ 137182 w 42"/>
                <a:gd name="T57" fmla="*/ 248 h 16"/>
                <a:gd name="T58" fmla="*/ 110501 w 42"/>
                <a:gd name="T59" fmla="*/ 475 h 16"/>
                <a:gd name="T60" fmla="*/ 110501 w 42"/>
                <a:gd name="T61" fmla="*/ 475 h 16"/>
                <a:gd name="T62" fmla="*/ 102686 w 42"/>
                <a:gd name="T63" fmla="*/ 562 h 16"/>
                <a:gd name="T64" fmla="*/ 94675 w 42"/>
                <a:gd name="T65" fmla="*/ 562 h 16"/>
                <a:gd name="T66" fmla="*/ 94675 w 42"/>
                <a:gd name="T67" fmla="*/ 562 h 16"/>
                <a:gd name="T68" fmla="*/ 76415 w 42"/>
                <a:gd name="T69" fmla="*/ 623 h 16"/>
                <a:gd name="T70" fmla="*/ 76415 w 42"/>
                <a:gd name="T71" fmla="*/ 623 h 16"/>
                <a:gd name="T72" fmla="*/ 71832 w 42"/>
                <a:gd name="T73" fmla="*/ 623 h 16"/>
                <a:gd name="T74" fmla="*/ 52227 w 42"/>
                <a:gd name="T75" fmla="*/ 768 h 16"/>
                <a:gd name="T76" fmla="*/ 49641 w 42"/>
                <a:gd name="T77" fmla="*/ 818 h 16"/>
                <a:gd name="T78" fmla="*/ 45203 w 42"/>
                <a:gd name="T79" fmla="*/ 818 h 16"/>
                <a:gd name="T80" fmla="*/ 37753 w 42"/>
                <a:gd name="T81" fmla="*/ 818 h 16"/>
                <a:gd name="T82" fmla="*/ 26740 w 42"/>
                <a:gd name="T83" fmla="*/ 818 h 16"/>
                <a:gd name="T84" fmla="*/ 26740 w 42"/>
                <a:gd name="T85" fmla="*/ 969 h 16"/>
                <a:gd name="T86" fmla="*/ 7815 w 42"/>
                <a:gd name="T87" fmla="*/ 969 h 16"/>
                <a:gd name="T88" fmla="*/ 0 w 42"/>
                <a:gd name="T89" fmla="*/ 1176 h 16"/>
                <a:gd name="T90" fmla="*/ 7815 w 42"/>
                <a:gd name="T91" fmla="*/ 1074 h 16"/>
                <a:gd name="T92" fmla="*/ 7815 w 42"/>
                <a:gd name="T93" fmla="*/ 1176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
                <a:gd name="T142" fmla="*/ 0 h 16"/>
                <a:gd name="T143" fmla="*/ 42 w 4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 h="16">
                  <a:moveTo>
                    <a:pt x="2" y="15"/>
                  </a:moveTo>
                  <a:lnTo>
                    <a:pt x="4" y="16"/>
                  </a:lnTo>
                  <a:lnTo>
                    <a:pt x="2" y="14"/>
                  </a:lnTo>
                  <a:lnTo>
                    <a:pt x="7" y="14"/>
                  </a:lnTo>
                  <a:lnTo>
                    <a:pt x="9" y="15"/>
                  </a:lnTo>
                  <a:lnTo>
                    <a:pt x="13" y="13"/>
                  </a:lnTo>
                  <a:lnTo>
                    <a:pt x="17" y="12"/>
                  </a:lnTo>
                  <a:lnTo>
                    <a:pt x="19" y="12"/>
                  </a:lnTo>
                  <a:lnTo>
                    <a:pt x="19" y="10"/>
                  </a:lnTo>
                  <a:lnTo>
                    <a:pt x="21" y="11"/>
                  </a:lnTo>
                  <a:lnTo>
                    <a:pt x="23" y="9"/>
                  </a:lnTo>
                  <a:lnTo>
                    <a:pt x="25" y="9"/>
                  </a:lnTo>
                  <a:lnTo>
                    <a:pt x="26" y="10"/>
                  </a:lnTo>
                  <a:lnTo>
                    <a:pt x="27" y="8"/>
                  </a:lnTo>
                  <a:lnTo>
                    <a:pt x="32" y="7"/>
                  </a:lnTo>
                  <a:lnTo>
                    <a:pt x="32" y="5"/>
                  </a:lnTo>
                  <a:lnTo>
                    <a:pt x="36" y="6"/>
                  </a:lnTo>
                  <a:lnTo>
                    <a:pt x="38" y="4"/>
                  </a:lnTo>
                  <a:lnTo>
                    <a:pt x="42" y="5"/>
                  </a:lnTo>
                  <a:lnTo>
                    <a:pt x="42" y="1"/>
                  </a:lnTo>
                  <a:lnTo>
                    <a:pt x="39" y="0"/>
                  </a:lnTo>
                  <a:lnTo>
                    <a:pt x="36" y="2"/>
                  </a:lnTo>
                  <a:lnTo>
                    <a:pt x="33" y="3"/>
                  </a:lnTo>
                  <a:lnTo>
                    <a:pt x="31" y="3"/>
                  </a:lnTo>
                  <a:lnTo>
                    <a:pt x="25" y="6"/>
                  </a:lnTo>
                  <a:lnTo>
                    <a:pt x="23" y="7"/>
                  </a:lnTo>
                  <a:lnTo>
                    <a:pt x="21" y="7"/>
                  </a:lnTo>
                  <a:lnTo>
                    <a:pt x="17" y="8"/>
                  </a:lnTo>
                  <a:lnTo>
                    <a:pt x="16" y="8"/>
                  </a:lnTo>
                  <a:lnTo>
                    <a:pt x="12" y="10"/>
                  </a:lnTo>
                  <a:lnTo>
                    <a:pt x="11" y="11"/>
                  </a:lnTo>
                  <a:lnTo>
                    <a:pt x="10" y="11"/>
                  </a:lnTo>
                  <a:lnTo>
                    <a:pt x="8" y="11"/>
                  </a:lnTo>
                  <a:lnTo>
                    <a:pt x="6" y="11"/>
                  </a:lnTo>
                  <a:lnTo>
                    <a:pt x="6" y="12"/>
                  </a:lnTo>
                  <a:lnTo>
                    <a:pt x="2" y="12"/>
                  </a:lnTo>
                  <a:lnTo>
                    <a:pt x="0" y="15"/>
                  </a:lnTo>
                  <a:lnTo>
                    <a:pt x="2" y="14"/>
                  </a:lnTo>
                  <a:lnTo>
                    <a:pt x="2"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72">
              <a:extLst>
                <a:ext uri="{FF2B5EF4-FFF2-40B4-BE49-F238E27FC236}">
                  <a16:creationId xmlns:a16="http://schemas.microsoft.com/office/drawing/2014/main" id="{A9343AAB-8D49-4085-87B7-5779D81E8D66}"/>
                </a:ext>
              </a:extLst>
            </p:cNvPr>
            <p:cNvSpPr>
              <a:spLocks/>
            </p:cNvSpPr>
            <p:nvPr/>
          </p:nvSpPr>
          <p:spPr bwMode="auto">
            <a:xfrm>
              <a:off x="1252" y="3144"/>
              <a:ext cx="49" cy="44"/>
            </a:xfrm>
            <a:custGeom>
              <a:avLst/>
              <a:gdLst>
                <a:gd name="T0" fmla="*/ 7791 w 29"/>
                <a:gd name="T1" fmla="*/ 3321 h 33"/>
                <a:gd name="T2" fmla="*/ 18191 w 29"/>
                <a:gd name="T3" fmla="*/ 3051 h 33"/>
                <a:gd name="T4" fmla="*/ 18191 w 29"/>
                <a:gd name="T5" fmla="*/ 3051 h 33"/>
                <a:gd name="T6" fmla="*/ 18191 w 29"/>
                <a:gd name="T7" fmla="*/ 2917 h 33"/>
                <a:gd name="T8" fmla="*/ 18191 w 29"/>
                <a:gd name="T9" fmla="*/ 2917 h 33"/>
                <a:gd name="T10" fmla="*/ 26580 w 29"/>
                <a:gd name="T11" fmla="*/ 2917 h 33"/>
                <a:gd name="T12" fmla="*/ 26580 w 29"/>
                <a:gd name="T13" fmla="*/ 2759 h 33"/>
                <a:gd name="T14" fmla="*/ 26580 w 29"/>
                <a:gd name="T15" fmla="*/ 2645 h 33"/>
                <a:gd name="T16" fmla="*/ 37583 w 29"/>
                <a:gd name="T17" fmla="*/ 2645 h 33"/>
                <a:gd name="T18" fmla="*/ 37583 w 29"/>
                <a:gd name="T19" fmla="*/ 2645 h 33"/>
                <a:gd name="T20" fmla="*/ 51935 w 29"/>
                <a:gd name="T21" fmla="*/ 2288 h 33"/>
                <a:gd name="T22" fmla="*/ 51935 w 29"/>
                <a:gd name="T23" fmla="*/ 2069 h 33"/>
                <a:gd name="T24" fmla="*/ 71491 w 29"/>
                <a:gd name="T25" fmla="*/ 2007 h 33"/>
                <a:gd name="T26" fmla="*/ 71491 w 29"/>
                <a:gd name="T27" fmla="*/ 1799 h 33"/>
                <a:gd name="T28" fmla="*/ 78613 w 29"/>
                <a:gd name="T29" fmla="*/ 1716 h 33"/>
                <a:gd name="T30" fmla="*/ 83307 w 29"/>
                <a:gd name="T31" fmla="*/ 1505 h 33"/>
                <a:gd name="T32" fmla="*/ 96734 w 29"/>
                <a:gd name="T33" fmla="*/ 1287 h 33"/>
                <a:gd name="T34" fmla="*/ 102226 w 29"/>
                <a:gd name="T35" fmla="*/ 1164 h 33"/>
                <a:gd name="T36" fmla="*/ 102226 w 29"/>
                <a:gd name="T37" fmla="*/ 965 h 33"/>
                <a:gd name="T38" fmla="*/ 102226 w 29"/>
                <a:gd name="T39" fmla="*/ 847 h 33"/>
                <a:gd name="T40" fmla="*/ 110027 w 29"/>
                <a:gd name="T41" fmla="*/ 655 h 33"/>
                <a:gd name="T42" fmla="*/ 110027 w 29"/>
                <a:gd name="T43" fmla="*/ 491 h 33"/>
                <a:gd name="T44" fmla="*/ 114417 w 29"/>
                <a:gd name="T45" fmla="*/ 276 h 33"/>
                <a:gd name="T46" fmla="*/ 120795 w 29"/>
                <a:gd name="T47" fmla="*/ 276 h 33"/>
                <a:gd name="T48" fmla="*/ 128218 w 29"/>
                <a:gd name="T49" fmla="*/ 276 h 33"/>
                <a:gd name="T50" fmla="*/ 114417 w 29"/>
                <a:gd name="T51" fmla="*/ 1 h 33"/>
                <a:gd name="T52" fmla="*/ 121768 w 29"/>
                <a:gd name="T53" fmla="*/ 0 h 33"/>
                <a:gd name="T54" fmla="*/ 107296 w 29"/>
                <a:gd name="T55" fmla="*/ 1 h 33"/>
                <a:gd name="T56" fmla="*/ 107296 w 29"/>
                <a:gd name="T57" fmla="*/ 276 h 33"/>
                <a:gd name="T58" fmla="*/ 96734 w 29"/>
                <a:gd name="T59" fmla="*/ 368 h 33"/>
                <a:gd name="T60" fmla="*/ 91615 w 29"/>
                <a:gd name="T61" fmla="*/ 847 h 33"/>
                <a:gd name="T62" fmla="*/ 91615 w 29"/>
                <a:gd name="T63" fmla="*/ 847 h 33"/>
                <a:gd name="T64" fmla="*/ 83307 w 29"/>
                <a:gd name="T65" fmla="*/ 873 h 33"/>
                <a:gd name="T66" fmla="*/ 83307 w 29"/>
                <a:gd name="T67" fmla="*/ 1129 h 33"/>
                <a:gd name="T68" fmla="*/ 75884 w 29"/>
                <a:gd name="T69" fmla="*/ 1287 h 33"/>
                <a:gd name="T70" fmla="*/ 75884 w 29"/>
                <a:gd name="T71" fmla="*/ 1287 h 33"/>
                <a:gd name="T72" fmla="*/ 65118 w 29"/>
                <a:gd name="T73" fmla="*/ 1401 h 33"/>
                <a:gd name="T74" fmla="*/ 65118 w 29"/>
                <a:gd name="T75" fmla="*/ 1552 h 33"/>
                <a:gd name="T76" fmla="*/ 57251 w 29"/>
                <a:gd name="T77" fmla="*/ 1799 h 33"/>
                <a:gd name="T78" fmla="*/ 38539 w 29"/>
                <a:gd name="T79" fmla="*/ 2069 h 33"/>
                <a:gd name="T80" fmla="*/ 38539 w 29"/>
                <a:gd name="T81" fmla="*/ 2069 h 33"/>
                <a:gd name="T82" fmla="*/ 26580 w 29"/>
                <a:gd name="T83" fmla="*/ 2399 h 33"/>
                <a:gd name="T84" fmla="*/ 26580 w 29"/>
                <a:gd name="T85" fmla="*/ 2399 h 33"/>
                <a:gd name="T86" fmla="*/ 26580 w 29"/>
                <a:gd name="T87" fmla="*/ 2645 h 33"/>
                <a:gd name="T88" fmla="*/ 18191 w 29"/>
                <a:gd name="T89" fmla="*/ 2645 h 33"/>
                <a:gd name="T90" fmla="*/ 7791 w 29"/>
                <a:gd name="T91" fmla="*/ 2676 h 33"/>
                <a:gd name="T92" fmla="*/ 7791 w 29"/>
                <a:gd name="T93" fmla="*/ 2917 h 33"/>
                <a:gd name="T94" fmla="*/ 0 w 29"/>
                <a:gd name="T95" fmla="*/ 2917 h 33"/>
                <a:gd name="T96" fmla="*/ 0 w 29"/>
                <a:gd name="T97" fmla="*/ 2996 h 33"/>
                <a:gd name="T98" fmla="*/ 7791 w 29"/>
                <a:gd name="T99" fmla="*/ 2917 h 33"/>
                <a:gd name="T100" fmla="*/ 7791 w 29"/>
                <a:gd name="T101" fmla="*/ 3321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
                <a:gd name="T154" fmla="*/ 0 h 33"/>
                <a:gd name="T155" fmla="*/ 29 w 29"/>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 h="33">
                  <a:moveTo>
                    <a:pt x="2" y="33"/>
                  </a:moveTo>
                  <a:lnTo>
                    <a:pt x="4" y="31"/>
                  </a:lnTo>
                  <a:lnTo>
                    <a:pt x="4" y="29"/>
                  </a:lnTo>
                  <a:lnTo>
                    <a:pt x="6" y="29"/>
                  </a:lnTo>
                  <a:lnTo>
                    <a:pt x="6" y="28"/>
                  </a:lnTo>
                  <a:lnTo>
                    <a:pt x="6" y="26"/>
                  </a:lnTo>
                  <a:lnTo>
                    <a:pt x="8" y="26"/>
                  </a:lnTo>
                  <a:lnTo>
                    <a:pt x="12" y="23"/>
                  </a:lnTo>
                  <a:lnTo>
                    <a:pt x="12" y="21"/>
                  </a:lnTo>
                  <a:lnTo>
                    <a:pt x="16" y="20"/>
                  </a:lnTo>
                  <a:lnTo>
                    <a:pt x="16" y="18"/>
                  </a:lnTo>
                  <a:lnTo>
                    <a:pt x="18" y="17"/>
                  </a:lnTo>
                  <a:lnTo>
                    <a:pt x="19" y="15"/>
                  </a:lnTo>
                  <a:lnTo>
                    <a:pt x="22" y="13"/>
                  </a:lnTo>
                  <a:lnTo>
                    <a:pt x="23" y="12"/>
                  </a:lnTo>
                  <a:lnTo>
                    <a:pt x="23" y="10"/>
                  </a:lnTo>
                  <a:lnTo>
                    <a:pt x="23" y="8"/>
                  </a:lnTo>
                  <a:lnTo>
                    <a:pt x="25" y="7"/>
                  </a:lnTo>
                  <a:lnTo>
                    <a:pt x="25" y="5"/>
                  </a:lnTo>
                  <a:lnTo>
                    <a:pt x="26" y="3"/>
                  </a:lnTo>
                  <a:lnTo>
                    <a:pt x="27" y="3"/>
                  </a:lnTo>
                  <a:lnTo>
                    <a:pt x="29" y="3"/>
                  </a:lnTo>
                  <a:lnTo>
                    <a:pt x="26" y="1"/>
                  </a:lnTo>
                  <a:lnTo>
                    <a:pt x="28" y="0"/>
                  </a:lnTo>
                  <a:lnTo>
                    <a:pt x="24" y="1"/>
                  </a:lnTo>
                  <a:lnTo>
                    <a:pt x="24" y="3"/>
                  </a:lnTo>
                  <a:lnTo>
                    <a:pt x="22" y="4"/>
                  </a:lnTo>
                  <a:lnTo>
                    <a:pt x="21" y="8"/>
                  </a:lnTo>
                  <a:lnTo>
                    <a:pt x="19" y="9"/>
                  </a:lnTo>
                  <a:lnTo>
                    <a:pt x="19" y="11"/>
                  </a:lnTo>
                  <a:lnTo>
                    <a:pt x="17" y="13"/>
                  </a:lnTo>
                  <a:lnTo>
                    <a:pt x="15" y="14"/>
                  </a:lnTo>
                  <a:lnTo>
                    <a:pt x="15" y="16"/>
                  </a:lnTo>
                  <a:lnTo>
                    <a:pt x="13" y="18"/>
                  </a:lnTo>
                  <a:lnTo>
                    <a:pt x="9" y="21"/>
                  </a:lnTo>
                  <a:lnTo>
                    <a:pt x="6" y="24"/>
                  </a:lnTo>
                  <a:lnTo>
                    <a:pt x="6" y="26"/>
                  </a:lnTo>
                  <a:lnTo>
                    <a:pt x="4" y="26"/>
                  </a:lnTo>
                  <a:lnTo>
                    <a:pt x="2" y="27"/>
                  </a:lnTo>
                  <a:lnTo>
                    <a:pt x="2" y="29"/>
                  </a:lnTo>
                  <a:lnTo>
                    <a:pt x="0" y="29"/>
                  </a:lnTo>
                  <a:lnTo>
                    <a:pt x="0" y="30"/>
                  </a:lnTo>
                  <a:lnTo>
                    <a:pt x="2" y="29"/>
                  </a:lnTo>
                  <a:lnTo>
                    <a:pt x="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73">
              <a:extLst>
                <a:ext uri="{FF2B5EF4-FFF2-40B4-BE49-F238E27FC236}">
                  <a16:creationId xmlns:a16="http://schemas.microsoft.com/office/drawing/2014/main" id="{A46D715A-F083-461B-AA87-399125B7FC51}"/>
                </a:ext>
              </a:extLst>
            </p:cNvPr>
            <p:cNvSpPr>
              <a:spLocks/>
            </p:cNvSpPr>
            <p:nvPr/>
          </p:nvSpPr>
          <p:spPr bwMode="auto">
            <a:xfrm>
              <a:off x="1296" y="3088"/>
              <a:ext cx="17" cy="59"/>
            </a:xfrm>
            <a:custGeom>
              <a:avLst/>
              <a:gdLst>
                <a:gd name="T0" fmla="*/ 19938 w 10"/>
                <a:gd name="T1" fmla="*/ 3417 h 45"/>
                <a:gd name="T2" fmla="*/ 33895 w 10"/>
                <a:gd name="T3" fmla="*/ 1652 h 45"/>
                <a:gd name="T4" fmla="*/ 33895 w 10"/>
                <a:gd name="T5" fmla="*/ 1516 h 45"/>
                <a:gd name="T6" fmla="*/ 41521 w 10"/>
                <a:gd name="T7" fmla="*/ 559 h 45"/>
                <a:gd name="T8" fmla="*/ 41521 w 10"/>
                <a:gd name="T9" fmla="*/ 559 h 45"/>
                <a:gd name="T10" fmla="*/ 48419 w 10"/>
                <a:gd name="T11" fmla="*/ 0 h 45"/>
                <a:gd name="T12" fmla="*/ 28482 w 10"/>
                <a:gd name="T13" fmla="*/ 1 h 45"/>
                <a:gd name="T14" fmla="*/ 28482 w 10"/>
                <a:gd name="T15" fmla="*/ 1 h 45"/>
                <a:gd name="T16" fmla="*/ 24424 w 10"/>
                <a:gd name="T17" fmla="*/ 559 h 45"/>
                <a:gd name="T18" fmla="*/ 24424 w 10"/>
                <a:gd name="T19" fmla="*/ 578 h 45"/>
                <a:gd name="T20" fmla="*/ 14367 w 10"/>
                <a:gd name="T21" fmla="*/ 1436 h 45"/>
                <a:gd name="T22" fmla="*/ 14367 w 10"/>
                <a:gd name="T23" fmla="*/ 1652 h 45"/>
                <a:gd name="T24" fmla="*/ 0 w 10"/>
                <a:gd name="T25" fmla="*/ 3391 h 45"/>
                <a:gd name="T26" fmla="*/ 19938 w 10"/>
                <a:gd name="T27" fmla="*/ 341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5"/>
                <a:gd name="T44" fmla="*/ 10 w 1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5">
                  <a:moveTo>
                    <a:pt x="4" y="45"/>
                  </a:moveTo>
                  <a:lnTo>
                    <a:pt x="7" y="21"/>
                  </a:lnTo>
                  <a:lnTo>
                    <a:pt x="7" y="20"/>
                  </a:lnTo>
                  <a:lnTo>
                    <a:pt x="9" y="7"/>
                  </a:lnTo>
                  <a:lnTo>
                    <a:pt x="10" y="0"/>
                  </a:lnTo>
                  <a:lnTo>
                    <a:pt x="6" y="1"/>
                  </a:lnTo>
                  <a:lnTo>
                    <a:pt x="5" y="7"/>
                  </a:lnTo>
                  <a:lnTo>
                    <a:pt x="5" y="8"/>
                  </a:lnTo>
                  <a:lnTo>
                    <a:pt x="3" y="19"/>
                  </a:lnTo>
                  <a:lnTo>
                    <a:pt x="3" y="21"/>
                  </a:lnTo>
                  <a:lnTo>
                    <a:pt x="0" y="44"/>
                  </a:lnTo>
                  <a:lnTo>
                    <a:pt x="4" y="4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74">
              <a:extLst>
                <a:ext uri="{FF2B5EF4-FFF2-40B4-BE49-F238E27FC236}">
                  <a16:creationId xmlns:a16="http://schemas.microsoft.com/office/drawing/2014/main" id="{1BF4C660-92AC-4AE3-B62C-4FD8D44B6651}"/>
                </a:ext>
              </a:extLst>
            </p:cNvPr>
            <p:cNvSpPr>
              <a:spLocks/>
            </p:cNvSpPr>
            <p:nvPr/>
          </p:nvSpPr>
          <p:spPr bwMode="auto">
            <a:xfrm>
              <a:off x="1303" y="3021"/>
              <a:ext cx="10" cy="70"/>
            </a:xfrm>
            <a:custGeom>
              <a:avLst/>
              <a:gdLst>
                <a:gd name="T0" fmla="*/ 17075 w 6"/>
                <a:gd name="T1" fmla="*/ 4537 h 53"/>
                <a:gd name="T2" fmla="*/ 21542 w 6"/>
                <a:gd name="T3" fmla="*/ 4308 h 53"/>
                <a:gd name="T4" fmla="*/ 15175 w 6"/>
                <a:gd name="T5" fmla="*/ 4238 h 53"/>
                <a:gd name="T6" fmla="*/ 21542 w 6"/>
                <a:gd name="T7" fmla="*/ 3241 h 53"/>
                <a:gd name="T8" fmla="*/ 15175 w 6"/>
                <a:gd name="T9" fmla="*/ 3241 h 53"/>
                <a:gd name="T10" fmla="*/ 15175 w 6"/>
                <a:gd name="T11" fmla="*/ 2910 h 53"/>
                <a:gd name="T12" fmla="*/ 17075 w 6"/>
                <a:gd name="T13" fmla="*/ 2714 h 53"/>
                <a:gd name="T14" fmla="*/ 17075 w 6"/>
                <a:gd name="T15" fmla="*/ 2659 h 53"/>
                <a:gd name="T16" fmla="*/ 17075 w 6"/>
                <a:gd name="T17" fmla="*/ 2454 h 53"/>
                <a:gd name="T18" fmla="*/ 21542 w 6"/>
                <a:gd name="T19" fmla="*/ 2055 h 53"/>
                <a:gd name="T20" fmla="*/ 17075 w 6"/>
                <a:gd name="T21" fmla="*/ 1556 h 53"/>
                <a:gd name="T22" fmla="*/ 21542 w 6"/>
                <a:gd name="T23" fmla="*/ 1065 h 53"/>
                <a:gd name="T24" fmla="*/ 21542 w 6"/>
                <a:gd name="T25" fmla="*/ 956 h 53"/>
                <a:gd name="T26" fmla="*/ 15175 w 6"/>
                <a:gd name="T27" fmla="*/ 799 h 53"/>
                <a:gd name="T28" fmla="*/ 17075 w 6"/>
                <a:gd name="T29" fmla="*/ 199 h 53"/>
                <a:gd name="T30" fmla="*/ 17075 w 6"/>
                <a:gd name="T31" fmla="*/ 263 h 53"/>
                <a:gd name="T32" fmla="*/ 17075 w 6"/>
                <a:gd name="T33" fmla="*/ 0 h 53"/>
                <a:gd name="T34" fmla="*/ 10245 w 6"/>
                <a:gd name="T35" fmla="*/ 1 h 53"/>
                <a:gd name="T36" fmla="*/ 6147 w 6"/>
                <a:gd name="T37" fmla="*/ 724 h 53"/>
                <a:gd name="T38" fmla="*/ 6147 w 6"/>
                <a:gd name="T39" fmla="*/ 806 h 53"/>
                <a:gd name="T40" fmla="*/ 6147 w 6"/>
                <a:gd name="T41" fmla="*/ 1055 h 53"/>
                <a:gd name="T42" fmla="*/ 3688 w 6"/>
                <a:gd name="T43" fmla="*/ 1407 h 53"/>
                <a:gd name="T44" fmla="*/ 6147 w 6"/>
                <a:gd name="T45" fmla="*/ 1969 h 53"/>
                <a:gd name="T46" fmla="*/ 6147 w 6"/>
                <a:gd name="T47" fmla="*/ 2430 h 53"/>
                <a:gd name="T48" fmla="*/ 10245 w 6"/>
                <a:gd name="T49" fmla="*/ 2601 h 53"/>
                <a:gd name="T50" fmla="*/ 10245 w 6"/>
                <a:gd name="T51" fmla="*/ 2714 h 53"/>
                <a:gd name="T52" fmla="*/ 10245 w 6"/>
                <a:gd name="T53" fmla="*/ 2910 h 53"/>
                <a:gd name="T54" fmla="*/ 6147 w 6"/>
                <a:gd name="T55" fmla="*/ 3241 h 53"/>
                <a:gd name="T56" fmla="*/ 6147 w 6"/>
                <a:gd name="T57" fmla="*/ 3241 h 53"/>
                <a:gd name="T58" fmla="*/ 0 w 6"/>
                <a:gd name="T59" fmla="*/ 4281 h 53"/>
                <a:gd name="T60" fmla="*/ 6147 w 6"/>
                <a:gd name="T61" fmla="*/ 4465 h 53"/>
                <a:gd name="T62" fmla="*/ 6147 w 6"/>
                <a:gd name="T63" fmla="*/ 4465 h 53"/>
                <a:gd name="T64" fmla="*/ 17075 w 6"/>
                <a:gd name="T65" fmla="*/ 4537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53"/>
                <a:gd name="T101" fmla="*/ 6 w 6"/>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53">
                  <a:moveTo>
                    <a:pt x="5" y="53"/>
                  </a:moveTo>
                  <a:lnTo>
                    <a:pt x="6" y="51"/>
                  </a:lnTo>
                  <a:lnTo>
                    <a:pt x="4" y="49"/>
                  </a:lnTo>
                  <a:lnTo>
                    <a:pt x="6" y="38"/>
                  </a:lnTo>
                  <a:lnTo>
                    <a:pt x="4" y="38"/>
                  </a:lnTo>
                  <a:lnTo>
                    <a:pt x="4" y="34"/>
                  </a:lnTo>
                  <a:lnTo>
                    <a:pt x="5" y="32"/>
                  </a:lnTo>
                  <a:lnTo>
                    <a:pt x="5" y="31"/>
                  </a:lnTo>
                  <a:lnTo>
                    <a:pt x="5" y="29"/>
                  </a:lnTo>
                  <a:lnTo>
                    <a:pt x="6" y="24"/>
                  </a:lnTo>
                  <a:lnTo>
                    <a:pt x="5" y="18"/>
                  </a:lnTo>
                  <a:lnTo>
                    <a:pt x="6" y="13"/>
                  </a:lnTo>
                  <a:lnTo>
                    <a:pt x="6" y="11"/>
                  </a:lnTo>
                  <a:lnTo>
                    <a:pt x="4" y="9"/>
                  </a:lnTo>
                  <a:lnTo>
                    <a:pt x="5" y="2"/>
                  </a:lnTo>
                  <a:lnTo>
                    <a:pt x="5" y="3"/>
                  </a:lnTo>
                  <a:lnTo>
                    <a:pt x="5" y="0"/>
                  </a:lnTo>
                  <a:lnTo>
                    <a:pt x="3" y="1"/>
                  </a:lnTo>
                  <a:lnTo>
                    <a:pt x="2" y="8"/>
                  </a:lnTo>
                  <a:lnTo>
                    <a:pt x="2" y="10"/>
                  </a:lnTo>
                  <a:lnTo>
                    <a:pt x="2" y="12"/>
                  </a:lnTo>
                  <a:lnTo>
                    <a:pt x="1" y="17"/>
                  </a:lnTo>
                  <a:lnTo>
                    <a:pt x="2" y="23"/>
                  </a:lnTo>
                  <a:lnTo>
                    <a:pt x="2" y="28"/>
                  </a:lnTo>
                  <a:lnTo>
                    <a:pt x="3" y="30"/>
                  </a:lnTo>
                  <a:lnTo>
                    <a:pt x="3" y="32"/>
                  </a:lnTo>
                  <a:lnTo>
                    <a:pt x="3" y="34"/>
                  </a:lnTo>
                  <a:lnTo>
                    <a:pt x="2" y="38"/>
                  </a:lnTo>
                  <a:lnTo>
                    <a:pt x="0" y="50"/>
                  </a:lnTo>
                  <a:lnTo>
                    <a:pt x="2" y="52"/>
                  </a:lnTo>
                  <a:lnTo>
                    <a:pt x="5" y="5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75">
              <a:extLst>
                <a:ext uri="{FF2B5EF4-FFF2-40B4-BE49-F238E27FC236}">
                  <a16:creationId xmlns:a16="http://schemas.microsoft.com/office/drawing/2014/main" id="{994DEF7A-03F0-4EB0-A20D-B177723EEABD}"/>
                </a:ext>
              </a:extLst>
            </p:cNvPr>
            <p:cNvSpPr>
              <a:spLocks/>
            </p:cNvSpPr>
            <p:nvPr/>
          </p:nvSpPr>
          <p:spPr bwMode="auto">
            <a:xfrm>
              <a:off x="1252" y="2482"/>
              <a:ext cx="59" cy="542"/>
            </a:xfrm>
            <a:custGeom>
              <a:avLst/>
              <a:gdLst>
                <a:gd name="T0" fmla="*/ 148410 w 35"/>
                <a:gd name="T1" fmla="*/ 31940 h 413"/>
                <a:gd name="T2" fmla="*/ 73777 w 35"/>
                <a:gd name="T3" fmla="*/ 13381 h 413"/>
                <a:gd name="T4" fmla="*/ 6831 w 35"/>
                <a:gd name="T5" fmla="*/ 2656 h 413"/>
                <a:gd name="T6" fmla="*/ 6831 w 35"/>
                <a:gd name="T7" fmla="*/ 2656 h 413"/>
                <a:gd name="T8" fmla="*/ 98385 w 35"/>
                <a:gd name="T9" fmla="*/ 189 h 413"/>
                <a:gd name="T10" fmla="*/ 88040 w 35"/>
                <a:gd name="T11" fmla="*/ 0 h 413"/>
                <a:gd name="T12" fmla="*/ 0 w 35"/>
                <a:gd name="T13" fmla="*/ 2505 h 413"/>
                <a:gd name="T14" fmla="*/ 59268 w 35"/>
                <a:gd name="T15" fmla="*/ 13351 h 413"/>
                <a:gd name="T16" fmla="*/ 139945 w 35"/>
                <a:gd name="T17" fmla="*/ 31914 h 413"/>
                <a:gd name="T18" fmla="*/ 148410 w 35"/>
                <a:gd name="T19" fmla="*/ 31940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13"/>
                <a:gd name="T32" fmla="*/ 35 w 35"/>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13">
                  <a:moveTo>
                    <a:pt x="35" y="413"/>
                  </a:moveTo>
                  <a:lnTo>
                    <a:pt x="17" y="173"/>
                  </a:lnTo>
                  <a:lnTo>
                    <a:pt x="2" y="34"/>
                  </a:lnTo>
                  <a:lnTo>
                    <a:pt x="23" y="2"/>
                  </a:lnTo>
                  <a:lnTo>
                    <a:pt x="21" y="0"/>
                  </a:lnTo>
                  <a:lnTo>
                    <a:pt x="0" y="33"/>
                  </a:lnTo>
                  <a:lnTo>
                    <a:pt x="14" y="172"/>
                  </a:lnTo>
                  <a:lnTo>
                    <a:pt x="33" y="412"/>
                  </a:lnTo>
                  <a:lnTo>
                    <a:pt x="35" y="4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3" name="Picture 26" descr="f37f53d9bf63">
            <a:extLst>
              <a:ext uri="{FF2B5EF4-FFF2-40B4-BE49-F238E27FC236}">
                <a16:creationId xmlns:a16="http://schemas.microsoft.com/office/drawing/2014/main" id="{412D9A8B-EB2E-42E6-991B-E11832A14E4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86948" y="47244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6" descr="f37f53d9bf63">
            <a:extLst>
              <a:ext uri="{FF2B5EF4-FFF2-40B4-BE49-F238E27FC236}">
                <a16:creationId xmlns:a16="http://schemas.microsoft.com/office/drawing/2014/main" id="{5CBB6635-71F7-4063-8FAA-54F3E9B6EC0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86948" y="24384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6" descr="f37f53d9bf63">
            <a:extLst>
              <a:ext uri="{FF2B5EF4-FFF2-40B4-BE49-F238E27FC236}">
                <a16:creationId xmlns:a16="http://schemas.microsoft.com/office/drawing/2014/main" id="{F99F464A-63F5-495F-9FE2-1BA53CE423B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86948" y="4572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Group 2">
            <a:extLst>
              <a:ext uri="{FF2B5EF4-FFF2-40B4-BE49-F238E27FC236}">
                <a16:creationId xmlns:a16="http://schemas.microsoft.com/office/drawing/2014/main" id="{AC6D6E31-D3E4-47E5-8D0F-D1E2A64EEB52}"/>
              </a:ext>
            </a:extLst>
          </p:cNvPr>
          <p:cNvGrpSpPr>
            <a:grpSpLocks/>
          </p:cNvGrpSpPr>
          <p:nvPr/>
        </p:nvGrpSpPr>
        <p:grpSpPr bwMode="auto">
          <a:xfrm>
            <a:off x="2644223" y="4192588"/>
            <a:ext cx="7543800" cy="1104900"/>
            <a:chOff x="828040" y="4192270"/>
            <a:chExt cx="7543800" cy="1104900"/>
          </a:xfrm>
        </p:grpSpPr>
        <p:pic>
          <p:nvPicPr>
            <p:cNvPr id="77" name="Picture 74">
              <a:extLst>
                <a:ext uri="{FF2B5EF4-FFF2-40B4-BE49-F238E27FC236}">
                  <a16:creationId xmlns:a16="http://schemas.microsoft.com/office/drawing/2014/main" id="{43281D5F-2B65-48C6-97F1-39D2747D4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040" y="4324350"/>
              <a:ext cx="2514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a:extLst>
                <a:ext uri="{FF2B5EF4-FFF2-40B4-BE49-F238E27FC236}">
                  <a16:creationId xmlns:a16="http://schemas.microsoft.com/office/drawing/2014/main" id="{3F92BCEB-3852-4DCE-A010-9A1FB18A29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6440" y="4192270"/>
              <a:ext cx="5105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AutoShape 78">
            <a:extLst>
              <a:ext uri="{FF2B5EF4-FFF2-40B4-BE49-F238E27FC236}">
                <a16:creationId xmlns:a16="http://schemas.microsoft.com/office/drawing/2014/main" id="{0ECC8FAD-5E57-472B-B173-728E46FBCF46}"/>
              </a:ext>
            </a:extLst>
          </p:cNvPr>
          <p:cNvSpPr>
            <a:spLocks noChangeArrowheads="1"/>
          </p:cNvSpPr>
          <p:nvPr/>
        </p:nvSpPr>
        <p:spPr bwMode="auto">
          <a:xfrm>
            <a:off x="1815548" y="0"/>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u="sng">
                <a:solidFill>
                  <a:srgbClr val="FF3300"/>
                </a:solidFill>
                <a:latin typeface="Arial" panose="020B0604020202020204" pitchFamily="34" charset="0"/>
              </a:rPr>
              <a:t>Tiết 4</a:t>
            </a:r>
            <a:r>
              <a:rPr lang="en-US" altLang="en-US" sz="2400" b="1">
                <a:solidFill>
                  <a:srgbClr val="FF3300"/>
                </a:solidFill>
                <a:latin typeface="Arial" panose="020B0604020202020204" pitchFamily="34" charset="0"/>
              </a:rPr>
              <a:t>: 	Học hát: Lí cây đa</a:t>
            </a:r>
            <a:br>
              <a:rPr lang="en-US" altLang="en-US" sz="2400" b="1">
                <a:solidFill>
                  <a:srgbClr val="FF3300"/>
                </a:solidFill>
                <a:latin typeface="Arial" panose="020B0604020202020204" pitchFamily="34" charset="0"/>
              </a:rPr>
            </a:br>
            <a:r>
              <a:rPr lang="en-US" altLang="en-US" sz="2400" b="1">
                <a:solidFill>
                  <a:srgbClr val="FF3300"/>
                </a:solidFill>
                <a:latin typeface="Arial" panose="020B0604020202020204" pitchFamily="34" charset="0"/>
              </a:rPr>
              <a:t>		Bài đọc thêm: Hội Lim</a:t>
            </a:r>
          </a:p>
        </p:txBody>
      </p:sp>
    </p:spTree>
    <p:extLst>
      <p:ext uri="{BB962C8B-B14F-4D97-AF65-F5344CB8AC3E}">
        <p14:creationId xmlns:p14="http://schemas.microsoft.com/office/powerpoint/2010/main" val="2967783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hung65">
            <a:extLst>
              <a:ext uri="{FF2B5EF4-FFF2-40B4-BE49-F238E27FC236}">
                <a16:creationId xmlns:a16="http://schemas.microsoft.com/office/drawing/2014/main" id="{9C4011A1-CD23-4FE5-8A66-12B503964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3252"/>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Untitled-2">
            <a:extLst>
              <a:ext uri="{FF2B5EF4-FFF2-40B4-BE49-F238E27FC236}">
                <a16:creationId xmlns:a16="http://schemas.microsoft.com/office/drawing/2014/main" id="{830E5690-1D0D-4E48-BDD2-3A70396EF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824948"/>
            <a:ext cx="49688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a:extLst>
              <a:ext uri="{FF2B5EF4-FFF2-40B4-BE49-F238E27FC236}">
                <a16:creationId xmlns:a16="http://schemas.microsoft.com/office/drawing/2014/main" id="{E6B2E319-CA7B-4091-B859-60FE6B60E815}"/>
              </a:ext>
            </a:extLst>
          </p:cNvPr>
          <p:cNvGrpSpPr>
            <a:grpSpLocks noChangeAspect="1"/>
          </p:cNvGrpSpPr>
          <p:nvPr/>
        </p:nvGrpSpPr>
        <p:grpSpPr bwMode="auto">
          <a:xfrm rot="-726070">
            <a:off x="9220200" y="1129748"/>
            <a:ext cx="596900" cy="1630363"/>
            <a:chOff x="963" y="2061"/>
            <a:chExt cx="534" cy="1175"/>
          </a:xfrm>
        </p:grpSpPr>
        <p:sp>
          <p:nvSpPr>
            <p:cNvPr id="13" name="AutoShape 11">
              <a:extLst>
                <a:ext uri="{FF2B5EF4-FFF2-40B4-BE49-F238E27FC236}">
                  <a16:creationId xmlns:a16="http://schemas.microsoft.com/office/drawing/2014/main" id="{B4E098A9-3019-4ED3-98DE-38F2BE4BAD95}"/>
                </a:ext>
              </a:extLst>
            </p:cNvPr>
            <p:cNvSpPr>
              <a:spLocks noChangeAspect="1" noChangeArrowheads="1" noTextEdit="1"/>
            </p:cNvSpPr>
            <p:nvPr/>
          </p:nvSpPr>
          <p:spPr bwMode="auto">
            <a:xfrm>
              <a:off x="963" y="2061"/>
              <a:ext cx="534" cy="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Freeform 12">
              <a:extLst>
                <a:ext uri="{FF2B5EF4-FFF2-40B4-BE49-F238E27FC236}">
                  <a16:creationId xmlns:a16="http://schemas.microsoft.com/office/drawing/2014/main" id="{0E4167BE-7A74-4A44-AB64-4B239A521819}"/>
                </a:ext>
              </a:extLst>
            </p:cNvPr>
            <p:cNvSpPr>
              <a:spLocks/>
            </p:cNvSpPr>
            <p:nvPr/>
          </p:nvSpPr>
          <p:spPr bwMode="auto">
            <a:xfrm>
              <a:off x="970" y="2068"/>
              <a:ext cx="524" cy="894"/>
            </a:xfrm>
            <a:custGeom>
              <a:avLst/>
              <a:gdLst>
                <a:gd name="T0" fmla="*/ 1024449 w 310"/>
                <a:gd name="T1" fmla="*/ 189 h 682"/>
                <a:gd name="T2" fmla="*/ 880224 w 310"/>
                <a:gd name="T3" fmla="*/ 3233 h 682"/>
                <a:gd name="T4" fmla="*/ 740867 w 310"/>
                <a:gd name="T5" fmla="*/ 9658 h 682"/>
                <a:gd name="T6" fmla="*/ 733886 w 310"/>
                <a:gd name="T7" fmla="*/ 20479 h 682"/>
                <a:gd name="T8" fmla="*/ 836125 w 310"/>
                <a:gd name="T9" fmla="*/ 10788 h 682"/>
                <a:gd name="T10" fmla="*/ 1008651 w 310"/>
                <a:gd name="T11" fmla="*/ 6545 h 682"/>
                <a:gd name="T12" fmla="*/ 1137525 w 310"/>
                <a:gd name="T13" fmla="*/ 5555 h 682"/>
                <a:gd name="T14" fmla="*/ 1221709 w 310"/>
                <a:gd name="T15" fmla="*/ 7031 h 682"/>
                <a:gd name="T16" fmla="*/ 1209529 w 310"/>
                <a:gd name="T17" fmla="*/ 10847 h 682"/>
                <a:gd name="T18" fmla="*/ 893760 w 310"/>
                <a:gd name="T19" fmla="*/ 17792 h 682"/>
                <a:gd name="T20" fmla="*/ 301219 w 310"/>
                <a:gd name="T21" fmla="*/ 26899 h 682"/>
                <a:gd name="T22" fmla="*/ 49440 w 310"/>
                <a:gd name="T23" fmla="*/ 33016 h 682"/>
                <a:gd name="T24" fmla="*/ 0 w 310"/>
                <a:gd name="T25" fmla="*/ 38230 h 682"/>
                <a:gd name="T26" fmla="*/ 133302 w 310"/>
                <a:gd name="T27" fmla="*/ 45695 h 682"/>
                <a:gd name="T28" fmla="*/ 436850 w 310"/>
                <a:gd name="T29" fmla="*/ 50562 h 682"/>
                <a:gd name="T30" fmla="*/ 765145 w 310"/>
                <a:gd name="T31" fmla="*/ 51809 h 682"/>
                <a:gd name="T32" fmla="*/ 997723 w 310"/>
                <a:gd name="T33" fmla="*/ 50924 h 682"/>
                <a:gd name="T34" fmla="*/ 1226998 w 310"/>
                <a:gd name="T35" fmla="*/ 48116 h 682"/>
                <a:gd name="T36" fmla="*/ 1369440 w 310"/>
                <a:gd name="T37" fmla="*/ 42536 h 682"/>
                <a:gd name="T38" fmla="*/ 1305791 w 310"/>
                <a:gd name="T39" fmla="*/ 37014 h 682"/>
                <a:gd name="T40" fmla="*/ 1132607 w 310"/>
                <a:gd name="T41" fmla="*/ 33267 h 682"/>
                <a:gd name="T42" fmla="*/ 867146 w 310"/>
                <a:gd name="T43" fmla="*/ 32332 h 682"/>
                <a:gd name="T44" fmla="*/ 612573 w 310"/>
                <a:gd name="T45" fmla="*/ 33555 h 682"/>
                <a:gd name="T46" fmla="*/ 464764 w 310"/>
                <a:gd name="T47" fmla="*/ 37690 h 682"/>
                <a:gd name="T48" fmla="*/ 449893 w 310"/>
                <a:gd name="T49" fmla="*/ 42970 h 682"/>
                <a:gd name="T50" fmla="*/ 596721 w 310"/>
                <a:gd name="T51" fmla="*/ 46765 h 682"/>
                <a:gd name="T52" fmla="*/ 696506 w 310"/>
                <a:gd name="T53" fmla="*/ 47126 h 682"/>
                <a:gd name="T54" fmla="*/ 547269 w 310"/>
                <a:gd name="T55" fmla="*/ 43714 h 682"/>
                <a:gd name="T56" fmla="*/ 539828 w 310"/>
                <a:gd name="T57" fmla="*/ 40855 h 682"/>
                <a:gd name="T58" fmla="*/ 631161 w 310"/>
                <a:gd name="T59" fmla="*/ 38230 h 682"/>
                <a:gd name="T60" fmla="*/ 893760 w 310"/>
                <a:gd name="T61" fmla="*/ 37159 h 682"/>
                <a:gd name="T62" fmla="*/ 1132607 w 310"/>
                <a:gd name="T63" fmla="*/ 39523 h 682"/>
                <a:gd name="T64" fmla="*/ 1226998 w 310"/>
                <a:gd name="T65" fmla="*/ 42725 h 682"/>
                <a:gd name="T66" fmla="*/ 1107204 w 310"/>
                <a:gd name="T67" fmla="*/ 47800 h 682"/>
                <a:gd name="T68" fmla="*/ 893760 w 310"/>
                <a:gd name="T69" fmla="*/ 49928 h 682"/>
                <a:gd name="T70" fmla="*/ 666618 w 310"/>
                <a:gd name="T71" fmla="*/ 50211 h 682"/>
                <a:gd name="T72" fmla="*/ 470508 w 310"/>
                <a:gd name="T73" fmla="*/ 48947 h 682"/>
                <a:gd name="T74" fmla="*/ 278354 w 310"/>
                <a:gd name="T75" fmla="*/ 45992 h 682"/>
                <a:gd name="T76" fmla="*/ 155354 w 310"/>
                <a:gd name="T77" fmla="*/ 41110 h 682"/>
                <a:gd name="T78" fmla="*/ 243773 w 310"/>
                <a:gd name="T79" fmla="*/ 34831 h 682"/>
                <a:gd name="T80" fmla="*/ 578452 w 310"/>
                <a:gd name="T81" fmla="*/ 28780 h 682"/>
                <a:gd name="T82" fmla="*/ 1126799 w 310"/>
                <a:gd name="T83" fmla="*/ 19795 h 682"/>
                <a:gd name="T84" fmla="*/ 1285429 w 310"/>
                <a:gd name="T85" fmla="*/ 12682 h 682"/>
                <a:gd name="T86" fmla="*/ 1260301 w 310"/>
                <a:gd name="T87" fmla="*/ 6203 h 682"/>
                <a:gd name="T88" fmla="*/ 1226998 w 310"/>
                <a:gd name="T89" fmla="*/ 1730 h 682"/>
                <a:gd name="T90" fmla="*/ 1126799 w 310"/>
                <a:gd name="T91" fmla="*/ 0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682"/>
                <a:gd name="T140" fmla="*/ 310 w 310"/>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682">
                  <a:moveTo>
                    <a:pt x="254" y="0"/>
                  </a:moveTo>
                  <a:lnTo>
                    <a:pt x="243" y="0"/>
                  </a:lnTo>
                  <a:lnTo>
                    <a:pt x="231" y="2"/>
                  </a:lnTo>
                  <a:lnTo>
                    <a:pt x="223" y="8"/>
                  </a:lnTo>
                  <a:lnTo>
                    <a:pt x="214" y="20"/>
                  </a:lnTo>
                  <a:lnTo>
                    <a:pt x="198" y="43"/>
                  </a:lnTo>
                  <a:lnTo>
                    <a:pt x="186" y="65"/>
                  </a:lnTo>
                  <a:lnTo>
                    <a:pt x="176" y="97"/>
                  </a:lnTo>
                  <a:lnTo>
                    <a:pt x="167" y="127"/>
                  </a:lnTo>
                  <a:lnTo>
                    <a:pt x="163" y="153"/>
                  </a:lnTo>
                  <a:lnTo>
                    <a:pt x="161" y="179"/>
                  </a:lnTo>
                  <a:lnTo>
                    <a:pt x="165" y="269"/>
                  </a:lnTo>
                  <a:lnTo>
                    <a:pt x="183" y="257"/>
                  </a:lnTo>
                  <a:lnTo>
                    <a:pt x="176" y="179"/>
                  </a:lnTo>
                  <a:lnTo>
                    <a:pt x="188" y="142"/>
                  </a:lnTo>
                  <a:lnTo>
                    <a:pt x="200" y="120"/>
                  </a:lnTo>
                  <a:lnTo>
                    <a:pt x="212" y="105"/>
                  </a:lnTo>
                  <a:lnTo>
                    <a:pt x="227" y="86"/>
                  </a:lnTo>
                  <a:lnTo>
                    <a:pt x="235" y="78"/>
                  </a:lnTo>
                  <a:lnTo>
                    <a:pt x="247" y="74"/>
                  </a:lnTo>
                  <a:lnTo>
                    <a:pt x="256" y="73"/>
                  </a:lnTo>
                  <a:lnTo>
                    <a:pt x="260" y="70"/>
                  </a:lnTo>
                  <a:lnTo>
                    <a:pt x="267" y="76"/>
                  </a:lnTo>
                  <a:lnTo>
                    <a:pt x="275" y="92"/>
                  </a:lnTo>
                  <a:lnTo>
                    <a:pt x="276" y="103"/>
                  </a:lnTo>
                  <a:lnTo>
                    <a:pt x="279" y="120"/>
                  </a:lnTo>
                  <a:lnTo>
                    <a:pt x="272" y="143"/>
                  </a:lnTo>
                  <a:lnTo>
                    <a:pt x="264" y="164"/>
                  </a:lnTo>
                  <a:lnTo>
                    <a:pt x="241" y="193"/>
                  </a:lnTo>
                  <a:lnTo>
                    <a:pt x="201" y="234"/>
                  </a:lnTo>
                  <a:lnTo>
                    <a:pt x="162" y="270"/>
                  </a:lnTo>
                  <a:lnTo>
                    <a:pt x="133" y="292"/>
                  </a:lnTo>
                  <a:lnTo>
                    <a:pt x="68" y="354"/>
                  </a:lnTo>
                  <a:lnTo>
                    <a:pt x="38" y="388"/>
                  </a:lnTo>
                  <a:lnTo>
                    <a:pt x="19" y="418"/>
                  </a:lnTo>
                  <a:lnTo>
                    <a:pt x="11" y="434"/>
                  </a:lnTo>
                  <a:lnTo>
                    <a:pt x="8" y="446"/>
                  </a:lnTo>
                  <a:lnTo>
                    <a:pt x="2" y="478"/>
                  </a:lnTo>
                  <a:lnTo>
                    <a:pt x="0" y="503"/>
                  </a:lnTo>
                  <a:lnTo>
                    <a:pt x="5" y="537"/>
                  </a:lnTo>
                  <a:lnTo>
                    <a:pt x="16" y="571"/>
                  </a:lnTo>
                  <a:lnTo>
                    <a:pt x="30" y="601"/>
                  </a:lnTo>
                  <a:lnTo>
                    <a:pt x="44" y="623"/>
                  </a:lnTo>
                  <a:lnTo>
                    <a:pt x="58" y="639"/>
                  </a:lnTo>
                  <a:lnTo>
                    <a:pt x="98" y="665"/>
                  </a:lnTo>
                  <a:lnTo>
                    <a:pt x="120" y="675"/>
                  </a:lnTo>
                  <a:lnTo>
                    <a:pt x="145" y="680"/>
                  </a:lnTo>
                  <a:lnTo>
                    <a:pt x="172" y="682"/>
                  </a:lnTo>
                  <a:lnTo>
                    <a:pt x="194" y="680"/>
                  </a:lnTo>
                  <a:lnTo>
                    <a:pt x="213" y="675"/>
                  </a:lnTo>
                  <a:lnTo>
                    <a:pt x="225" y="670"/>
                  </a:lnTo>
                  <a:lnTo>
                    <a:pt x="239" y="661"/>
                  </a:lnTo>
                  <a:lnTo>
                    <a:pt x="257" y="648"/>
                  </a:lnTo>
                  <a:lnTo>
                    <a:pt x="276" y="633"/>
                  </a:lnTo>
                  <a:lnTo>
                    <a:pt x="291" y="611"/>
                  </a:lnTo>
                  <a:lnTo>
                    <a:pt x="302" y="587"/>
                  </a:lnTo>
                  <a:lnTo>
                    <a:pt x="308" y="559"/>
                  </a:lnTo>
                  <a:lnTo>
                    <a:pt x="310" y="532"/>
                  </a:lnTo>
                  <a:lnTo>
                    <a:pt x="301" y="503"/>
                  </a:lnTo>
                  <a:lnTo>
                    <a:pt x="294" y="487"/>
                  </a:lnTo>
                  <a:lnTo>
                    <a:pt x="282" y="466"/>
                  </a:lnTo>
                  <a:lnTo>
                    <a:pt x="265" y="445"/>
                  </a:lnTo>
                  <a:lnTo>
                    <a:pt x="255" y="438"/>
                  </a:lnTo>
                  <a:lnTo>
                    <a:pt x="245" y="431"/>
                  </a:lnTo>
                  <a:lnTo>
                    <a:pt x="220" y="428"/>
                  </a:lnTo>
                  <a:lnTo>
                    <a:pt x="195" y="426"/>
                  </a:lnTo>
                  <a:lnTo>
                    <a:pt x="173" y="427"/>
                  </a:lnTo>
                  <a:lnTo>
                    <a:pt x="152" y="435"/>
                  </a:lnTo>
                  <a:lnTo>
                    <a:pt x="138" y="442"/>
                  </a:lnTo>
                  <a:lnTo>
                    <a:pt x="125" y="457"/>
                  </a:lnTo>
                  <a:lnTo>
                    <a:pt x="114" y="472"/>
                  </a:lnTo>
                  <a:lnTo>
                    <a:pt x="105" y="496"/>
                  </a:lnTo>
                  <a:lnTo>
                    <a:pt x="97" y="515"/>
                  </a:lnTo>
                  <a:lnTo>
                    <a:pt x="96" y="537"/>
                  </a:lnTo>
                  <a:lnTo>
                    <a:pt x="101" y="565"/>
                  </a:lnTo>
                  <a:lnTo>
                    <a:pt x="111" y="586"/>
                  </a:lnTo>
                  <a:lnTo>
                    <a:pt x="123" y="603"/>
                  </a:lnTo>
                  <a:lnTo>
                    <a:pt x="134" y="615"/>
                  </a:lnTo>
                  <a:lnTo>
                    <a:pt x="150" y="621"/>
                  </a:lnTo>
                  <a:lnTo>
                    <a:pt x="157" y="622"/>
                  </a:lnTo>
                  <a:lnTo>
                    <a:pt x="157" y="620"/>
                  </a:lnTo>
                  <a:lnTo>
                    <a:pt x="143" y="605"/>
                  </a:lnTo>
                  <a:lnTo>
                    <a:pt x="135" y="597"/>
                  </a:lnTo>
                  <a:lnTo>
                    <a:pt x="123" y="575"/>
                  </a:lnTo>
                  <a:lnTo>
                    <a:pt x="121" y="562"/>
                  </a:lnTo>
                  <a:lnTo>
                    <a:pt x="119" y="551"/>
                  </a:lnTo>
                  <a:lnTo>
                    <a:pt x="121" y="538"/>
                  </a:lnTo>
                  <a:lnTo>
                    <a:pt x="128" y="525"/>
                  </a:lnTo>
                  <a:lnTo>
                    <a:pt x="133" y="514"/>
                  </a:lnTo>
                  <a:lnTo>
                    <a:pt x="142" y="503"/>
                  </a:lnTo>
                  <a:lnTo>
                    <a:pt x="160" y="494"/>
                  </a:lnTo>
                  <a:lnTo>
                    <a:pt x="186" y="487"/>
                  </a:lnTo>
                  <a:lnTo>
                    <a:pt x="201" y="489"/>
                  </a:lnTo>
                  <a:lnTo>
                    <a:pt x="221" y="497"/>
                  </a:lnTo>
                  <a:lnTo>
                    <a:pt x="245" y="508"/>
                  </a:lnTo>
                  <a:lnTo>
                    <a:pt x="255" y="520"/>
                  </a:lnTo>
                  <a:lnTo>
                    <a:pt x="262" y="532"/>
                  </a:lnTo>
                  <a:lnTo>
                    <a:pt x="271" y="545"/>
                  </a:lnTo>
                  <a:lnTo>
                    <a:pt x="276" y="562"/>
                  </a:lnTo>
                  <a:lnTo>
                    <a:pt x="275" y="583"/>
                  </a:lnTo>
                  <a:lnTo>
                    <a:pt x="266" y="608"/>
                  </a:lnTo>
                  <a:lnTo>
                    <a:pt x="249" y="629"/>
                  </a:lnTo>
                  <a:lnTo>
                    <a:pt x="234" y="642"/>
                  </a:lnTo>
                  <a:lnTo>
                    <a:pt x="218" y="650"/>
                  </a:lnTo>
                  <a:lnTo>
                    <a:pt x="201" y="657"/>
                  </a:lnTo>
                  <a:lnTo>
                    <a:pt x="186" y="661"/>
                  </a:lnTo>
                  <a:lnTo>
                    <a:pt x="169" y="662"/>
                  </a:lnTo>
                  <a:lnTo>
                    <a:pt x="150" y="661"/>
                  </a:lnTo>
                  <a:lnTo>
                    <a:pt x="141" y="660"/>
                  </a:lnTo>
                  <a:lnTo>
                    <a:pt x="128" y="656"/>
                  </a:lnTo>
                  <a:lnTo>
                    <a:pt x="106" y="644"/>
                  </a:lnTo>
                  <a:lnTo>
                    <a:pt x="86" y="630"/>
                  </a:lnTo>
                  <a:lnTo>
                    <a:pt x="70" y="617"/>
                  </a:lnTo>
                  <a:lnTo>
                    <a:pt x="63" y="605"/>
                  </a:lnTo>
                  <a:lnTo>
                    <a:pt x="48" y="581"/>
                  </a:lnTo>
                  <a:lnTo>
                    <a:pt x="39" y="553"/>
                  </a:lnTo>
                  <a:lnTo>
                    <a:pt x="35" y="541"/>
                  </a:lnTo>
                  <a:lnTo>
                    <a:pt x="35" y="530"/>
                  </a:lnTo>
                  <a:lnTo>
                    <a:pt x="46" y="484"/>
                  </a:lnTo>
                  <a:lnTo>
                    <a:pt x="55" y="458"/>
                  </a:lnTo>
                  <a:lnTo>
                    <a:pt x="70" y="433"/>
                  </a:lnTo>
                  <a:lnTo>
                    <a:pt x="95" y="409"/>
                  </a:lnTo>
                  <a:lnTo>
                    <a:pt x="130" y="379"/>
                  </a:lnTo>
                  <a:lnTo>
                    <a:pt x="171" y="344"/>
                  </a:lnTo>
                  <a:lnTo>
                    <a:pt x="236" y="286"/>
                  </a:lnTo>
                  <a:lnTo>
                    <a:pt x="254" y="261"/>
                  </a:lnTo>
                  <a:lnTo>
                    <a:pt x="277" y="222"/>
                  </a:lnTo>
                  <a:lnTo>
                    <a:pt x="284" y="199"/>
                  </a:lnTo>
                  <a:lnTo>
                    <a:pt x="289" y="167"/>
                  </a:lnTo>
                  <a:lnTo>
                    <a:pt x="290" y="129"/>
                  </a:lnTo>
                  <a:lnTo>
                    <a:pt x="286" y="105"/>
                  </a:lnTo>
                  <a:lnTo>
                    <a:pt x="284" y="82"/>
                  </a:lnTo>
                  <a:lnTo>
                    <a:pt x="281" y="67"/>
                  </a:lnTo>
                  <a:lnTo>
                    <a:pt x="278" y="31"/>
                  </a:lnTo>
                  <a:lnTo>
                    <a:pt x="276" y="23"/>
                  </a:lnTo>
                  <a:lnTo>
                    <a:pt x="269" y="7"/>
                  </a:lnTo>
                  <a:lnTo>
                    <a:pt x="262" y="5"/>
                  </a:lnTo>
                  <a:lnTo>
                    <a:pt x="254" y="0"/>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3">
              <a:extLst>
                <a:ext uri="{FF2B5EF4-FFF2-40B4-BE49-F238E27FC236}">
                  <a16:creationId xmlns:a16="http://schemas.microsoft.com/office/drawing/2014/main" id="{24AC5325-4207-4951-8F75-311FDF5DA224}"/>
                </a:ext>
              </a:extLst>
            </p:cNvPr>
            <p:cNvSpPr>
              <a:spLocks/>
            </p:cNvSpPr>
            <p:nvPr/>
          </p:nvSpPr>
          <p:spPr bwMode="auto">
            <a:xfrm>
              <a:off x="1281" y="2062"/>
              <a:ext cx="118" cy="91"/>
            </a:xfrm>
            <a:custGeom>
              <a:avLst/>
              <a:gdLst>
                <a:gd name="T0" fmla="*/ 279574 w 70"/>
                <a:gd name="T1" fmla="*/ 1 h 69"/>
                <a:gd name="T2" fmla="*/ 242038 w 70"/>
                <a:gd name="T3" fmla="*/ 0 h 69"/>
                <a:gd name="T4" fmla="*/ 216431 w 70"/>
                <a:gd name="T5" fmla="*/ 260 h 69"/>
                <a:gd name="T6" fmla="*/ 198940 w 70"/>
                <a:gd name="T7" fmla="*/ 541 h 69"/>
                <a:gd name="T8" fmla="*/ 173635 w 70"/>
                <a:gd name="T9" fmla="*/ 786 h 69"/>
                <a:gd name="T10" fmla="*/ 156739 w 70"/>
                <a:gd name="T11" fmla="*/ 1037 h 69"/>
                <a:gd name="T12" fmla="*/ 139945 w 70"/>
                <a:gd name="T13" fmla="*/ 1387 h 69"/>
                <a:gd name="T14" fmla="*/ 124367 w 70"/>
                <a:gd name="T15" fmla="*/ 1829 h 69"/>
                <a:gd name="T16" fmla="*/ 92981 w 70"/>
                <a:gd name="T17" fmla="*/ 2379 h 69"/>
                <a:gd name="T18" fmla="*/ 76164 w 70"/>
                <a:gd name="T19" fmla="*/ 2952 h 69"/>
                <a:gd name="T20" fmla="*/ 63169 w 70"/>
                <a:gd name="T21" fmla="*/ 3502 h 69"/>
                <a:gd name="T22" fmla="*/ 55158 w 70"/>
                <a:gd name="T23" fmla="*/ 3931 h 69"/>
                <a:gd name="T24" fmla="*/ 32721 w 70"/>
                <a:gd name="T25" fmla="*/ 4355 h 69"/>
                <a:gd name="T26" fmla="*/ 17781 w 70"/>
                <a:gd name="T27" fmla="*/ 4944 h 69"/>
                <a:gd name="T28" fmla="*/ 4052 w 70"/>
                <a:gd name="T29" fmla="*/ 5345 h 69"/>
                <a:gd name="T30" fmla="*/ 0 w 70"/>
                <a:gd name="T31" fmla="*/ 5744 h 69"/>
                <a:gd name="T32" fmla="*/ 6831 w 70"/>
                <a:gd name="T33" fmla="*/ 5744 h 69"/>
                <a:gd name="T34" fmla="*/ 25963 w 70"/>
                <a:gd name="T35" fmla="*/ 5345 h 69"/>
                <a:gd name="T36" fmla="*/ 37473 w 70"/>
                <a:gd name="T37" fmla="*/ 4791 h 69"/>
                <a:gd name="T38" fmla="*/ 50528 w 70"/>
                <a:gd name="T39" fmla="*/ 4243 h 69"/>
                <a:gd name="T40" fmla="*/ 69102 w 70"/>
                <a:gd name="T41" fmla="*/ 3893 h 69"/>
                <a:gd name="T42" fmla="*/ 80609 w 70"/>
                <a:gd name="T43" fmla="*/ 3217 h 69"/>
                <a:gd name="T44" fmla="*/ 98385 w 70"/>
                <a:gd name="T45" fmla="*/ 2843 h 69"/>
                <a:gd name="T46" fmla="*/ 118015 w 70"/>
                <a:gd name="T47" fmla="*/ 2094 h 69"/>
                <a:gd name="T48" fmla="*/ 139945 w 70"/>
                <a:gd name="T49" fmla="*/ 1804 h 69"/>
                <a:gd name="T50" fmla="*/ 156739 w 70"/>
                <a:gd name="T51" fmla="*/ 1368 h 69"/>
                <a:gd name="T52" fmla="*/ 165849 w 70"/>
                <a:gd name="T53" fmla="*/ 1037 h 69"/>
                <a:gd name="T54" fmla="*/ 191804 w 70"/>
                <a:gd name="T55" fmla="*/ 786 h 69"/>
                <a:gd name="T56" fmla="*/ 209647 w 70"/>
                <a:gd name="T57" fmla="*/ 541 h 69"/>
                <a:gd name="T58" fmla="*/ 235515 w 70"/>
                <a:gd name="T59" fmla="*/ 452 h 69"/>
                <a:gd name="T60" fmla="*/ 255020 w 70"/>
                <a:gd name="T61" fmla="*/ 343 h 69"/>
                <a:gd name="T62" fmla="*/ 292699 w 70"/>
                <a:gd name="T63" fmla="*/ 54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9"/>
                <a:gd name="T98" fmla="*/ 70 w 70"/>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9">
                  <a:moveTo>
                    <a:pt x="70" y="2"/>
                  </a:moveTo>
                  <a:lnTo>
                    <a:pt x="66" y="1"/>
                  </a:lnTo>
                  <a:lnTo>
                    <a:pt x="61" y="1"/>
                  </a:lnTo>
                  <a:lnTo>
                    <a:pt x="57" y="0"/>
                  </a:lnTo>
                  <a:lnTo>
                    <a:pt x="53" y="2"/>
                  </a:lnTo>
                  <a:lnTo>
                    <a:pt x="51" y="3"/>
                  </a:lnTo>
                  <a:lnTo>
                    <a:pt x="49" y="5"/>
                  </a:lnTo>
                  <a:lnTo>
                    <a:pt x="47" y="6"/>
                  </a:lnTo>
                  <a:lnTo>
                    <a:pt x="44" y="6"/>
                  </a:lnTo>
                  <a:lnTo>
                    <a:pt x="41" y="9"/>
                  </a:lnTo>
                  <a:lnTo>
                    <a:pt x="39" y="11"/>
                  </a:lnTo>
                  <a:lnTo>
                    <a:pt x="37" y="12"/>
                  </a:lnTo>
                  <a:lnTo>
                    <a:pt x="33" y="15"/>
                  </a:lnTo>
                  <a:lnTo>
                    <a:pt x="33" y="17"/>
                  </a:lnTo>
                  <a:lnTo>
                    <a:pt x="31" y="19"/>
                  </a:lnTo>
                  <a:lnTo>
                    <a:pt x="29" y="22"/>
                  </a:lnTo>
                  <a:lnTo>
                    <a:pt x="27" y="23"/>
                  </a:lnTo>
                  <a:lnTo>
                    <a:pt x="22" y="28"/>
                  </a:lnTo>
                  <a:lnTo>
                    <a:pt x="20" y="32"/>
                  </a:lnTo>
                  <a:lnTo>
                    <a:pt x="18" y="35"/>
                  </a:lnTo>
                  <a:lnTo>
                    <a:pt x="16" y="38"/>
                  </a:lnTo>
                  <a:lnTo>
                    <a:pt x="15" y="42"/>
                  </a:lnTo>
                  <a:lnTo>
                    <a:pt x="13" y="43"/>
                  </a:lnTo>
                  <a:lnTo>
                    <a:pt x="13" y="47"/>
                  </a:lnTo>
                  <a:lnTo>
                    <a:pt x="8" y="50"/>
                  </a:lnTo>
                  <a:lnTo>
                    <a:pt x="8" y="52"/>
                  </a:lnTo>
                  <a:lnTo>
                    <a:pt x="6" y="55"/>
                  </a:lnTo>
                  <a:lnTo>
                    <a:pt x="4" y="59"/>
                  </a:lnTo>
                  <a:lnTo>
                    <a:pt x="3" y="62"/>
                  </a:lnTo>
                  <a:lnTo>
                    <a:pt x="1" y="64"/>
                  </a:lnTo>
                  <a:lnTo>
                    <a:pt x="0" y="69"/>
                  </a:lnTo>
                  <a:lnTo>
                    <a:pt x="2" y="69"/>
                  </a:lnTo>
                  <a:lnTo>
                    <a:pt x="3" y="66"/>
                  </a:lnTo>
                  <a:lnTo>
                    <a:pt x="6" y="64"/>
                  </a:lnTo>
                  <a:lnTo>
                    <a:pt x="7" y="61"/>
                  </a:lnTo>
                  <a:lnTo>
                    <a:pt x="9" y="57"/>
                  </a:lnTo>
                  <a:lnTo>
                    <a:pt x="12" y="54"/>
                  </a:lnTo>
                  <a:lnTo>
                    <a:pt x="12" y="51"/>
                  </a:lnTo>
                  <a:lnTo>
                    <a:pt x="14" y="49"/>
                  </a:lnTo>
                  <a:lnTo>
                    <a:pt x="16" y="46"/>
                  </a:lnTo>
                  <a:lnTo>
                    <a:pt x="17" y="42"/>
                  </a:lnTo>
                  <a:lnTo>
                    <a:pt x="19" y="39"/>
                  </a:lnTo>
                  <a:lnTo>
                    <a:pt x="21" y="37"/>
                  </a:lnTo>
                  <a:lnTo>
                    <a:pt x="23" y="34"/>
                  </a:lnTo>
                  <a:lnTo>
                    <a:pt x="26" y="31"/>
                  </a:lnTo>
                  <a:lnTo>
                    <a:pt x="28" y="25"/>
                  </a:lnTo>
                  <a:lnTo>
                    <a:pt x="30" y="24"/>
                  </a:lnTo>
                  <a:lnTo>
                    <a:pt x="33" y="21"/>
                  </a:lnTo>
                  <a:lnTo>
                    <a:pt x="35" y="19"/>
                  </a:lnTo>
                  <a:lnTo>
                    <a:pt x="37" y="16"/>
                  </a:lnTo>
                  <a:lnTo>
                    <a:pt x="39" y="14"/>
                  </a:lnTo>
                  <a:lnTo>
                    <a:pt x="39" y="12"/>
                  </a:lnTo>
                  <a:lnTo>
                    <a:pt x="43" y="11"/>
                  </a:lnTo>
                  <a:lnTo>
                    <a:pt x="45" y="9"/>
                  </a:lnTo>
                  <a:lnTo>
                    <a:pt x="47" y="8"/>
                  </a:lnTo>
                  <a:lnTo>
                    <a:pt x="49" y="6"/>
                  </a:lnTo>
                  <a:lnTo>
                    <a:pt x="53" y="5"/>
                  </a:lnTo>
                  <a:lnTo>
                    <a:pt x="55" y="5"/>
                  </a:lnTo>
                  <a:lnTo>
                    <a:pt x="59" y="4"/>
                  </a:lnTo>
                  <a:lnTo>
                    <a:pt x="60" y="4"/>
                  </a:lnTo>
                  <a:lnTo>
                    <a:pt x="66" y="5"/>
                  </a:lnTo>
                  <a:lnTo>
                    <a:pt x="69" y="6"/>
                  </a:lnTo>
                  <a:lnTo>
                    <a:pt x="7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8F72CC71-7316-4E79-8CF9-33444558A6D3}"/>
                </a:ext>
              </a:extLst>
            </p:cNvPr>
            <p:cNvSpPr>
              <a:spLocks/>
            </p:cNvSpPr>
            <p:nvPr/>
          </p:nvSpPr>
          <p:spPr bwMode="auto">
            <a:xfrm>
              <a:off x="1237" y="2153"/>
              <a:ext cx="47" cy="149"/>
            </a:xfrm>
            <a:custGeom>
              <a:avLst/>
              <a:gdLst>
                <a:gd name="T0" fmla="*/ 104125 w 28"/>
                <a:gd name="T1" fmla="*/ 0 h 114"/>
                <a:gd name="T2" fmla="*/ 104125 w 28"/>
                <a:gd name="T3" fmla="*/ 0 h 114"/>
                <a:gd name="T4" fmla="*/ 94170 w 28"/>
                <a:gd name="T5" fmla="*/ 174 h 114"/>
                <a:gd name="T6" fmla="*/ 94170 w 28"/>
                <a:gd name="T7" fmla="*/ 388 h 114"/>
                <a:gd name="T8" fmla="*/ 83128 w 28"/>
                <a:gd name="T9" fmla="*/ 723 h 114"/>
                <a:gd name="T10" fmla="*/ 83128 w 28"/>
                <a:gd name="T11" fmla="*/ 1039 h 114"/>
                <a:gd name="T12" fmla="*/ 76514 w 28"/>
                <a:gd name="T13" fmla="*/ 1235 h 114"/>
                <a:gd name="T14" fmla="*/ 70666 w 28"/>
                <a:gd name="T15" fmla="*/ 1670 h 114"/>
                <a:gd name="T16" fmla="*/ 69093 w 28"/>
                <a:gd name="T17" fmla="*/ 1885 h 114"/>
                <a:gd name="T18" fmla="*/ 59702 w 28"/>
                <a:gd name="T19" fmla="*/ 2183 h 114"/>
                <a:gd name="T20" fmla="*/ 59702 w 28"/>
                <a:gd name="T21" fmla="*/ 2358 h 114"/>
                <a:gd name="T22" fmla="*/ 47918 w 28"/>
                <a:gd name="T23" fmla="*/ 2609 h 114"/>
                <a:gd name="T24" fmla="*/ 47918 w 28"/>
                <a:gd name="T25" fmla="*/ 2892 h 114"/>
                <a:gd name="T26" fmla="*/ 42099 w 28"/>
                <a:gd name="T27" fmla="*/ 3220 h 114"/>
                <a:gd name="T28" fmla="*/ 42099 w 28"/>
                <a:gd name="T29" fmla="*/ 3410 h 114"/>
                <a:gd name="T30" fmla="*/ 31143 w 28"/>
                <a:gd name="T31" fmla="*/ 4028 h 114"/>
                <a:gd name="T32" fmla="*/ 28547 w 28"/>
                <a:gd name="T33" fmla="*/ 4457 h 114"/>
                <a:gd name="T34" fmla="*/ 28547 w 28"/>
                <a:gd name="T35" fmla="*/ 4712 h 114"/>
                <a:gd name="T36" fmla="*/ 24522 w 28"/>
                <a:gd name="T37" fmla="*/ 4941 h 114"/>
                <a:gd name="T38" fmla="*/ 17007 w 28"/>
                <a:gd name="T39" fmla="*/ 5215 h 114"/>
                <a:gd name="T40" fmla="*/ 3923 w 28"/>
                <a:gd name="T41" fmla="*/ 6770 h 114"/>
                <a:gd name="T42" fmla="*/ 6585 w 28"/>
                <a:gd name="T43" fmla="*/ 7064 h 114"/>
                <a:gd name="T44" fmla="*/ 6585 w 28"/>
                <a:gd name="T45" fmla="*/ 7190 h 114"/>
                <a:gd name="T46" fmla="*/ 3923 w 28"/>
                <a:gd name="T47" fmla="*/ 7383 h 114"/>
                <a:gd name="T48" fmla="*/ 0 w 28"/>
                <a:gd name="T49" fmla="*/ 8005 h 114"/>
                <a:gd name="T50" fmla="*/ 6585 w 28"/>
                <a:gd name="T51" fmla="*/ 8186 h 114"/>
                <a:gd name="T52" fmla="*/ 6585 w 28"/>
                <a:gd name="T53" fmla="*/ 8186 h 114"/>
                <a:gd name="T54" fmla="*/ 18553 w 28"/>
                <a:gd name="T55" fmla="*/ 8277 h 114"/>
                <a:gd name="T56" fmla="*/ 18553 w 28"/>
                <a:gd name="T57" fmla="*/ 8122 h 114"/>
                <a:gd name="T58" fmla="*/ 6585 w 28"/>
                <a:gd name="T59" fmla="*/ 8005 h 114"/>
                <a:gd name="T60" fmla="*/ 11053 w 28"/>
                <a:gd name="T61" fmla="*/ 7480 h 114"/>
                <a:gd name="T62" fmla="*/ 17007 w 28"/>
                <a:gd name="T63" fmla="*/ 7190 h 114"/>
                <a:gd name="T64" fmla="*/ 17007 w 28"/>
                <a:gd name="T65" fmla="*/ 7064 h 114"/>
                <a:gd name="T66" fmla="*/ 17007 w 28"/>
                <a:gd name="T67" fmla="*/ 6816 h 114"/>
                <a:gd name="T68" fmla="*/ 28547 w 28"/>
                <a:gd name="T69" fmla="*/ 5215 h 114"/>
                <a:gd name="T70" fmla="*/ 31143 w 28"/>
                <a:gd name="T71" fmla="*/ 5010 h 114"/>
                <a:gd name="T72" fmla="*/ 31143 w 28"/>
                <a:gd name="T73" fmla="*/ 4712 h 114"/>
                <a:gd name="T74" fmla="*/ 35567 w 28"/>
                <a:gd name="T75" fmla="*/ 4522 h 114"/>
                <a:gd name="T76" fmla="*/ 41162 w 28"/>
                <a:gd name="T77" fmla="*/ 4028 h 114"/>
                <a:gd name="T78" fmla="*/ 52276 w 28"/>
                <a:gd name="T79" fmla="*/ 3410 h 114"/>
                <a:gd name="T80" fmla="*/ 59702 w 28"/>
                <a:gd name="T81" fmla="*/ 3220 h 114"/>
                <a:gd name="T82" fmla="*/ 59702 w 28"/>
                <a:gd name="T83" fmla="*/ 3032 h 114"/>
                <a:gd name="T84" fmla="*/ 64081 w 28"/>
                <a:gd name="T85" fmla="*/ 2660 h 114"/>
                <a:gd name="T86" fmla="*/ 64081 w 28"/>
                <a:gd name="T87" fmla="*/ 2358 h 114"/>
                <a:gd name="T88" fmla="*/ 76514 w 28"/>
                <a:gd name="T89" fmla="*/ 2183 h 114"/>
                <a:gd name="T90" fmla="*/ 76514 w 28"/>
                <a:gd name="T91" fmla="*/ 1885 h 114"/>
                <a:gd name="T92" fmla="*/ 80434 w 28"/>
                <a:gd name="T93" fmla="*/ 1670 h 114"/>
                <a:gd name="T94" fmla="*/ 87749 w 28"/>
                <a:gd name="T95" fmla="*/ 1358 h 114"/>
                <a:gd name="T96" fmla="*/ 91398 w 28"/>
                <a:gd name="T97" fmla="*/ 1039 h 114"/>
                <a:gd name="T98" fmla="*/ 91398 w 28"/>
                <a:gd name="T99" fmla="*/ 795 h 114"/>
                <a:gd name="T100" fmla="*/ 104125 w 28"/>
                <a:gd name="T101" fmla="*/ 388 h 114"/>
                <a:gd name="T102" fmla="*/ 104125 w 28"/>
                <a:gd name="T103" fmla="*/ 174 h 114"/>
                <a:gd name="T104" fmla="*/ 111484 w 28"/>
                <a:gd name="T105" fmla="*/ 0 h 114"/>
                <a:gd name="T106" fmla="*/ 111484 w 28"/>
                <a:gd name="T107" fmla="*/ 0 h 114"/>
                <a:gd name="T108" fmla="*/ 104125 w 28"/>
                <a:gd name="T109" fmla="*/ 0 h 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
                <a:gd name="T166" fmla="*/ 0 h 114"/>
                <a:gd name="T167" fmla="*/ 28 w 28"/>
                <a:gd name="T168" fmla="*/ 114 h 1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 h="114">
                  <a:moveTo>
                    <a:pt x="26" y="0"/>
                  </a:moveTo>
                  <a:lnTo>
                    <a:pt x="26" y="0"/>
                  </a:lnTo>
                  <a:lnTo>
                    <a:pt x="24" y="2"/>
                  </a:lnTo>
                  <a:lnTo>
                    <a:pt x="24" y="5"/>
                  </a:lnTo>
                  <a:lnTo>
                    <a:pt x="21" y="10"/>
                  </a:lnTo>
                  <a:lnTo>
                    <a:pt x="21" y="14"/>
                  </a:lnTo>
                  <a:lnTo>
                    <a:pt x="19" y="17"/>
                  </a:lnTo>
                  <a:lnTo>
                    <a:pt x="18" y="23"/>
                  </a:lnTo>
                  <a:lnTo>
                    <a:pt x="17" y="26"/>
                  </a:lnTo>
                  <a:lnTo>
                    <a:pt x="15" y="30"/>
                  </a:lnTo>
                  <a:lnTo>
                    <a:pt x="15" y="33"/>
                  </a:lnTo>
                  <a:lnTo>
                    <a:pt x="12" y="36"/>
                  </a:lnTo>
                  <a:lnTo>
                    <a:pt x="12" y="40"/>
                  </a:lnTo>
                  <a:lnTo>
                    <a:pt x="11" y="44"/>
                  </a:lnTo>
                  <a:lnTo>
                    <a:pt x="11" y="47"/>
                  </a:lnTo>
                  <a:lnTo>
                    <a:pt x="8" y="56"/>
                  </a:lnTo>
                  <a:lnTo>
                    <a:pt x="7" y="61"/>
                  </a:lnTo>
                  <a:lnTo>
                    <a:pt x="7" y="65"/>
                  </a:lnTo>
                  <a:lnTo>
                    <a:pt x="6" y="68"/>
                  </a:lnTo>
                  <a:lnTo>
                    <a:pt x="4" y="72"/>
                  </a:lnTo>
                  <a:lnTo>
                    <a:pt x="1" y="93"/>
                  </a:lnTo>
                  <a:lnTo>
                    <a:pt x="2" y="97"/>
                  </a:lnTo>
                  <a:lnTo>
                    <a:pt x="2" y="99"/>
                  </a:lnTo>
                  <a:lnTo>
                    <a:pt x="1" y="102"/>
                  </a:lnTo>
                  <a:lnTo>
                    <a:pt x="0" y="110"/>
                  </a:lnTo>
                  <a:lnTo>
                    <a:pt x="2" y="113"/>
                  </a:lnTo>
                  <a:lnTo>
                    <a:pt x="5" y="114"/>
                  </a:lnTo>
                  <a:lnTo>
                    <a:pt x="5" y="112"/>
                  </a:lnTo>
                  <a:lnTo>
                    <a:pt x="2" y="110"/>
                  </a:lnTo>
                  <a:lnTo>
                    <a:pt x="3" y="103"/>
                  </a:lnTo>
                  <a:lnTo>
                    <a:pt x="4" y="99"/>
                  </a:lnTo>
                  <a:lnTo>
                    <a:pt x="4" y="97"/>
                  </a:lnTo>
                  <a:lnTo>
                    <a:pt x="4" y="94"/>
                  </a:lnTo>
                  <a:lnTo>
                    <a:pt x="7" y="72"/>
                  </a:lnTo>
                  <a:lnTo>
                    <a:pt x="8" y="69"/>
                  </a:lnTo>
                  <a:lnTo>
                    <a:pt x="8" y="65"/>
                  </a:lnTo>
                  <a:lnTo>
                    <a:pt x="9" y="62"/>
                  </a:lnTo>
                  <a:lnTo>
                    <a:pt x="10" y="56"/>
                  </a:lnTo>
                  <a:lnTo>
                    <a:pt x="13" y="47"/>
                  </a:lnTo>
                  <a:lnTo>
                    <a:pt x="15" y="44"/>
                  </a:lnTo>
                  <a:lnTo>
                    <a:pt x="15" y="41"/>
                  </a:lnTo>
                  <a:lnTo>
                    <a:pt x="16" y="37"/>
                  </a:lnTo>
                  <a:lnTo>
                    <a:pt x="16" y="33"/>
                  </a:lnTo>
                  <a:lnTo>
                    <a:pt x="19" y="30"/>
                  </a:lnTo>
                  <a:lnTo>
                    <a:pt x="19" y="26"/>
                  </a:lnTo>
                  <a:lnTo>
                    <a:pt x="20" y="23"/>
                  </a:lnTo>
                  <a:lnTo>
                    <a:pt x="22" y="18"/>
                  </a:lnTo>
                  <a:lnTo>
                    <a:pt x="23" y="14"/>
                  </a:lnTo>
                  <a:lnTo>
                    <a:pt x="23" y="11"/>
                  </a:lnTo>
                  <a:lnTo>
                    <a:pt x="26" y="5"/>
                  </a:lnTo>
                  <a:lnTo>
                    <a:pt x="26" y="2"/>
                  </a:lnTo>
                  <a:lnTo>
                    <a:pt x="28" y="0"/>
                  </a:lnTo>
                  <a:lnTo>
                    <a:pt x="26"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15">
              <a:extLst>
                <a:ext uri="{FF2B5EF4-FFF2-40B4-BE49-F238E27FC236}">
                  <a16:creationId xmlns:a16="http://schemas.microsoft.com/office/drawing/2014/main" id="{C8D8A855-5EB1-4B81-8A30-3942F2F9EF7E}"/>
                </a:ext>
              </a:extLst>
            </p:cNvPr>
            <p:cNvSpPr>
              <a:spLocks/>
            </p:cNvSpPr>
            <p:nvPr/>
          </p:nvSpPr>
          <p:spPr bwMode="auto">
            <a:xfrm>
              <a:off x="1238" y="2301"/>
              <a:ext cx="14" cy="122"/>
            </a:xfrm>
            <a:custGeom>
              <a:avLst/>
              <a:gdLst>
                <a:gd name="T0" fmla="*/ 10066 w 8"/>
                <a:gd name="T1" fmla="*/ 0 h 93"/>
                <a:gd name="T2" fmla="*/ 0 w 8"/>
                <a:gd name="T3" fmla="*/ 443 h 93"/>
                <a:gd name="T4" fmla="*/ 10066 w 8"/>
                <a:gd name="T5" fmla="*/ 816 h 93"/>
                <a:gd name="T6" fmla="*/ 0 w 8"/>
                <a:gd name="T7" fmla="*/ 1158 h 93"/>
                <a:gd name="T8" fmla="*/ 10066 w 8"/>
                <a:gd name="T9" fmla="*/ 1656 h 93"/>
                <a:gd name="T10" fmla="*/ 10066 w 8"/>
                <a:gd name="T11" fmla="*/ 1721 h 93"/>
                <a:gd name="T12" fmla="*/ 10066 w 8"/>
                <a:gd name="T13" fmla="*/ 1993 h 93"/>
                <a:gd name="T14" fmla="*/ 17505 w 8"/>
                <a:gd name="T15" fmla="*/ 2279 h 93"/>
                <a:gd name="T16" fmla="*/ 10066 w 8"/>
                <a:gd name="T17" fmla="*/ 2849 h 93"/>
                <a:gd name="T18" fmla="*/ 17505 w 8"/>
                <a:gd name="T19" fmla="*/ 3534 h 93"/>
                <a:gd name="T20" fmla="*/ 23062 w 8"/>
                <a:gd name="T21" fmla="*/ 3886 h 93"/>
                <a:gd name="T22" fmla="*/ 17505 w 8"/>
                <a:gd name="T23" fmla="*/ 4157 h 93"/>
                <a:gd name="T24" fmla="*/ 17505 w 8"/>
                <a:gd name="T25" fmla="*/ 4395 h 93"/>
                <a:gd name="T26" fmla="*/ 23062 w 8"/>
                <a:gd name="T27" fmla="*/ 4692 h 93"/>
                <a:gd name="T28" fmla="*/ 23062 w 8"/>
                <a:gd name="T29" fmla="*/ 5016 h 93"/>
                <a:gd name="T30" fmla="*/ 30634 w 8"/>
                <a:gd name="T31" fmla="*/ 5321 h 93"/>
                <a:gd name="T32" fmla="*/ 40331 w 8"/>
                <a:gd name="T33" fmla="*/ 5855 h 93"/>
                <a:gd name="T34" fmla="*/ 40331 w 8"/>
                <a:gd name="T35" fmla="*/ 5988 h 93"/>
                <a:gd name="T36" fmla="*/ 30634 w 8"/>
                <a:gd name="T37" fmla="*/ 6419 h 93"/>
                <a:gd name="T38" fmla="*/ 40331 w 8"/>
                <a:gd name="T39" fmla="*/ 6580 h 93"/>
                <a:gd name="T40" fmla="*/ 40331 w 8"/>
                <a:gd name="T41" fmla="*/ 6980 h 93"/>
                <a:gd name="T42" fmla="*/ 42781 w 8"/>
                <a:gd name="T43" fmla="*/ 6980 h 93"/>
                <a:gd name="T44" fmla="*/ 60384 w 8"/>
                <a:gd name="T45" fmla="*/ 7153 h 93"/>
                <a:gd name="T46" fmla="*/ 60384 w 8"/>
                <a:gd name="T47" fmla="*/ 6863 h 93"/>
                <a:gd name="T48" fmla="*/ 60384 w 8"/>
                <a:gd name="T49" fmla="*/ 6980 h 93"/>
                <a:gd name="T50" fmla="*/ 53610 w 8"/>
                <a:gd name="T51" fmla="*/ 6863 h 93"/>
                <a:gd name="T52" fmla="*/ 53610 w 8"/>
                <a:gd name="T53" fmla="*/ 6580 h 93"/>
                <a:gd name="T54" fmla="*/ 60384 w 8"/>
                <a:gd name="T55" fmla="*/ 6341 h 93"/>
                <a:gd name="T56" fmla="*/ 60384 w 8"/>
                <a:gd name="T57" fmla="*/ 6155 h 93"/>
                <a:gd name="T58" fmla="*/ 42781 w 8"/>
                <a:gd name="T59" fmla="*/ 5988 h 93"/>
                <a:gd name="T60" fmla="*/ 53610 w 8"/>
                <a:gd name="T61" fmla="*/ 5855 h 93"/>
                <a:gd name="T62" fmla="*/ 42781 w 8"/>
                <a:gd name="T63" fmla="*/ 5145 h 93"/>
                <a:gd name="T64" fmla="*/ 42781 w 8"/>
                <a:gd name="T65" fmla="*/ 5016 h 93"/>
                <a:gd name="T66" fmla="*/ 53610 w 8"/>
                <a:gd name="T67" fmla="*/ 4736 h 93"/>
                <a:gd name="T68" fmla="*/ 42781 w 8"/>
                <a:gd name="T69" fmla="*/ 4271 h 93"/>
                <a:gd name="T70" fmla="*/ 30634 w 8"/>
                <a:gd name="T71" fmla="*/ 4157 h 93"/>
                <a:gd name="T72" fmla="*/ 40331 w 8"/>
                <a:gd name="T73" fmla="*/ 3886 h 93"/>
                <a:gd name="T74" fmla="*/ 40331 w 8"/>
                <a:gd name="T75" fmla="*/ 3610 h 93"/>
                <a:gd name="T76" fmla="*/ 40331 w 8"/>
                <a:gd name="T77" fmla="*/ 2962 h 93"/>
                <a:gd name="T78" fmla="*/ 40331 w 8"/>
                <a:gd name="T79" fmla="*/ 2614 h 93"/>
                <a:gd name="T80" fmla="*/ 30634 w 8"/>
                <a:gd name="T81" fmla="*/ 2172 h 93"/>
                <a:gd name="T82" fmla="*/ 23062 w 8"/>
                <a:gd name="T83" fmla="*/ 1993 h 93"/>
                <a:gd name="T84" fmla="*/ 23062 w 8"/>
                <a:gd name="T85" fmla="*/ 1737 h 93"/>
                <a:gd name="T86" fmla="*/ 30634 w 8"/>
                <a:gd name="T87" fmla="*/ 1442 h 93"/>
                <a:gd name="T88" fmla="*/ 17505 w 8"/>
                <a:gd name="T89" fmla="*/ 1158 h 93"/>
                <a:gd name="T90" fmla="*/ 23062 w 8"/>
                <a:gd name="T91" fmla="*/ 962 h 93"/>
                <a:gd name="T92" fmla="*/ 23062 w 8"/>
                <a:gd name="T93" fmla="*/ 443 h 93"/>
                <a:gd name="T94" fmla="*/ 30634 w 8"/>
                <a:gd name="T95" fmla="*/ 1 h 93"/>
                <a:gd name="T96" fmla="*/ 10066 w 8"/>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
                <a:gd name="T148" fmla="*/ 0 h 93"/>
                <a:gd name="T149" fmla="*/ 8 w 8"/>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 h="93">
                  <a:moveTo>
                    <a:pt x="1" y="0"/>
                  </a:moveTo>
                  <a:lnTo>
                    <a:pt x="0" y="6"/>
                  </a:lnTo>
                  <a:lnTo>
                    <a:pt x="1" y="11"/>
                  </a:lnTo>
                  <a:lnTo>
                    <a:pt x="0" y="15"/>
                  </a:lnTo>
                  <a:lnTo>
                    <a:pt x="1" y="21"/>
                  </a:lnTo>
                  <a:lnTo>
                    <a:pt x="1" y="22"/>
                  </a:lnTo>
                  <a:lnTo>
                    <a:pt x="1" y="26"/>
                  </a:lnTo>
                  <a:lnTo>
                    <a:pt x="2" y="30"/>
                  </a:lnTo>
                  <a:lnTo>
                    <a:pt x="1" y="37"/>
                  </a:lnTo>
                  <a:lnTo>
                    <a:pt x="2" y="46"/>
                  </a:lnTo>
                  <a:lnTo>
                    <a:pt x="3" y="50"/>
                  </a:lnTo>
                  <a:lnTo>
                    <a:pt x="2" y="54"/>
                  </a:lnTo>
                  <a:lnTo>
                    <a:pt x="2" y="57"/>
                  </a:lnTo>
                  <a:lnTo>
                    <a:pt x="3" y="61"/>
                  </a:lnTo>
                  <a:lnTo>
                    <a:pt x="3" y="65"/>
                  </a:lnTo>
                  <a:lnTo>
                    <a:pt x="4" y="69"/>
                  </a:lnTo>
                  <a:lnTo>
                    <a:pt x="5" y="76"/>
                  </a:lnTo>
                  <a:lnTo>
                    <a:pt x="5" y="78"/>
                  </a:lnTo>
                  <a:lnTo>
                    <a:pt x="4" y="83"/>
                  </a:lnTo>
                  <a:lnTo>
                    <a:pt x="5" y="85"/>
                  </a:lnTo>
                  <a:lnTo>
                    <a:pt x="5" y="91"/>
                  </a:lnTo>
                  <a:lnTo>
                    <a:pt x="6" y="91"/>
                  </a:lnTo>
                  <a:lnTo>
                    <a:pt x="8" y="93"/>
                  </a:lnTo>
                  <a:lnTo>
                    <a:pt x="8" y="89"/>
                  </a:lnTo>
                  <a:lnTo>
                    <a:pt x="8" y="91"/>
                  </a:lnTo>
                  <a:lnTo>
                    <a:pt x="7" y="89"/>
                  </a:lnTo>
                  <a:lnTo>
                    <a:pt x="7" y="85"/>
                  </a:lnTo>
                  <a:lnTo>
                    <a:pt x="8" y="82"/>
                  </a:lnTo>
                  <a:lnTo>
                    <a:pt x="8" y="80"/>
                  </a:lnTo>
                  <a:lnTo>
                    <a:pt x="6" y="78"/>
                  </a:lnTo>
                  <a:lnTo>
                    <a:pt x="7" y="76"/>
                  </a:lnTo>
                  <a:lnTo>
                    <a:pt x="6" y="67"/>
                  </a:lnTo>
                  <a:lnTo>
                    <a:pt x="6" y="65"/>
                  </a:lnTo>
                  <a:lnTo>
                    <a:pt x="7" y="62"/>
                  </a:lnTo>
                  <a:lnTo>
                    <a:pt x="6" y="56"/>
                  </a:lnTo>
                  <a:lnTo>
                    <a:pt x="4" y="54"/>
                  </a:lnTo>
                  <a:lnTo>
                    <a:pt x="5" y="50"/>
                  </a:lnTo>
                  <a:lnTo>
                    <a:pt x="5" y="47"/>
                  </a:lnTo>
                  <a:lnTo>
                    <a:pt x="5" y="38"/>
                  </a:lnTo>
                  <a:lnTo>
                    <a:pt x="5" y="34"/>
                  </a:lnTo>
                  <a:lnTo>
                    <a:pt x="4" y="28"/>
                  </a:lnTo>
                  <a:lnTo>
                    <a:pt x="3" y="26"/>
                  </a:lnTo>
                  <a:lnTo>
                    <a:pt x="3" y="23"/>
                  </a:lnTo>
                  <a:lnTo>
                    <a:pt x="4" y="19"/>
                  </a:lnTo>
                  <a:lnTo>
                    <a:pt x="2" y="15"/>
                  </a:lnTo>
                  <a:lnTo>
                    <a:pt x="3" y="12"/>
                  </a:lnTo>
                  <a:lnTo>
                    <a:pt x="3" y="6"/>
                  </a:lnTo>
                  <a:lnTo>
                    <a:pt x="4" y="1"/>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DC6E6603-3733-4B2B-B165-202BC0297389}"/>
                </a:ext>
              </a:extLst>
            </p:cNvPr>
            <p:cNvSpPr>
              <a:spLocks/>
            </p:cNvSpPr>
            <p:nvPr/>
          </p:nvSpPr>
          <p:spPr bwMode="auto">
            <a:xfrm>
              <a:off x="1249" y="2302"/>
              <a:ext cx="33" cy="118"/>
            </a:xfrm>
            <a:custGeom>
              <a:avLst/>
              <a:gdLst>
                <a:gd name="T0" fmla="*/ 5268 w 20"/>
                <a:gd name="T1" fmla="*/ 6874 h 90"/>
                <a:gd name="T2" fmla="*/ 59982 w 20"/>
                <a:gd name="T3" fmla="*/ 5956 h 90"/>
                <a:gd name="T4" fmla="*/ 39046 w 20"/>
                <a:gd name="T5" fmla="*/ 0 h 90"/>
                <a:gd name="T6" fmla="*/ 27652 w 20"/>
                <a:gd name="T7" fmla="*/ 0 h 90"/>
                <a:gd name="T8" fmla="*/ 54542 w 20"/>
                <a:gd name="T9" fmla="*/ 5956 h 90"/>
                <a:gd name="T10" fmla="*/ 56595 w 20"/>
                <a:gd name="T11" fmla="*/ 5829 h 90"/>
                <a:gd name="T12" fmla="*/ 0 w 20"/>
                <a:gd name="T13" fmla="*/ 6874 h 90"/>
                <a:gd name="T14" fmla="*/ 5268 w 20"/>
                <a:gd name="T15" fmla="*/ 6874 h 9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90"/>
                <a:gd name="T26" fmla="*/ 20 w 2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90">
                  <a:moveTo>
                    <a:pt x="2" y="90"/>
                  </a:moveTo>
                  <a:lnTo>
                    <a:pt x="20" y="78"/>
                  </a:lnTo>
                  <a:lnTo>
                    <a:pt x="13" y="0"/>
                  </a:lnTo>
                  <a:lnTo>
                    <a:pt x="9" y="0"/>
                  </a:lnTo>
                  <a:lnTo>
                    <a:pt x="18" y="78"/>
                  </a:lnTo>
                  <a:lnTo>
                    <a:pt x="19" y="76"/>
                  </a:lnTo>
                  <a:lnTo>
                    <a:pt x="0" y="90"/>
                  </a:lnTo>
                  <a:lnTo>
                    <a:pt x="2" y="9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a:extLst>
                <a:ext uri="{FF2B5EF4-FFF2-40B4-BE49-F238E27FC236}">
                  <a16:creationId xmlns:a16="http://schemas.microsoft.com/office/drawing/2014/main" id="{892A8478-A6BE-49FC-AD63-AEE5AF838A1E}"/>
                </a:ext>
              </a:extLst>
            </p:cNvPr>
            <p:cNvSpPr>
              <a:spLocks/>
            </p:cNvSpPr>
            <p:nvPr/>
          </p:nvSpPr>
          <p:spPr bwMode="auto">
            <a:xfrm>
              <a:off x="1264" y="2203"/>
              <a:ext cx="64" cy="99"/>
            </a:xfrm>
            <a:custGeom>
              <a:avLst/>
              <a:gdLst>
                <a:gd name="T0" fmla="*/ 17686 w 38"/>
                <a:gd name="T1" fmla="*/ 5214 h 76"/>
                <a:gd name="T2" fmla="*/ 19111 w 38"/>
                <a:gd name="T3" fmla="*/ 4558 h 76"/>
                <a:gd name="T4" fmla="*/ 19111 w 38"/>
                <a:gd name="T5" fmla="*/ 4501 h 76"/>
                <a:gd name="T6" fmla="*/ 25721 w 38"/>
                <a:gd name="T7" fmla="*/ 4284 h 76"/>
                <a:gd name="T8" fmla="*/ 32187 w 38"/>
                <a:gd name="T9" fmla="*/ 4128 h 76"/>
                <a:gd name="T10" fmla="*/ 32187 w 38"/>
                <a:gd name="T11" fmla="*/ 3891 h 76"/>
                <a:gd name="T12" fmla="*/ 37091 w 38"/>
                <a:gd name="T13" fmla="*/ 3634 h 76"/>
                <a:gd name="T14" fmla="*/ 47473 w 38"/>
                <a:gd name="T15" fmla="*/ 3616 h 76"/>
                <a:gd name="T16" fmla="*/ 50168 w 38"/>
                <a:gd name="T17" fmla="*/ 3169 h 76"/>
                <a:gd name="T18" fmla="*/ 58765 w 38"/>
                <a:gd name="T19" fmla="*/ 3099 h 76"/>
                <a:gd name="T20" fmla="*/ 58765 w 38"/>
                <a:gd name="T21" fmla="*/ 2790 h 76"/>
                <a:gd name="T22" fmla="*/ 66808 w 38"/>
                <a:gd name="T23" fmla="*/ 2776 h 76"/>
                <a:gd name="T24" fmla="*/ 72960 w 38"/>
                <a:gd name="T25" fmla="*/ 2463 h 76"/>
                <a:gd name="T26" fmla="*/ 72960 w 38"/>
                <a:gd name="T27" fmla="*/ 2243 h 76"/>
                <a:gd name="T28" fmla="*/ 79955 w 38"/>
                <a:gd name="T29" fmla="*/ 2131 h 76"/>
                <a:gd name="T30" fmla="*/ 86867 w 38"/>
                <a:gd name="T31" fmla="*/ 1868 h 76"/>
                <a:gd name="T32" fmla="*/ 91301 w 38"/>
                <a:gd name="T33" fmla="*/ 1636 h 76"/>
                <a:gd name="T34" fmla="*/ 98973 w 38"/>
                <a:gd name="T35" fmla="*/ 1529 h 76"/>
                <a:gd name="T36" fmla="*/ 98973 w 38"/>
                <a:gd name="T37" fmla="*/ 1342 h 76"/>
                <a:gd name="T38" fmla="*/ 109779 w 38"/>
                <a:gd name="T39" fmla="*/ 1174 h 76"/>
                <a:gd name="T40" fmla="*/ 112519 w 38"/>
                <a:gd name="T41" fmla="*/ 930 h 76"/>
                <a:gd name="T42" fmla="*/ 122880 w 38"/>
                <a:gd name="T43" fmla="*/ 845 h 76"/>
                <a:gd name="T44" fmla="*/ 129662 w 38"/>
                <a:gd name="T45" fmla="*/ 714 h 76"/>
                <a:gd name="T46" fmla="*/ 129662 w 38"/>
                <a:gd name="T47" fmla="*/ 649 h 76"/>
                <a:gd name="T48" fmla="*/ 142304 w 38"/>
                <a:gd name="T49" fmla="*/ 382 h 76"/>
                <a:gd name="T50" fmla="*/ 142304 w 38"/>
                <a:gd name="T51" fmla="*/ 293 h 76"/>
                <a:gd name="T52" fmla="*/ 151411 w 38"/>
                <a:gd name="T53" fmla="*/ 293 h 76"/>
                <a:gd name="T54" fmla="*/ 153770 w 38"/>
                <a:gd name="T55" fmla="*/ 293 h 76"/>
                <a:gd name="T56" fmla="*/ 159992 w 38"/>
                <a:gd name="T57" fmla="*/ 173 h 76"/>
                <a:gd name="T58" fmla="*/ 151411 w 38"/>
                <a:gd name="T59" fmla="*/ 0 h 76"/>
                <a:gd name="T60" fmla="*/ 159992 w 38"/>
                <a:gd name="T61" fmla="*/ 1 h 76"/>
                <a:gd name="T62" fmla="*/ 142304 w 38"/>
                <a:gd name="T63" fmla="*/ 0 h 76"/>
                <a:gd name="T64" fmla="*/ 134661 w 38"/>
                <a:gd name="T65" fmla="*/ 225 h 76"/>
                <a:gd name="T66" fmla="*/ 134661 w 38"/>
                <a:gd name="T67" fmla="*/ 225 h 76"/>
                <a:gd name="T68" fmla="*/ 127016 w 38"/>
                <a:gd name="T69" fmla="*/ 498 h 76"/>
                <a:gd name="T70" fmla="*/ 116554 w 38"/>
                <a:gd name="T71" fmla="*/ 531 h 76"/>
                <a:gd name="T72" fmla="*/ 112519 w 38"/>
                <a:gd name="T73" fmla="*/ 692 h 76"/>
                <a:gd name="T74" fmla="*/ 105211 w 38"/>
                <a:gd name="T75" fmla="*/ 901 h 76"/>
                <a:gd name="T76" fmla="*/ 97479 w 38"/>
                <a:gd name="T77" fmla="*/ 1037 h 76"/>
                <a:gd name="T78" fmla="*/ 97479 w 38"/>
                <a:gd name="T79" fmla="*/ 1174 h 76"/>
                <a:gd name="T80" fmla="*/ 86867 w 38"/>
                <a:gd name="T81" fmla="*/ 1351 h 76"/>
                <a:gd name="T82" fmla="*/ 79955 w 38"/>
                <a:gd name="T83" fmla="*/ 1529 h 76"/>
                <a:gd name="T84" fmla="*/ 75416 w 38"/>
                <a:gd name="T85" fmla="*/ 1748 h 76"/>
                <a:gd name="T86" fmla="*/ 66808 w 38"/>
                <a:gd name="T87" fmla="*/ 1992 h 76"/>
                <a:gd name="T88" fmla="*/ 62469 w 38"/>
                <a:gd name="T89" fmla="*/ 2243 h 76"/>
                <a:gd name="T90" fmla="*/ 54210 w 38"/>
                <a:gd name="T91" fmla="*/ 2433 h 76"/>
                <a:gd name="T92" fmla="*/ 54210 w 38"/>
                <a:gd name="T93" fmla="*/ 2547 h 76"/>
                <a:gd name="T94" fmla="*/ 47473 w 38"/>
                <a:gd name="T95" fmla="*/ 2665 h 76"/>
                <a:gd name="T96" fmla="*/ 43320 w 38"/>
                <a:gd name="T97" fmla="*/ 2987 h 76"/>
                <a:gd name="T98" fmla="*/ 43320 w 38"/>
                <a:gd name="T99" fmla="*/ 3169 h 76"/>
                <a:gd name="T100" fmla="*/ 29787 w 38"/>
                <a:gd name="T101" fmla="*/ 3380 h 76"/>
                <a:gd name="T102" fmla="*/ 29787 w 38"/>
                <a:gd name="T103" fmla="*/ 3472 h 76"/>
                <a:gd name="T104" fmla="*/ 19111 w 38"/>
                <a:gd name="T105" fmla="*/ 3864 h 76"/>
                <a:gd name="T106" fmla="*/ 17686 w 38"/>
                <a:gd name="T107" fmla="*/ 4128 h 76"/>
                <a:gd name="T108" fmla="*/ 17686 w 38"/>
                <a:gd name="T109" fmla="*/ 4284 h 76"/>
                <a:gd name="T110" fmla="*/ 11347 w 38"/>
                <a:gd name="T111" fmla="*/ 4501 h 76"/>
                <a:gd name="T112" fmla="*/ 4000 w 38"/>
                <a:gd name="T113" fmla="*/ 4558 h 76"/>
                <a:gd name="T114" fmla="*/ 0 w 38"/>
                <a:gd name="T115" fmla="*/ 5214 h 76"/>
                <a:gd name="T116" fmla="*/ 17686 w 38"/>
                <a:gd name="T117" fmla="*/ 5214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76"/>
                <a:gd name="T179" fmla="*/ 38 w 38"/>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76">
                  <a:moveTo>
                    <a:pt x="4" y="76"/>
                  </a:moveTo>
                  <a:lnTo>
                    <a:pt x="5" y="67"/>
                  </a:lnTo>
                  <a:lnTo>
                    <a:pt x="5" y="65"/>
                  </a:lnTo>
                  <a:lnTo>
                    <a:pt x="6" y="62"/>
                  </a:lnTo>
                  <a:lnTo>
                    <a:pt x="8" y="60"/>
                  </a:lnTo>
                  <a:lnTo>
                    <a:pt x="8" y="57"/>
                  </a:lnTo>
                  <a:lnTo>
                    <a:pt x="9" y="53"/>
                  </a:lnTo>
                  <a:lnTo>
                    <a:pt x="11" y="52"/>
                  </a:lnTo>
                  <a:lnTo>
                    <a:pt x="12" y="46"/>
                  </a:lnTo>
                  <a:lnTo>
                    <a:pt x="14" y="45"/>
                  </a:lnTo>
                  <a:lnTo>
                    <a:pt x="14" y="41"/>
                  </a:lnTo>
                  <a:lnTo>
                    <a:pt x="16" y="40"/>
                  </a:lnTo>
                  <a:lnTo>
                    <a:pt x="17" y="36"/>
                  </a:lnTo>
                  <a:lnTo>
                    <a:pt x="17" y="32"/>
                  </a:lnTo>
                  <a:lnTo>
                    <a:pt x="19" y="31"/>
                  </a:lnTo>
                  <a:lnTo>
                    <a:pt x="21" y="27"/>
                  </a:lnTo>
                  <a:lnTo>
                    <a:pt x="22" y="24"/>
                  </a:lnTo>
                  <a:lnTo>
                    <a:pt x="24" y="22"/>
                  </a:lnTo>
                  <a:lnTo>
                    <a:pt x="24" y="19"/>
                  </a:lnTo>
                  <a:lnTo>
                    <a:pt x="26" y="17"/>
                  </a:lnTo>
                  <a:lnTo>
                    <a:pt x="27" y="14"/>
                  </a:lnTo>
                  <a:lnTo>
                    <a:pt x="29" y="12"/>
                  </a:lnTo>
                  <a:lnTo>
                    <a:pt x="31" y="11"/>
                  </a:lnTo>
                  <a:lnTo>
                    <a:pt x="31" y="9"/>
                  </a:lnTo>
                  <a:lnTo>
                    <a:pt x="34" y="5"/>
                  </a:lnTo>
                  <a:lnTo>
                    <a:pt x="34" y="4"/>
                  </a:lnTo>
                  <a:lnTo>
                    <a:pt x="36" y="4"/>
                  </a:lnTo>
                  <a:lnTo>
                    <a:pt x="37" y="4"/>
                  </a:lnTo>
                  <a:lnTo>
                    <a:pt x="38" y="2"/>
                  </a:lnTo>
                  <a:lnTo>
                    <a:pt x="36" y="0"/>
                  </a:lnTo>
                  <a:lnTo>
                    <a:pt x="38" y="1"/>
                  </a:lnTo>
                  <a:lnTo>
                    <a:pt x="34" y="0"/>
                  </a:lnTo>
                  <a:lnTo>
                    <a:pt x="32" y="3"/>
                  </a:lnTo>
                  <a:lnTo>
                    <a:pt x="30" y="7"/>
                  </a:lnTo>
                  <a:lnTo>
                    <a:pt x="28" y="8"/>
                  </a:lnTo>
                  <a:lnTo>
                    <a:pt x="27" y="10"/>
                  </a:lnTo>
                  <a:lnTo>
                    <a:pt x="25" y="13"/>
                  </a:lnTo>
                  <a:lnTo>
                    <a:pt x="23" y="15"/>
                  </a:lnTo>
                  <a:lnTo>
                    <a:pt x="23" y="17"/>
                  </a:lnTo>
                  <a:lnTo>
                    <a:pt x="21" y="20"/>
                  </a:lnTo>
                  <a:lnTo>
                    <a:pt x="19" y="22"/>
                  </a:lnTo>
                  <a:lnTo>
                    <a:pt x="18" y="25"/>
                  </a:lnTo>
                  <a:lnTo>
                    <a:pt x="16" y="29"/>
                  </a:lnTo>
                  <a:lnTo>
                    <a:pt x="15" y="32"/>
                  </a:lnTo>
                  <a:lnTo>
                    <a:pt x="13" y="35"/>
                  </a:lnTo>
                  <a:lnTo>
                    <a:pt x="13" y="37"/>
                  </a:lnTo>
                  <a:lnTo>
                    <a:pt x="11" y="39"/>
                  </a:lnTo>
                  <a:lnTo>
                    <a:pt x="10" y="44"/>
                  </a:lnTo>
                  <a:lnTo>
                    <a:pt x="10" y="46"/>
                  </a:lnTo>
                  <a:lnTo>
                    <a:pt x="7" y="49"/>
                  </a:lnTo>
                  <a:lnTo>
                    <a:pt x="7" y="51"/>
                  </a:lnTo>
                  <a:lnTo>
                    <a:pt x="5" y="56"/>
                  </a:lnTo>
                  <a:lnTo>
                    <a:pt x="4" y="60"/>
                  </a:lnTo>
                  <a:lnTo>
                    <a:pt x="4" y="62"/>
                  </a:lnTo>
                  <a:lnTo>
                    <a:pt x="3" y="65"/>
                  </a:lnTo>
                  <a:lnTo>
                    <a:pt x="1" y="67"/>
                  </a:lnTo>
                  <a:lnTo>
                    <a:pt x="0" y="76"/>
                  </a:lnTo>
                  <a:lnTo>
                    <a:pt x="4" y="7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5BF051B9-FF09-4382-9097-55CF31E52E21}"/>
                </a:ext>
              </a:extLst>
            </p:cNvPr>
            <p:cNvSpPr>
              <a:spLocks/>
            </p:cNvSpPr>
            <p:nvPr/>
          </p:nvSpPr>
          <p:spPr bwMode="auto">
            <a:xfrm>
              <a:off x="1325" y="2161"/>
              <a:ext cx="62" cy="46"/>
            </a:xfrm>
            <a:custGeom>
              <a:avLst/>
              <a:gdLst>
                <a:gd name="T0" fmla="*/ 10816 w 37"/>
                <a:gd name="T1" fmla="*/ 2772 h 35"/>
                <a:gd name="T2" fmla="*/ 10816 w 37"/>
                <a:gd name="T3" fmla="*/ 2772 h 35"/>
                <a:gd name="T4" fmla="*/ 6455 w 37"/>
                <a:gd name="T5" fmla="*/ 2458 h 35"/>
                <a:gd name="T6" fmla="*/ 16755 w 37"/>
                <a:gd name="T7" fmla="*/ 2458 h 35"/>
                <a:gd name="T8" fmla="*/ 22999 w 37"/>
                <a:gd name="T9" fmla="*/ 2233 h 35"/>
                <a:gd name="T10" fmla="*/ 22999 w 37"/>
                <a:gd name="T11" fmla="*/ 2233 h 35"/>
                <a:gd name="T12" fmla="*/ 30370 w 37"/>
                <a:gd name="T13" fmla="*/ 2071 h 35"/>
                <a:gd name="T14" fmla="*/ 30370 w 37"/>
                <a:gd name="T15" fmla="*/ 1920 h 35"/>
                <a:gd name="T16" fmla="*/ 38539 w 37"/>
                <a:gd name="T17" fmla="*/ 1785 h 35"/>
                <a:gd name="T18" fmla="*/ 41121 w 37"/>
                <a:gd name="T19" fmla="*/ 1699 h 35"/>
                <a:gd name="T20" fmla="*/ 41121 w 37"/>
                <a:gd name="T21" fmla="*/ 1526 h 35"/>
                <a:gd name="T22" fmla="*/ 50890 w 37"/>
                <a:gd name="T23" fmla="*/ 1461 h 35"/>
                <a:gd name="T24" fmla="*/ 57310 w 37"/>
                <a:gd name="T25" fmla="*/ 1461 h 35"/>
                <a:gd name="T26" fmla="*/ 57310 w 37"/>
                <a:gd name="T27" fmla="*/ 1293 h 35"/>
                <a:gd name="T28" fmla="*/ 57310 w 37"/>
                <a:gd name="T29" fmla="*/ 1112 h 35"/>
                <a:gd name="T30" fmla="*/ 64579 w 37"/>
                <a:gd name="T31" fmla="*/ 1199 h 35"/>
                <a:gd name="T32" fmla="*/ 64579 w 37"/>
                <a:gd name="T33" fmla="*/ 1013 h 35"/>
                <a:gd name="T34" fmla="*/ 73954 w 37"/>
                <a:gd name="T35" fmla="*/ 846 h 35"/>
                <a:gd name="T36" fmla="*/ 81356 w 37"/>
                <a:gd name="T37" fmla="*/ 771 h 35"/>
                <a:gd name="T38" fmla="*/ 89706 w 37"/>
                <a:gd name="T39" fmla="*/ 644 h 35"/>
                <a:gd name="T40" fmla="*/ 92191 w 37"/>
                <a:gd name="T41" fmla="*/ 490 h 35"/>
                <a:gd name="T42" fmla="*/ 96033 w 37"/>
                <a:gd name="T43" fmla="*/ 570 h 35"/>
                <a:gd name="T44" fmla="*/ 108213 w 37"/>
                <a:gd name="T45" fmla="*/ 434 h 35"/>
                <a:gd name="T46" fmla="*/ 115462 w 37"/>
                <a:gd name="T47" fmla="*/ 330 h 35"/>
                <a:gd name="T48" fmla="*/ 120273 w 37"/>
                <a:gd name="T49" fmla="*/ 330 h 35"/>
                <a:gd name="T50" fmla="*/ 120273 w 37"/>
                <a:gd name="T51" fmla="*/ 330 h 35"/>
                <a:gd name="T52" fmla="*/ 142893 w 37"/>
                <a:gd name="T53" fmla="*/ 330 h 35"/>
                <a:gd name="T54" fmla="*/ 142893 w 37"/>
                <a:gd name="T55" fmla="*/ 1 h 35"/>
                <a:gd name="T56" fmla="*/ 123923 w 37"/>
                <a:gd name="T57" fmla="*/ 0 h 35"/>
                <a:gd name="T58" fmla="*/ 115462 w 37"/>
                <a:gd name="T59" fmla="*/ 191 h 35"/>
                <a:gd name="T60" fmla="*/ 108213 w 37"/>
                <a:gd name="T61" fmla="*/ 1 h 35"/>
                <a:gd name="T62" fmla="*/ 102064 w 37"/>
                <a:gd name="T63" fmla="*/ 251 h 35"/>
                <a:gd name="T64" fmla="*/ 92191 w 37"/>
                <a:gd name="T65" fmla="*/ 434 h 35"/>
                <a:gd name="T66" fmla="*/ 85275 w 37"/>
                <a:gd name="T67" fmla="*/ 490 h 35"/>
                <a:gd name="T68" fmla="*/ 78834 w 37"/>
                <a:gd name="T69" fmla="*/ 490 h 35"/>
                <a:gd name="T70" fmla="*/ 68905 w 37"/>
                <a:gd name="T71" fmla="*/ 749 h 35"/>
                <a:gd name="T72" fmla="*/ 68905 w 37"/>
                <a:gd name="T73" fmla="*/ 749 h 35"/>
                <a:gd name="T74" fmla="*/ 61807 w 37"/>
                <a:gd name="T75" fmla="*/ 846 h 35"/>
                <a:gd name="T76" fmla="*/ 61807 w 37"/>
                <a:gd name="T77" fmla="*/ 1013 h 35"/>
                <a:gd name="T78" fmla="*/ 53534 w 37"/>
                <a:gd name="T79" fmla="*/ 1112 h 35"/>
                <a:gd name="T80" fmla="*/ 53534 w 37"/>
                <a:gd name="T81" fmla="*/ 1112 h 35"/>
                <a:gd name="T82" fmla="*/ 41121 w 37"/>
                <a:gd name="T83" fmla="*/ 1293 h 35"/>
                <a:gd name="T84" fmla="*/ 41121 w 37"/>
                <a:gd name="T85" fmla="*/ 1293 h 35"/>
                <a:gd name="T86" fmla="*/ 34201 w 37"/>
                <a:gd name="T87" fmla="*/ 1526 h 35"/>
                <a:gd name="T88" fmla="*/ 34201 w 37"/>
                <a:gd name="T89" fmla="*/ 1526 h 35"/>
                <a:gd name="T90" fmla="*/ 28076 w 37"/>
                <a:gd name="T91" fmla="*/ 1576 h 35"/>
                <a:gd name="T92" fmla="*/ 28076 w 37"/>
                <a:gd name="T93" fmla="*/ 1749 h 35"/>
                <a:gd name="T94" fmla="*/ 18124 w 37"/>
                <a:gd name="T95" fmla="*/ 1920 h 35"/>
                <a:gd name="T96" fmla="*/ 10816 w 37"/>
                <a:gd name="T97" fmla="*/ 2006 h 35"/>
                <a:gd name="T98" fmla="*/ 10816 w 37"/>
                <a:gd name="T99" fmla="*/ 2109 h 35"/>
                <a:gd name="T100" fmla="*/ 6455 w 37"/>
                <a:gd name="T101" fmla="*/ 2299 h 35"/>
                <a:gd name="T102" fmla="*/ 3852 w 37"/>
                <a:gd name="T103" fmla="*/ 2299 h 35"/>
                <a:gd name="T104" fmla="*/ 0 w 37"/>
                <a:gd name="T105" fmla="*/ 2722 h 35"/>
                <a:gd name="T106" fmla="*/ 0 w 37"/>
                <a:gd name="T107" fmla="*/ 2523 h 35"/>
                <a:gd name="T108" fmla="*/ 10816 w 37"/>
                <a:gd name="T109" fmla="*/ 2772 h 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
                <a:gd name="T166" fmla="*/ 0 h 35"/>
                <a:gd name="T167" fmla="*/ 37 w 37"/>
                <a:gd name="T168" fmla="*/ 35 h 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 h="35">
                  <a:moveTo>
                    <a:pt x="3" y="35"/>
                  </a:moveTo>
                  <a:lnTo>
                    <a:pt x="3" y="35"/>
                  </a:lnTo>
                  <a:lnTo>
                    <a:pt x="2" y="31"/>
                  </a:lnTo>
                  <a:lnTo>
                    <a:pt x="4" y="31"/>
                  </a:lnTo>
                  <a:lnTo>
                    <a:pt x="6" y="28"/>
                  </a:lnTo>
                  <a:lnTo>
                    <a:pt x="8" y="26"/>
                  </a:lnTo>
                  <a:lnTo>
                    <a:pt x="8" y="24"/>
                  </a:lnTo>
                  <a:lnTo>
                    <a:pt x="10" y="23"/>
                  </a:lnTo>
                  <a:lnTo>
                    <a:pt x="11" y="21"/>
                  </a:lnTo>
                  <a:lnTo>
                    <a:pt x="11" y="19"/>
                  </a:lnTo>
                  <a:lnTo>
                    <a:pt x="13" y="18"/>
                  </a:lnTo>
                  <a:lnTo>
                    <a:pt x="15" y="18"/>
                  </a:lnTo>
                  <a:lnTo>
                    <a:pt x="15" y="16"/>
                  </a:lnTo>
                  <a:lnTo>
                    <a:pt x="15" y="14"/>
                  </a:lnTo>
                  <a:lnTo>
                    <a:pt x="17" y="15"/>
                  </a:lnTo>
                  <a:lnTo>
                    <a:pt x="17" y="13"/>
                  </a:lnTo>
                  <a:lnTo>
                    <a:pt x="19" y="11"/>
                  </a:lnTo>
                  <a:lnTo>
                    <a:pt x="21" y="10"/>
                  </a:lnTo>
                  <a:lnTo>
                    <a:pt x="23" y="8"/>
                  </a:lnTo>
                  <a:lnTo>
                    <a:pt x="24" y="6"/>
                  </a:lnTo>
                  <a:lnTo>
                    <a:pt x="25" y="7"/>
                  </a:lnTo>
                  <a:lnTo>
                    <a:pt x="28" y="5"/>
                  </a:lnTo>
                  <a:lnTo>
                    <a:pt x="30" y="4"/>
                  </a:lnTo>
                  <a:lnTo>
                    <a:pt x="31" y="4"/>
                  </a:lnTo>
                  <a:lnTo>
                    <a:pt x="37" y="4"/>
                  </a:lnTo>
                  <a:lnTo>
                    <a:pt x="37" y="1"/>
                  </a:lnTo>
                  <a:lnTo>
                    <a:pt x="32" y="0"/>
                  </a:lnTo>
                  <a:lnTo>
                    <a:pt x="30" y="2"/>
                  </a:lnTo>
                  <a:lnTo>
                    <a:pt x="28" y="1"/>
                  </a:lnTo>
                  <a:lnTo>
                    <a:pt x="26" y="3"/>
                  </a:lnTo>
                  <a:lnTo>
                    <a:pt x="24" y="5"/>
                  </a:lnTo>
                  <a:lnTo>
                    <a:pt x="22" y="6"/>
                  </a:lnTo>
                  <a:lnTo>
                    <a:pt x="20" y="6"/>
                  </a:lnTo>
                  <a:lnTo>
                    <a:pt x="18" y="9"/>
                  </a:lnTo>
                  <a:lnTo>
                    <a:pt x="16" y="11"/>
                  </a:lnTo>
                  <a:lnTo>
                    <a:pt x="16" y="13"/>
                  </a:lnTo>
                  <a:lnTo>
                    <a:pt x="14" y="14"/>
                  </a:lnTo>
                  <a:lnTo>
                    <a:pt x="11" y="16"/>
                  </a:lnTo>
                  <a:lnTo>
                    <a:pt x="9" y="19"/>
                  </a:lnTo>
                  <a:lnTo>
                    <a:pt x="7" y="20"/>
                  </a:lnTo>
                  <a:lnTo>
                    <a:pt x="7" y="22"/>
                  </a:lnTo>
                  <a:lnTo>
                    <a:pt x="5" y="24"/>
                  </a:lnTo>
                  <a:lnTo>
                    <a:pt x="3" y="25"/>
                  </a:lnTo>
                  <a:lnTo>
                    <a:pt x="3" y="27"/>
                  </a:lnTo>
                  <a:lnTo>
                    <a:pt x="2" y="29"/>
                  </a:lnTo>
                  <a:lnTo>
                    <a:pt x="1" y="29"/>
                  </a:lnTo>
                  <a:lnTo>
                    <a:pt x="0" y="34"/>
                  </a:lnTo>
                  <a:lnTo>
                    <a:pt x="0" y="32"/>
                  </a:lnTo>
                  <a:lnTo>
                    <a:pt x="3" y="3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6B20398A-BB90-416A-A6DB-2F86D6FCEA32}"/>
                </a:ext>
              </a:extLst>
            </p:cNvPr>
            <p:cNvSpPr>
              <a:spLocks/>
            </p:cNvSpPr>
            <p:nvPr/>
          </p:nvSpPr>
          <p:spPr bwMode="auto">
            <a:xfrm>
              <a:off x="1384" y="2157"/>
              <a:ext cx="25" cy="9"/>
            </a:xfrm>
            <a:custGeom>
              <a:avLst/>
              <a:gdLst>
                <a:gd name="T0" fmla="*/ 6147 w 15"/>
                <a:gd name="T1" fmla="*/ 382 h 7"/>
                <a:gd name="T2" fmla="*/ 53758 w 15"/>
                <a:gd name="T3" fmla="*/ 208 h 7"/>
                <a:gd name="T4" fmla="*/ 48325 w 15"/>
                <a:gd name="T5" fmla="*/ 0 h 7"/>
                <a:gd name="T6" fmla="*/ 0 w 15"/>
                <a:gd name="T7" fmla="*/ 208 h 7"/>
                <a:gd name="T8" fmla="*/ 6147 w 15"/>
                <a:gd name="T9" fmla="*/ 382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2" y="7"/>
                  </a:moveTo>
                  <a:lnTo>
                    <a:pt x="15" y="4"/>
                  </a:lnTo>
                  <a:lnTo>
                    <a:pt x="14" y="0"/>
                  </a:lnTo>
                  <a:lnTo>
                    <a:pt x="0" y="4"/>
                  </a:lnTo>
                  <a:lnTo>
                    <a:pt x="2" y="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CC4F0A20-8A19-4AFE-AB39-C3D44E96389F}"/>
                </a:ext>
              </a:extLst>
            </p:cNvPr>
            <p:cNvSpPr>
              <a:spLocks/>
            </p:cNvSpPr>
            <p:nvPr/>
          </p:nvSpPr>
          <p:spPr bwMode="auto">
            <a:xfrm>
              <a:off x="1409" y="2157"/>
              <a:ext cx="29" cy="34"/>
            </a:xfrm>
            <a:custGeom>
              <a:avLst/>
              <a:gdLst>
                <a:gd name="T0" fmla="*/ 0 w 17"/>
                <a:gd name="T1" fmla="*/ 298 h 26"/>
                <a:gd name="T2" fmla="*/ 0 w 17"/>
                <a:gd name="T3" fmla="*/ 298 h 26"/>
                <a:gd name="T4" fmla="*/ 9169 w 17"/>
                <a:gd name="T5" fmla="*/ 298 h 26"/>
                <a:gd name="T6" fmla="*/ 0 w 17"/>
                <a:gd name="T7" fmla="*/ 298 h 26"/>
                <a:gd name="T8" fmla="*/ 5375 w 17"/>
                <a:gd name="T9" fmla="*/ 424 h 26"/>
                <a:gd name="T10" fmla="*/ 15641 w 17"/>
                <a:gd name="T11" fmla="*/ 554 h 26"/>
                <a:gd name="T12" fmla="*/ 26682 w 17"/>
                <a:gd name="T13" fmla="*/ 554 h 26"/>
                <a:gd name="T14" fmla="*/ 26682 w 17"/>
                <a:gd name="T15" fmla="*/ 554 h 26"/>
                <a:gd name="T16" fmla="*/ 26682 w 17"/>
                <a:gd name="T17" fmla="*/ 724 h 26"/>
                <a:gd name="T18" fmla="*/ 29846 w 17"/>
                <a:gd name="T19" fmla="*/ 872 h 26"/>
                <a:gd name="T20" fmla="*/ 42280 w 17"/>
                <a:gd name="T21" fmla="*/ 872 h 26"/>
                <a:gd name="T22" fmla="*/ 42280 w 17"/>
                <a:gd name="T23" fmla="*/ 872 h 26"/>
                <a:gd name="T24" fmla="*/ 45516 w 17"/>
                <a:gd name="T25" fmla="*/ 1045 h 26"/>
                <a:gd name="T26" fmla="*/ 45516 w 17"/>
                <a:gd name="T27" fmla="*/ 1140 h 26"/>
                <a:gd name="T28" fmla="*/ 56999 w 17"/>
                <a:gd name="T29" fmla="*/ 1367 h 26"/>
                <a:gd name="T30" fmla="*/ 56999 w 17"/>
                <a:gd name="T31" fmla="*/ 1367 h 26"/>
                <a:gd name="T32" fmla="*/ 50914 w 17"/>
                <a:gd name="T33" fmla="*/ 1445 h 26"/>
                <a:gd name="T34" fmla="*/ 60107 w 17"/>
                <a:gd name="T35" fmla="*/ 1445 h 26"/>
                <a:gd name="T36" fmla="*/ 60107 w 17"/>
                <a:gd name="T37" fmla="*/ 1788 h 26"/>
                <a:gd name="T38" fmla="*/ 77645 w 17"/>
                <a:gd name="T39" fmla="*/ 1890 h 26"/>
                <a:gd name="T40" fmla="*/ 67169 w 17"/>
                <a:gd name="T41" fmla="*/ 1890 h 26"/>
                <a:gd name="T42" fmla="*/ 86853 w 17"/>
                <a:gd name="T43" fmla="*/ 1788 h 26"/>
                <a:gd name="T44" fmla="*/ 86853 w 17"/>
                <a:gd name="T45" fmla="*/ 1788 h 26"/>
                <a:gd name="T46" fmla="*/ 80753 w 17"/>
                <a:gd name="T47" fmla="*/ 1619 h 26"/>
                <a:gd name="T48" fmla="*/ 80753 w 17"/>
                <a:gd name="T49" fmla="*/ 1491 h 26"/>
                <a:gd name="T50" fmla="*/ 72125 w 17"/>
                <a:gd name="T51" fmla="*/ 1384 h 26"/>
                <a:gd name="T52" fmla="*/ 72125 w 17"/>
                <a:gd name="T53" fmla="*/ 1384 h 26"/>
                <a:gd name="T54" fmla="*/ 67169 w 17"/>
                <a:gd name="T55" fmla="*/ 1238 h 26"/>
                <a:gd name="T56" fmla="*/ 56999 w 17"/>
                <a:gd name="T57" fmla="*/ 1105 h 26"/>
                <a:gd name="T58" fmla="*/ 56999 w 17"/>
                <a:gd name="T59" fmla="*/ 947 h 26"/>
                <a:gd name="T60" fmla="*/ 50914 w 17"/>
                <a:gd name="T61" fmla="*/ 799 h 26"/>
                <a:gd name="T62" fmla="*/ 50914 w 17"/>
                <a:gd name="T63" fmla="*/ 799 h 26"/>
                <a:gd name="T64" fmla="*/ 42280 w 17"/>
                <a:gd name="T65" fmla="*/ 667 h 26"/>
                <a:gd name="T66" fmla="*/ 42280 w 17"/>
                <a:gd name="T67" fmla="*/ 667 h 26"/>
                <a:gd name="T68" fmla="*/ 42280 w 17"/>
                <a:gd name="T69" fmla="*/ 667 h 26"/>
                <a:gd name="T70" fmla="*/ 35235 w 17"/>
                <a:gd name="T71" fmla="*/ 390 h 26"/>
                <a:gd name="T72" fmla="*/ 26682 w 17"/>
                <a:gd name="T73" fmla="*/ 390 h 26"/>
                <a:gd name="T74" fmla="*/ 20655 w 17"/>
                <a:gd name="T75" fmla="*/ 228 h 26"/>
                <a:gd name="T76" fmla="*/ 20655 w 17"/>
                <a:gd name="T77" fmla="*/ 228 h 26"/>
                <a:gd name="T78" fmla="*/ 9169 w 17"/>
                <a:gd name="T79" fmla="*/ 174 h 26"/>
                <a:gd name="T80" fmla="*/ 9169 w 17"/>
                <a:gd name="T81" fmla="*/ 174 h 26"/>
                <a:gd name="T82" fmla="*/ 9169 w 17"/>
                <a:gd name="T83" fmla="*/ 1 h 26"/>
                <a:gd name="T84" fmla="*/ 0 w 17"/>
                <a:gd name="T85" fmla="*/ 0 h 26"/>
                <a:gd name="T86" fmla="*/ 0 w 17"/>
                <a:gd name="T87" fmla="*/ 298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26"/>
                <a:gd name="T134" fmla="*/ 17 w 17"/>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26">
                  <a:moveTo>
                    <a:pt x="0" y="4"/>
                  </a:moveTo>
                  <a:lnTo>
                    <a:pt x="0" y="4"/>
                  </a:lnTo>
                  <a:lnTo>
                    <a:pt x="2" y="4"/>
                  </a:lnTo>
                  <a:lnTo>
                    <a:pt x="0" y="4"/>
                  </a:lnTo>
                  <a:lnTo>
                    <a:pt x="1" y="6"/>
                  </a:lnTo>
                  <a:lnTo>
                    <a:pt x="3" y="8"/>
                  </a:lnTo>
                  <a:lnTo>
                    <a:pt x="5" y="8"/>
                  </a:lnTo>
                  <a:lnTo>
                    <a:pt x="5" y="10"/>
                  </a:lnTo>
                  <a:lnTo>
                    <a:pt x="6" y="12"/>
                  </a:lnTo>
                  <a:lnTo>
                    <a:pt x="8" y="12"/>
                  </a:lnTo>
                  <a:lnTo>
                    <a:pt x="9" y="14"/>
                  </a:lnTo>
                  <a:lnTo>
                    <a:pt x="9" y="16"/>
                  </a:lnTo>
                  <a:lnTo>
                    <a:pt x="11" y="18"/>
                  </a:lnTo>
                  <a:lnTo>
                    <a:pt x="10" y="20"/>
                  </a:lnTo>
                  <a:lnTo>
                    <a:pt x="12" y="20"/>
                  </a:lnTo>
                  <a:lnTo>
                    <a:pt x="12" y="24"/>
                  </a:lnTo>
                  <a:lnTo>
                    <a:pt x="15" y="26"/>
                  </a:lnTo>
                  <a:lnTo>
                    <a:pt x="13" y="26"/>
                  </a:lnTo>
                  <a:lnTo>
                    <a:pt x="17" y="24"/>
                  </a:lnTo>
                  <a:lnTo>
                    <a:pt x="16" y="22"/>
                  </a:lnTo>
                  <a:lnTo>
                    <a:pt x="16" y="21"/>
                  </a:lnTo>
                  <a:lnTo>
                    <a:pt x="14" y="19"/>
                  </a:lnTo>
                  <a:lnTo>
                    <a:pt x="13" y="17"/>
                  </a:lnTo>
                  <a:lnTo>
                    <a:pt x="11" y="15"/>
                  </a:lnTo>
                  <a:lnTo>
                    <a:pt x="11" y="13"/>
                  </a:lnTo>
                  <a:lnTo>
                    <a:pt x="10" y="11"/>
                  </a:lnTo>
                  <a:lnTo>
                    <a:pt x="8" y="9"/>
                  </a:lnTo>
                  <a:lnTo>
                    <a:pt x="7" y="5"/>
                  </a:lnTo>
                  <a:lnTo>
                    <a:pt x="5" y="5"/>
                  </a:lnTo>
                  <a:lnTo>
                    <a:pt x="4" y="3"/>
                  </a:lnTo>
                  <a:lnTo>
                    <a:pt x="2" y="2"/>
                  </a:lnTo>
                  <a:lnTo>
                    <a:pt x="2" y="1"/>
                  </a:lnTo>
                  <a:lnTo>
                    <a:pt x="0" y="0"/>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a:extLst>
                <a:ext uri="{FF2B5EF4-FFF2-40B4-BE49-F238E27FC236}">
                  <a16:creationId xmlns:a16="http://schemas.microsoft.com/office/drawing/2014/main" id="{CE7B59CC-A352-41DE-8F71-F4401853102D}"/>
                </a:ext>
              </a:extLst>
            </p:cNvPr>
            <p:cNvSpPr>
              <a:spLocks/>
            </p:cNvSpPr>
            <p:nvPr/>
          </p:nvSpPr>
          <p:spPr bwMode="auto">
            <a:xfrm>
              <a:off x="1413" y="2188"/>
              <a:ext cx="28" cy="97"/>
            </a:xfrm>
            <a:custGeom>
              <a:avLst/>
              <a:gdLst>
                <a:gd name="T0" fmla="*/ 32220 w 17"/>
                <a:gd name="T1" fmla="*/ 189 h 74"/>
                <a:gd name="T2" fmla="*/ 35576 w 17"/>
                <a:gd name="T3" fmla="*/ 0 h 74"/>
                <a:gd name="T4" fmla="*/ 32220 w 17"/>
                <a:gd name="T5" fmla="*/ 426 h 74"/>
                <a:gd name="T6" fmla="*/ 38172 w 17"/>
                <a:gd name="T7" fmla="*/ 440 h 74"/>
                <a:gd name="T8" fmla="*/ 35576 w 17"/>
                <a:gd name="T9" fmla="*/ 811 h 74"/>
                <a:gd name="T10" fmla="*/ 38172 w 17"/>
                <a:gd name="T11" fmla="*/ 1155 h 74"/>
                <a:gd name="T12" fmla="*/ 38172 w 17"/>
                <a:gd name="T13" fmla="*/ 1299 h 74"/>
                <a:gd name="T14" fmla="*/ 41364 w 17"/>
                <a:gd name="T15" fmla="*/ 1514 h 74"/>
                <a:gd name="T16" fmla="*/ 41364 w 17"/>
                <a:gd name="T17" fmla="*/ 1826 h 74"/>
                <a:gd name="T18" fmla="*/ 38172 w 17"/>
                <a:gd name="T19" fmla="*/ 2158 h 74"/>
                <a:gd name="T20" fmla="*/ 35576 w 17"/>
                <a:gd name="T21" fmla="*/ 2660 h 74"/>
                <a:gd name="T22" fmla="*/ 35576 w 17"/>
                <a:gd name="T23" fmla="*/ 2926 h 74"/>
                <a:gd name="T24" fmla="*/ 35576 w 17"/>
                <a:gd name="T25" fmla="*/ 3002 h 74"/>
                <a:gd name="T26" fmla="*/ 32220 w 17"/>
                <a:gd name="T27" fmla="*/ 3572 h 74"/>
                <a:gd name="T28" fmla="*/ 28366 w 17"/>
                <a:gd name="T29" fmla="*/ 3708 h 74"/>
                <a:gd name="T30" fmla="*/ 23176 w 17"/>
                <a:gd name="T31" fmla="*/ 3935 h 74"/>
                <a:gd name="T32" fmla="*/ 14071 w 17"/>
                <a:gd name="T33" fmla="*/ 4816 h 74"/>
                <a:gd name="T34" fmla="*/ 8543 w 17"/>
                <a:gd name="T35" fmla="*/ 4881 h 74"/>
                <a:gd name="T36" fmla="*/ 0 w 17"/>
                <a:gd name="T37" fmla="*/ 5158 h 74"/>
                <a:gd name="T38" fmla="*/ 0 w 17"/>
                <a:gd name="T39" fmla="*/ 5391 h 74"/>
                <a:gd name="T40" fmla="*/ 0 w 17"/>
                <a:gd name="T41" fmla="*/ 5391 h 74"/>
                <a:gd name="T42" fmla="*/ 8543 w 17"/>
                <a:gd name="T43" fmla="*/ 5617 h 74"/>
                <a:gd name="T44" fmla="*/ 8543 w 17"/>
                <a:gd name="T45" fmla="*/ 5440 h 74"/>
                <a:gd name="T46" fmla="*/ 13114 w 17"/>
                <a:gd name="T47" fmla="*/ 5158 h 74"/>
                <a:gd name="T48" fmla="*/ 17222 w 17"/>
                <a:gd name="T49" fmla="*/ 5108 h 74"/>
                <a:gd name="T50" fmla="*/ 21600 w 17"/>
                <a:gd name="T51" fmla="*/ 4816 h 74"/>
                <a:gd name="T52" fmla="*/ 35576 w 17"/>
                <a:gd name="T53" fmla="*/ 3982 h 74"/>
                <a:gd name="T54" fmla="*/ 35576 w 17"/>
                <a:gd name="T55" fmla="*/ 3708 h 74"/>
                <a:gd name="T56" fmla="*/ 41364 w 17"/>
                <a:gd name="T57" fmla="*/ 3674 h 74"/>
                <a:gd name="T58" fmla="*/ 44525 w 17"/>
                <a:gd name="T59" fmla="*/ 3138 h 74"/>
                <a:gd name="T60" fmla="*/ 44525 w 17"/>
                <a:gd name="T61" fmla="*/ 2973 h 74"/>
                <a:gd name="T62" fmla="*/ 46720 w 17"/>
                <a:gd name="T63" fmla="*/ 2660 h 74"/>
                <a:gd name="T64" fmla="*/ 49794 w 17"/>
                <a:gd name="T65" fmla="*/ 2158 h 74"/>
                <a:gd name="T66" fmla="*/ 46720 w 17"/>
                <a:gd name="T67" fmla="*/ 1826 h 74"/>
                <a:gd name="T68" fmla="*/ 46720 w 17"/>
                <a:gd name="T69" fmla="*/ 1646 h 74"/>
                <a:gd name="T70" fmla="*/ 49794 w 17"/>
                <a:gd name="T71" fmla="*/ 1299 h 74"/>
                <a:gd name="T72" fmla="*/ 49794 w 17"/>
                <a:gd name="T73" fmla="*/ 1155 h 74"/>
                <a:gd name="T74" fmla="*/ 44525 w 17"/>
                <a:gd name="T75" fmla="*/ 811 h 74"/>
                <a:gd name="T76" fmla="*/ 46720 w 17"/>
                <a:gd name="T77" fmla="*/ 440 h 74"/>
                <a:gd name="T78" fmla="*/ 44525 w 17"/>
                <a:gd name="T79" fmla="*/ 325 h 74"/>
                <a:gd name="T80" fmla="*/ 44525 w 17"/>
                <a:gd name="T81" fmla="*/ 0 h 74"/>
                <a:gd name="T82" fmla="*/ 44525 w 17"/>
                <a:gd name="T83" fmla="*/ 0 h 74"/>
                <a:gd name="T84" fmla="*/ 32220 w 17"/>
                <a:gd name="T85" fmla="*/ 189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74"/>
                <a:gd name="T131" fmla="*/ 17 w 17"/>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74">
                  <a:moveTo>
                    <a:pt x="11" y="2"/>
                  </a:moveTo>
                  <a:lnTo>
                    <a:pt x="12" y="0"/>
                  </a:lnTo>
                  <a:lnTo>
                    <a:pt x="11" y="5"/>
                  </a:lnTo>
                  <a:lnTo>
                    <a:pt x="13" y="6"/>
                  </a:lnTo>
                  <a:lnTo>
                    <a:pt x="12" y="11"/>
                  </a:lnTo>
                  <a:lnTo>
                    <a:pt x="13" y="15"/>
                  </a:lnTo>
                  <a:lnTo>
                    <a:pt x="13" y="17"/>
                  </a:lnTo>
                  <a:lnTo>
                    <a:pt x="14" y="20"/>
                  </a:lnTo>
                  <a:lnTo>
                    <a:pt x="14" y="24"/>
                  </a:lnTo>
                  <a:lnTo>
                    <a:pt x="13" y="28"/>
                  </a:lnTo>
                  <a:lnTo>
                    <a:pt x="12" y="35"/>
                  </a:lnTo>
                  <a:lnTo>
                    <a:pt x="12" y="38"/>
                  </a:lnTo>
                  <a:lnTo>
                    <a:pt x="12" y="40"/>
                  </a:lnTo>
                  <a:lnTo>
                    <a:pt x="11" y="47"/>
                  </a:lnTo>
                  <a:lnTo>
                    <a:pt x="10" y="49"/>
                  </a:lnTo>
                  <a:lnTo>
                    <a:pt x="8" y="52"/>
                  </a:lnTo>
                  <a:lnTo>
                    <a:pt x="5" y="63"/>
                  </a:lnTo>
                  <a:lnTo>
                    <a:pt x="3" y="65"/>
                  </a:lnTo>
                  <a:lnTo>
                    <a:pt x="0" y="68"/>
                  </a:lnTo>
                  <a:lnTo>
                    <a:pt x="0" y="71"/>
                  </a:lnTo>
                  <a:lnTo>
                    <a:pt x="3" y="74"/>
                  </a:lnTo>
                  <a:lnTo>
                    <a:pt x="3" y="72"/>
                  </a:lnTo>
                  <a:lnTo>
                    <a:pt x="4" y="68"/>
                  </a:lnTo>
                  <a:lnTo>
                    <a:pt x="6" y="67"/>
                  </a:lnTo>
                  <a:lnTo>
                    <a:pt x="7" y="63"/>
                  </a:lnTo>
                  <a:lnTo>
                    <a:pt x="12" y="53"/>
                  </a:lnTo>
                  <a:lnTo>
                    <a:pt x="12" y="49"/>
                  </a:lnTo>
                  <a:lnTo>
                    <a:pt x="14" y="48"/>
                  </a:lnTo>
                  <a:lnTo>
                    <a:pt x="15" y="41"/>
                  </a:lnTo>
                  <a:lnTo>
                    <a:pt x="15" y="39"/>
                  </a:lnTo>
                  <a:lnTo>
                    <a:pt x="16" y="35"/>
                  </a:lnTo>
                  <a:lnTo>
                    <a:pt x="17" y="28"/>
                  </a:lnTo>
                  <a:lnTo>
                    <a:pt x="16" y="24"/>
                  </a:lnTo>
                  <a:lnTo>
                    <a:pt x="16" y="21"/>
                  </a:lnTo>
                  <a:lnTo>
                    <a:pt x="17" y="17"/>
                  </a:lnTo>
                  <a:lnTo>
                    <a:pt x="17" y="15"/>
                  </a:lnTo>
                  <a:lnTo>
                    <a:pt x="15" y="11"/>
                  </a:lnTo>
                  <a:lnTo>
                    <a:pt x="16" y="6"/>
                  </a:lnTo>
                  <a:lnTo>
                    <a:pt x="15" y="4"/>
                  </a:lnTo>
                  <a:lnTo>
                    <a:pt x="15" y="0"/>
                  </a:lnTo>
                  <a:lnTo>
                    <a:pt x="1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038B941F-0DBB-47F2-A538-BA07C4BBC121}"/>
                </a:ext>
              </a:extLst>
            </p:cNvPr>
            <p:cNvSpPr>
              <a:spLocks/>
            </p:cNvSpPr>
            <p:nvPr/>
          </p:nvSpPr>
          <p:spPr bwMode="auto">
            <a:xfrm>
              <a:off x="1195" y="2281"/>
              <a:ext cx="223" cy="170"/>
            </a:xfrm>
            <a:custGeom>
              <a:avLst/>
              <a:gdLst>
                <a:gd name="T0" fmla="*/ 575269 w 132"/>
                <a:gd name="T1" fmla="*/ 1 h 129"/>
                <a:gd name="T2" fmla="*/ 548588 w 132"/>
                <a:gd name="T3" fmla="*/ 448 h 129"/>
                <a:gd name="T4" fmla="*/ 528473 w 132"/>
                <a:gd name="T5" fmla="*/ 1137 h 129"/>
                <a:gd name="T6" fmla="*/ 498371 w 132"/>
                <a:gd name="T7" fmla="*/ 1629 h 129"/>
                <a:gd name="T8" fmla="*/ 460941 w 132"/>
                <a:gd name="T9" fmla="*/ 2346 h 129"/>
                <a:gd name="T10" fmla="*/ 422717 w 132"/>
                <a:gd name="T11" fmla="*/ 3168 h 129"/>
                <a:gd name="T12" fmla="*/ 377759 w 132"/>
                <a:gd name="T13" fmla="*/ 3889 h 129"/>
                <a:gd name="T14" fmla="*/ 339322 w 132"/>
                <a:gd name="T15" fmla="*/ 4688 h 129"/>
                <a:gd name="T16" fmla="*/ 295000 w 132"/>
                <a:gd name="T17" fmla="*/ 5688 h 129"/>
                <a:gd name="T18" fmla="*/ 230227 w 132"/>
                <a:gd name="T19" fmla="*/ 6726 h 129"/>
                <a:gd name="T20" fmla="*/ 185166 w 132"/>
                <a:gd name="T21" fmla="*/ 7517 h 129"/>
                <a:gd name="T22" fmla="*/ 136278 w 132"/>
                <a:gd name="T23" fmla="*/ 8290 h 129"/>
                <a:gd name="T24" fmla="*/ 102107 w 132"/>
                <a:gd name="T25" fmla="*/ 8737 h 129"/>
                <a:gd name="T26" fmla="*/ 49264 w 132"/>
                <a:gd name="T27" fmla="*/ 9687 h 129"/>
                <a:gd name="T28" fmla="*/ 4609 w 132"/>
                <a:gd name="T29" fmla="*/ 10340 h 129"/>
                <a:gd name="T30" fmla="*/ 0 w 132"/>
                <a:gd name="T31" fmla="*/ 10477 h 129"/>
                <a:gd name="T32" fmla="*/ 7786 w 132"/>
                <a:gd name="T33" fmla="*/ 10678 h 129"/>
                <a:gd name="T34" fmla="*/ 26549 w 132"/>
                <a:gd name="T35" fmla="*/ 10233 h 129"/>
                <a:gd name="T36" fmla="*/ 71401 w 132"/>
                <a:gd name="T37" fmla="*/ 9643 h 129"/>
                <a:gd name="T38" fmla="*/ 102107 w 132"/>
                <a:gd name="T39" fmla="*/ 8901 h 129"/>
                <a:gd name="T40" fmla="*/ 145839 w 132"/>
                <a:gd name="T41" fmla="*/ 8442 h 129"/>
                <a:gd name="T42" fmla="*/ 189780 w 132"/>
                <a:gd name="T43" fmla="*/ 7705 h 129"/>
                <a:gd name="T44" fmla="*/ 237402 w 132"/>
                <a:gd name="T45" fmla="*/ 6862 h 129"/>
                <a:gd name="T46" fmla="*/ 307135 w 132"/>
                <a:gd name="T47" fmla="*/ 5892 h 129"/>
                <a:gd name="T48" fmla="*/ 347167 w 132"/>
                <a:gd name="T49" fmla="*/ 4913 h 129"/>
                <a:gd name="T50" fmla="*/ 389769 w 132"/>
                <a:gd name="T51" fmla="*/ 4175 h 129"/>
                <a:gd name="T52" fmla="*/ 441182 w 132"/>
                <a:gd name="T53" fmla="*/ 3168 h 129"/>
                <a:gd name="T54" fmla="*/ 474123 w 132"/>
                <a:gd name="T55" fmla="*/ 2521 h 129"/>
                <a:gd name="T56" fmla="*/ 515079 w 132"/>
                <a:gd name="T57" fmla="*/ 1824 h 129"/>
                <a:gd name="T58" fmla="*/ 541642 w 132"/>
                <a:gd name="T59" fmla="*/ 1137 h 129"/>
                <a:gd name="T60" fmla="*/ 563040 w 132"/>
                <a:gd name="T61" fmla="*/ 655 h 129"/>
                <a:gd name="T62" fmla="*/ 573249 w 132"/>
                <a:gd name="T63" fmla="*/ 196 h 129"/>
                <a:gd name="T64" fmla="*/ 568116 w 132"/>
                <a:gd name="T65" fmla="*/ 0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29"/>
                <a:gd name="T101" fmla="*/ 132 w 132"/>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29">
                  <a:moveTo>
                    <a:pt x="129" y="0"/>
                  </a:moveTo>
                  <a:lnTo>
                    <a:pt x="131" y="1"/>
                  </a:lnTo>
                  <a:lnTo>
                    <a:pt x="127" y="2"/>
                  </a:lnTo>
                  <a:lnTo>
                    <a:pt x="125" y="5"/>
                  </a:lnTo>
                  <a:lnTo>
                    <a:pt x="122" y="9"/>
                  </a:lnTo>
                  <a:lnTo>
                    <a:pt x="120" y="14"/>
                  </a:lnTo>
                  <a:lnTo>
                    <a:pt x="118" y="15"/>
                  </a:lnTo>
                  <a:lnTo>
                    <a:pt x="113" y="20"/>
                  </a:lnTo>
                  <a:lnTo>
                    <a:pt x="109" y="25"/>
                  </a:lnTo>
                  <a:lnTo>
                    <a:pt x="105" y="28"/>
                  </a:lnTo>
                  <a:lnTo>
                    <a:pt x="101" y="33"/>
                  </a:lnTo>
                  <a:lnTo>
                    <a:pt x="96" y="38"/>
                  </a:lnTo>
                  <a:lnTo>
                    <a:pt x="92" y="43"/>
                  </a:lnTo>
                  <a:lnTo>
                    <a:pt x="86" y="47"/>
                  </a:lnTo>
                  <a:lnTo>
                    <a:pt x="82" y="52"/>
                  </a:lnTo>
                  <a:lnTo>
                    <a:pt x="77" y="57"/>
                  </a:lnTo>
                  <a:lnTo>
                    <a:pt x="71" y="62"/>
                  </a:lnTo>
                  <a:lnTo>
                    <a:pt x="67" y="68"/>
                  </a:lnTo>
                  <a:lnTo>
                    <a:pt x="63" y="72"/>
                  </a:lnTo>
                  <a:lnTo>
                    <a:pt x="52" y="81"/>
                  </a:lnTo>
                  <a:lnTo>
                    <a:pt x="46" y="88"/>
                  </a:lnTo>
                  <a:lnTo>
                    <a:pt x="42" y="91"/>
                  </a:lnTo>
                  <a:lnTo>
                    <a:pt x="36" y="95"/>
                  </a:lnTo>
                  <a:lnTo>
                    <a:pt x="31" y="100"/>
                  </a:lnTo>
                  <a:lnTo>
                    <a:pt x="27" y="105"/>
                  </a:lnTo>
                  <a:lnTo>
                    <a:pt x="23" y="106"/>
                  </a:lnTo>
                  <a:lnTo>
                    <a:pt x="17" y="111"/>
                  </a:lnTo>
                  <a:lnTo>
                    <a:pt x="11" y="117"/>
                  </a:lnTo>
                  <a:lnTo>
                    <a:pt x="3" y="122"/>
                  </a:lnTo>
                  <a:lnTo>
                    <a:pt x="1" y="125"/>
                  </a:lnTo>
                  <a:lnTo>
                    <a:pt x="0" y="127"/>
                  </a:lnTo>
                  <a:lnTo>
                    <a:pt x="2" y="129"/>
                  </a:lnTo>
                  <a:lnTo>
                    <a:pt x="4" y="127"/>
                  </a:lnTo>
                  <a:lnTo>
                    <a:pt x="6" y="124"/>
                  </a:lnTo>
                  <a:lnTo>
                    <a:pt x="12" y="119"/>
                  </a:lnTo>
                  <a:lnTo>
                    <a:pt x="16" y="116"/>
                  </a:lnTo>
                  <a:lnTo>
                    <a:pt x="20" y="113"/>
                  </a:lnTo>
                  <a:lnTo>
                    <a:pt x="23" y="108"/>
                  </a:lnTo>
                  <a:lnTo>
                    <a:pt x="29" y="105"/>
                  </a:lnTo>
                  <a:lnTo>
                    <a:pt x="33" y="102"/>
                  </a:lnTo>
                  <a:lnTo>
                    <a:pt x="39" y="98"/>
                  </a:lnTo>
                  <a:lnTo>
                    <a:pt x="43" y="93"/>
                  </a:lnTo>
                  <a:lnTo>
                    <a:pt x="49" y="88"/>
                  </a:lnTo>
                  <a:lnTo>
                    <a:pt x="54" y="83"/>
                  </a:lnTo>
                  <a:lnTo>
                    <a:pt x="62" y="73"/>
                  </a:lnTo>
                  <a:lnTo>
                    <a:pt x="70" y="71"/>
                  </a:lnTo>
                  <a:lnTo>
                    <a:pt x="75" y="64"/>
                  </a:lnTo>
                  <a:lnTo>
                    <a:pt x="79" y="59"/>
                  </a:lnTo>
                  <a:lnTo>
                    <a:pt x="85" y="55"/>
                  </a:lnTo>
                  <a:lnTo>
                    <a:pt x="89" y="50"/>
                  </a:lnTo>
                  <a:lnTo>
                    <a:pt x="94" y="45"/>
                  </a:lnTo>
                  <a:lnTo>
                    <a:pt x="100" y="38"/>
                  </a:lnTo>
                  <a:lnTo>
                    <a:pt x="102" y="35"/>
                  </a:lnTo>
                  <a:lnTo>
                    <a:pt x="108" y="30"/>
                  </a:lnTo>
                  <a:lnTo>
                    <a:pt x="111" y="25"/>
                  </a:lnTo>
                  <a:lnTo>
                    <a:pt x="117" y="22"/>
                  </a:lnTo>
                  <a:lnTo>
                    <a:pt x="119" y="17"/>
                  </a:lnTo>
                  <a:lnTo>
                    <a:pt x="123" y="14"/>
                  </a:lnTo>
                  <a:lnTo>
                    <a:pt x="124" y="11"/>
                  </a:lnTo>
                  <a:lnTo>
                    <a:pt x="128" y="8"/>
                  </a:lnTo>
                  <a:lnTo>
                    <a:pt x="130" y="4"/>
                  </a:lnTo>
                  <a:lnTo>
                    <a:pt x="130" y="2"/>
                  </a:lnTo>
                  <a:lnTo>
                    <a:pt x="132" y="3"/>
                  </a:lnTo>
                  <a:lnTo>
                    <a:pt x="12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3">
              <a:extLst>
                <a:ext uri="{FF2B5EF4-FFF2-40B4-BE49-F238E27FC236}">
                  <a16:creationId xmlns:a16="http://schemas.microsoft.com/office/drawing/2014/main" id="{366468C7-5531-42EB-A7E9-ABE622B89522}"/>
                </a:ext>
              </a:extLst>
            </p:cNvPr>
            <p:cNvSpPr>
              <a:spLocks/>
            </p:cNvSpPr>
            <p:nvPr/>
          </p:nvSpPr>
          <p:spPr bwMode="auto">
            <a:xfrm>
              <a:off x="1081" y="2448"/>
              <a:ext cx="117" cy="87"/>
            </a:xfrm>
            <a:custGeom>
              <a:avLst/>
              <a:gdLst>
                <a:gd name="T0" fmla="*/ 312805 w 69"/>
                <a:gd name="T1" fmla="*/ 0 h 66"/>
                <a:gd name="T2" fmla="*/ 312805 w 69"/>
                <a:gd name="T3" fmla="*/ 0 h 66"/>
                <a:gd name="T4" fmla="*/ 308504 w 69"/>
                <a:gd name="T5" fmla="*/ 0 h 66"/>
                <a:gd name="T6" fmla="*/ 300514 w 69"/>
                <a:gd name="T7" fmla="*/ 1 h 66"/>
                <a:gd name="T8" fmla="*/ 284997 w 69"/>
                <a:gd name="T9" fmla="*/ 448 h 66"/>
                <a:gd name="T10" fmla="*/ 275499 w 69"/>
                <a:gd name="T11" fmla="*/ 504 h 66"/>
                <a:gd name="T12" fmla="*/ 266339 w 69"/>
                <a:gd name="T13" fmla="*/ 656 h 66"/>
                <a:gd name="T14" fmla="*/ 256705 w 69"/>
                <a:gd name="T15" fmla="*/ 779 h 66"/>
                <a:gd name="T16" fmla="*/ 248035 w 69"/>
                <a:gd name="T17" fmla="*/ 1027 h 66"/>
                <a:gd name="T18" fmla="*/ 237914 w 69"/>
                <a:gd name="T19" fmla="*/ 1354 h 66"/>
                <a:gd name="T20" fmla="*/ 206244 w 69"/>
                <a:gd name="T21" fmla="*/ 1632 h 66"/>
                <a:gd name="T22" fmla="*/ 194349 w 69"/>
                <a:gd name="T23" fmla="*/ 1828 h 66"/>
                <a:gd name="T24" fmla="*/ 186934 w 69"/>
                <a:gd name="T25" fmla="*/ 2088 h 66"/>
                <a:gd name="T26" fmla="*/ 158567 w 69"/>
                <a:gd name="T27" fmla="*/ 2524 h 66"/>
                <a:gd name="T28" fmla="*/ 140308 w 69"/>
                <a:gd name="T29" fmla="*/ 2752 h 66"/>
                <a:gd name="T30" fmla="*/ 130757 w 69"/>
                <a:gd name="T31" fmla="*/ 2953 h 66"/>
                <a:gd name="T32" fmla="*/ 114616 w 69"/>
                <a:gd name="T33" fmla="*/ 3327 h 66"/>
                <a:gd name="T34" fmla="*/ 107297 w 69"/>
                <a:gd name="T35" fmla="*/ 3406 h 66"/>
                <a:gd name="T36" fmla="*/ 88132 w 69"/>
                <a:gd name="T37" fmla="*/ 3628 h 66"/>
                <a:gd name="T38" fmla="*/ 79609 w 69"/>
                <a:gd name="T39" fmla="*/ 3960 h 66"/>
                <a:gd name="T40" fmla="*/ 67594 w 69"/>
                <a:gd name="T41" fmla="*/ 4089 h 66"/>
                <a:gd name="T42" fmla="*/ 51975 w 69"/>
                <a:gd name="T43" fmla="*/ 4339 h 66"/>
                <a:gd name="T44" fmla="*/ 51975 w 69"/>
                <a:gd name="T45" fmla="*/ 4490 h 66"/>
                <a:gd name="T46" fmla="*/ 39863 w 69"/>
                <a:gd name="T47" fmla="*/ 4678 h 66"/>
                <a:gd name="T48" fmla="*/ 23471 w 69"/>
                <a:gd name="T49" fmla="*/ 4926 h 66"/>
                <a:gd name="T50" fmla="*/ 13842 w 69"/>
                <a:gd name="T51" fmla="*/ 4981 h 66"/>
                <a:gd name="T52" fmla="*/ 0 w 69"/>
                <a:gd name="T53" fmla="*/ 5132 h 66"/>
                <a:gd name="T54" fmla="*/ 0 w 69"/>
                <a:gd name="T55" fmla="*/ 5277 h 66"/>
                <a:gd name="T56" fmla="*/ 8163 w 69"/>
                <a:gd name="T57" fmla="*/ 5521 h 66"/>
                <a:gd name="T58" fmla="*/ 8163 w 69"/>
                <a:gd name="T59" fmla="*/ 5277 h 66"/>
                <a:gd name="T60" fmla="*/ 19181 w 69"/>
                <a:gd name="T61" fmla="*/ 5277 h 66"/>
                <a:gd name="T62" fmla="*/ 19181 w 69"/>
                <a:gd name="T63" fmla="*/ 5277 h 66"/>
                <a:gd name="T64" fmla="*/ 27688 w 69"/>
                <a:gd name="T65" fmla="*/ 5220 h 66"/>
                <a:gd name="T66" fmla="*/ 27688 w 69"/>
                <a:gd name="T67" fmla="*/ 5017 h 66"/>
                <a:gd name="T68" fmla="*/ 46949 w 69"/>
                <a:gd name="T69" fmla="*/ 4782 h 66"/>
                <a:gd name="T70" fmla="*/ 55149 w 69"/>
                <a:gd name="T71" fmla="*/ 4678 h 66"/>
                <a:gd name="T72" fmla="*/ 67485 w 69"/>
                <a:gd name="T73" fmla="*/ 4528 h 66"/>
                <a:gd name="T74" fmla="*/ 79609 w 69"/>
                <a:gd name="T75" fmla="*/ 4220 h 66"/>
                <a:gd name="T76" fmla="*/ 88132 w 69"/>
                <a:gd name="T77" fmla="*/ 3960 h 66"/>
                <a:gd name="T78" fmla="*/ 99121 w 69"/>
                <a:gd name="T79" fmla="*/ 3806 h 66"/>
                <a:gd name="T80" fmla="*/ 114616 w 69"/>
                <a:gd name="T81" fmla="*/ 3562 h 66"/>
                <a:gd name="T82" fmla="*/ 126550 w 69"/>
                <a:gd name="T83" fmla="*/ 3435 h 66"/>
                <a:gd name="T84" fmla="*/ 134989 w 69"/>
                <a:gd name="T85" fmla="*/ 3177 h 66"/>
                <a:gd name="T86" fmla="*/ 154240 w 69"/>
                <a:gd name="T87" fmla="*/ 2887 h 66"/>
                <a:gd name="T88" fmla="*/ 168075 w 69"/>
                <a:gd name="T89" fmla="*/ 2606 h 66"/>
                <a:gd name="T90" fmla="*/ 186934 w 69"/>
                <a:gd name="T91" fmla="*/ 2410 h 66"/>
                <a:gd name="T92" fmla="*/ 186934 w 69"/>
                <a:gd name="T93" fmla="*/ 2088 h 66"/>
                <a:gd name="T94" fmla="*/ 206244 w 69"/>
                <a:gd name="T95" fmla="*/ 1977 h 66"/>
                <a:gd name="T96" fmla="*/ 221752 w 69"/>
                <a:gd name="T97" fmla="*/ 1785 h 66"/>
                <a:gd name="T98" fmla="*/ 242356 w 69"/>
                <a:gd name="T99" fmla="*/ 1354 h 66"/>
                <a:gd name="T100" fmla="*/ 261537 w 69"/>
                <a:gd name="T101" fmla="*/ 1238 h 66"/>
                <a:gd name="T102" fmla="*/ 266339 w 69"/>
                <a:gd name="T103" fmla="*/ 865 h 66"/>
                <a:gd name="T104" fmla="*/ 280803 w 69"/>
                <a:gd name="T105" fmla="*/ 798 h 66"/>
                <a:gd name="T106" fmla="*/ 294157 w 69"/>
                <a:gd name="T107" fmla="*/ 656 h 66"/>
                <a:gd name="T108" fmla="*/ 294157 w 69"/>
                <a:gd name="T109" fmla="*/ 448 h 66"/>
                <a:gd name="T110" fmla="*/ 312805 w 69"/>
                <a:gd name="T111" fmla="*/ 258 h 66"/>
                <a:gd name="T112" fmla="*/ 312805 w 69"/>
                <a:gd name="T113" fmla="*/ 196 h 66"/>
                <a:gd name="T114" fmla="*/ 312805 w 69"/>
                <a:gd name="T115" fmla="*/ 258 h 66"/>
                <a:gd name="T116" fmla="*/ 322315 w 69"/>
                <a:gd name="T117" fmla="*/ 196 h 66"/>
                <a:gd name="T118" fmla="*/ 312805 w 69"/>
                <a:gd name="T119" fmla="*/ 0 h 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66"/>
                <a:gd name="T182" fmla="*/ 69 w 69"/>
                <a:gd name="T183" fmla="*/ 66 h 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66">
                  <a:moveTo>
                    <a:pt x="67" y="0"/>
                  </a:moveTo>
                  <a:lnTo>
                    <a:pt x="67" y="0"/>
                  </a:lnTo>
                  <a:lnTo>
                    <a:pt x="66" y="0"/>
                  </a:lnTo>
                  <a:lnTo>
                    <a:pt x="64" y="1"/>
                  </a:lnTo>
                  <a:lnTo>
                    <a:pt x="61" y="5"/>
                  </a:lnTo>
                  <a:lnTo>
                    <a:pt x="59" y="6"/>
                  </a:lnTo>
                  <a:lnTo>
                    <a:pt x="57" y="8"/>
                  </a:lnTo>
                  <a:lnTo>
                    <a:pt x="55" y="9"/>
                  </a:lnTo>
                  <a:lnTo>
                    <a:pt x="53" y="12"/>
                  </a:lnTo>
                  <a:lnTo>
                    <a:pt x="51" y="16"/>
                  </a:lnTo>
                  <a:lnTo>
                    <a:pt x="44" y="20"/>
                  </a:lnTo>
                  <a:lnTo>
                    <a:pt x="42" y="22"/>
                  </a:lnTo>
                  <a:lnTo>
                    <a:pt x="40" y="25"/>
                  </a:lnTo>
                  <a:lnTo>
                    <a:pt x="34" y="30"/>
                  </a:lnTo>
                  <a:lnTo>
                    <a:pt x="30" y="33"/>
                  </a:lnTo>
                  <a:lnTo>
                    <a:pt x="28" y="36"/>
                  </a:lnTo>
                  <a:lnTo>
                    <a:pt x="25" y="40"/>
                  </a:lnTo>
                  <a:lnTo>
                    <a:pt x="23" y="41"/>
                  </a:lnTo>
                  <a:lnTo>
                    <a:pt x="19" y="44"/>
                  </a:lnTo>
                  <a:lnTo>
                    <a:pt x="17" y="48"/>
                  </a:lnTo>
                  <a:lnTo>
                    <a:pt x="15" y="49"/>
                  </a:lnTo>
                  <a:lnTo>
                    <a:pt x="11" y="52"/>
                  </a:lnTo>
                  <a:lnTo>
                    <a:pt x="11" y="54"/>
                  </a:lnTo>
                  <a:lnTo>
                    <a:pt x="9" y="56"/>
                  </a:lnTo>
                  <a:lnTo>
                    <a:pt x="5" y="59"/>
                  </a:lnTo>
                  <a:lnTo>
                    <a:pt x="3" y="60"/>
                  </a:lnTo>
                  <a:lnTo>
                    <a:pt x="0" y="62"/>
                  </a:lnTo>
                  <a:lnTo>
                    <a:pt x="0" y="64"/>
                  </a:lnTo>
                  <a:lnTo>
                    <a:pt x="2" y="66"/>
                  </a:lnTo>
                  <a:lnTo>
                    <a:pt x="2" y="64"/>
                  </a:lnTo>
                  <a:lnTo>
                    <a:pt x="4" y="64"/>
                  </a:lnTo>
                  <a:lnTo>
                    <a:pt x="6" y="63"/>
                  </a:lnTo>
                  <a:lnTo>
                    <a:pt x="6" y="61"/>
                  </a:lnTo>
                  <a:lnTo>
                    <a:pt x="10" y="58"/>
                  </a:lnTo>
                  <a:lnTo>
                    <a:pt x="12" y="56"/>
                  </a:lnTo>
                  <a:lnTo>
                    <a:pt x="14" y="55"/>
                  </a:lnTo>
                  <a:lnTo>
                    <a:pt x="17" y="51"/>
                  </a:lnTo>
                  <a:lnTo>
                    <a:pt x="19" y="48"/>
                  </a:lnTo>
                  <a:lnTo>
                    <a:pt x="21" y="46"/>
                  </a:lnTo>
                  <a:lnTo>
                    <a:pt x="25" y="43"/>
                  </a:lnTo>
                  <a:lnTo>
                    <a:pt x="27" y="42"/>
                  </a:lnTo>
                  <a:lnTo>
                    <a:pt x="29" y="38"/>
                  </a:lnTo>
                  <a:lnTo>
                    <a:pt x="33" y="35"/>
                  </a:lnTo>
                  <a:lnTo>
                    <a:pt x="36" y="32"/>
                  </a:lnTo>
                  <a:lnTo>
                    <a:pt x="40" y="29"/>
                  </a:lnTo>
                  <a:lnTo>
                    <a:pt x="40" y="25"/>
                  </a:lnTo>
                  <a:lnTo>
                    <a:pt x="44" y="24"/>
                  </a:lnTo>
                  <a:lnTo>
                    <a:pt x="48" y="21"/>
                  </a:lnTo>
                  <a:lnTo>
                    <a:pt x="52" y="16"/>
                  </a:lnTo>
                  <a:lnTo>
                    <a:pt x="56" y="15"/>
                  </a:lnTo>
                  <a:lnTo>
                    <a:pt x="57" y="11"/>
                  </a:lnTo>
                  <a:lnTo>
                    <a:pt x="60" y="10"/>
                  </a:lnTo>
                  <a:lnTo>
                    <a:pt x="63" y="8"/>
                  </a:lnTo>
                  <a:lnTo>
                    <a:pt x="63" y="5"/>
                  </a:lnTo>
                  <a:lnTo>
                    <a:pt x="67" y="3"/>
                  </a:lnTo>
                  <a:lnTo>
                    <a:pt x="67" y="2"/>
                  </a:lnTo>
                  <a:lnTo>
                    <a:pt x="67" y="3"/>
                  </a:lnTo>
                  <a:lnTo>
                    <a:pt x="69" y="2"/>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4">
              <a:extLst>
                <a:ext uri="{FF2B5EF4-FFF2-40B4-BE49-F238E27FC236}">
                  <a16:creationId xmlns:a16="http://schemas.microsoft.com/office/drawing/2014/main" id="{D16F53BE-5BDE-4EE9-8454-12D84E4DD5E4}"/>
                </a:ext>
              </a:extLst>
            </p:cNvPr>
            <p:cNvSpPr>
              <a:spLocks/>
            </p:cNvSpPr>
            <p:nvPr/>
          </p:nvSpPr>
          <p:spPr bwMode="auto">
            <a:xfrm>
              <a:off x="980" y="2531"/>
              <a:ext cx="105" cy="122"/>
            </a:xfrm>
            <a:custGeom>
              <a:avLst/>
              <a:gdLst>
                <a:gd name="T0" fmla="*/ 284008 w 62"/>
                <a:gd name="T1" fmla="*/ 248 h 93"/>
                <a:gd name="T2" fmla="*/ 284008 w 62"/>
                <a:gd name="T3" fmla="*/ 1 h 93"/>
                <a:gd name="T4" fmla="*/ 276133 w 62"/>
                <a:gd name="T5" fmla="*/ 1 h 93"/>
                <a:gd name="T6" fmla="*/ 264901 w 62"/>
                <a:gd name="T7" fmla="*/ 0 h 93"/>
                <a:gd name="T8" fmla="*/ 256930 w 62"/>
                <a:gd name="T9" fmla="*/ 325 h 93"/>
                <a:gd name="T10" fmla="*/ 256930 w 62"/>
                <a:gd name="T11" fmla="*/ 426 h 93"/>
                <a:gd name="T12" fmla="*/ 246049 w 62"/>
                <a:gd name="T13" fmla="*/ 559 h 93"/>
                <a:gd name="T14" fmla="*/ 237585 w 62"/>
                <a:gd name="T15" fmla="*/ 733 h 93"/>
                <a:gd name="T16" fmla="*/ 229793 w 62"/>
                <a:gd name="T17" fmla="*/ 962 h 93"/>
                <a:gd name="T18" fmla="*/ 215993 w 62"/>
                <a:gd name="T19" fmla="*/ 1158 h 93"/>
                <a:gd name="T20" fmla="*/ 198135 w 62"/>
                <a:gd name="T21" fmla="*/ 1519 h 93"/>
                <a:gd name="T22" fmla="*/ 159134 w 62"/>
                <a:gd name="T23" fmla="*/ 2172 h 93"/>
                <a:gd name="T24" fmla="*/ 145286 w 62"/>
                <a:gd name="T25" fmla="*/ 2482 h 93"/>
                <a:gd name="T26" fmla="*/ 127539 w 62"/>
                <a:gd name="T27" fmla="*/ 2752 h 93"/>
                <a:gd name="T28" fmla="*/ 97057 w 62"/>
                <a:gd name="T29" fmla="*/ 3730 h 93"/>
                <a:gd name="T30" fmla="*/ 85788 w 62"/>
                <a:gd name="T31" fmla="*/ 3922 h 93"/>
                <a:gd name="T32" fmla="*/ 73558 w 62"/>
                <a:gd name="T33" fmla="*/ 4172 h 93"/>
                <a:gd name="T34" fmla="*/ 64976 w 62"/>
                <a:gd name="T35" fmla="*/ 4463 h 93"/>
                <a:gd name="T36" fmla="*/ 39451 w 62"/>
                <a:gd name="T37" fmla="*/ 5145 h 93"/>
                <a:gd name="T38" fmla="*/ 32203 w 62"/>
                <a:gd name="T39" fmla="*/ 5423 h 93"/>
                <a:gd name="T40" fmla="*/ 22655 w 62"/>
                <a:gd name="T41" fmla="*/ 5603 h 93"/>
                <a:gd name="T42" fmla="*/ 7899 w 62"/>
                <a:gd name="T43" fmla="*/ 6341 h 93"/>
                <a:gd name="T44" fmla="*/ 4664 w 62"/>
                <a:gd name="T45" fmla="*/ 6431 h 93"/>
                <a:gd name="T46" fmla="*/ 0 w 62"/>
                <a:gd name="T47" fmla="*/ 7153 h 93"/>
                <a:gd name="T48" fmla="*/ 19015 w 62"/>
                <a:gd name="T49" fmla="*/ 7153 h 93"/>
                <a:gd name="T50" fmla="*/ 22655 w 62"/>
                <a:gd name="T51" fmla="*/ 6431 h 93"/>
                <a:gd name="T52" fmla="*/ 22655 w 62"/>
                <a:gd name="T53" fmla="*/ 6341 h 93"/>
                <a:gd name="T54" fmla="*/ 27419 w 62"/>
                <a:gd name="T55" fmla="*/ 5901 h 93"/>
                <a:gd name="T56" fmla="*/ 38367 w 62"/>
                <a:gd name="T57" fmla="*/ 5855 h 93"/>
                <a:gd name="T58" fmla="*/ 38367 w 62"/>
                <a:gd name="T59" fmla="*/ 5473 h 93"/>
                <a:gd name="T60" fmla="*/ 59621 w 62"/>
                <a:gd name="T61" fmla="*/ 5321 h 93"/>
                <a:gd name="T62" fmla="*/ 73558 w 62"/>
                <a:gd name="T63" fmla="*/ 4636 h 93"/>
                <a:gd name="T64" fmla="*/ 81165 w 62"/>
                <a:gd name="T65" fmla="*/ 4395 h 93"/>
                <a:gd name="T66" fmla="*/ 92361 w 62"/>
                <a:gd name="T67" fmla="*/ 4157 h 93"/>
                <a:gd name="T68" fmla="*/ 110040 w 62"/>
                <a:gd name="T69" fmla="*/ 3737 h 93"/>
                <a:gd name="T70" fmla="*/ 145286 w 62"/>
                <a:gd name="T71" fmla="*/ 2849 h 93"/>
                <a:gd name="T72" fmla="*/ 159134 w 62"/>
                <a:gd name="T73" fmla="*/ 2752 h 93"/>
                <a:gd name="T74" fmla="*/ 172566 w 62"/>
                <a:gd name="T75" fmla="*/ 2279 h 93"/>
                <a:gd name="T76" fmla="*/ 205372 w 62"/>
                <a:gd name="T77" fmla="*/ 1721 h 93"/>
                <a:gd name="T78" fmla="*/ 225548 w 62"/>
                <a:gd name="T79" fmla="*/ 1262 h 93"/>
                <a:gd name="T80" fmla="*/ 242245 w 62"/>
                <a:gd name="T81" fmla="*/ 1070 h 93"/>
                <a:gd name="T82" fmla="*/ 242245 w 62"/>
                <a:gd name="T83" fmla="*/ 816 h 93"/>
                <a:gd name="T84" fmla="*/ 252686 w 62"/>
                <a:gd name="T85" fmla="*/ 733 h 93"/>
                <a:gd name="T86" fmla="*/ 262239 w 62"/>
                <a:gd name="T87" fmla="*/ 581 h 93"/>
                <a:gd name="T88" fmla="*/ 269501 w 62"/>
                <a:gd name="T89" fmla="*/ 443 h 93"/>
                <a:gd name="T90" fmla="*/ 284008 w 62"/>
                <a:gd name="T91" fmla="*/ 248 h 93"/>
                <a:gd name="T92" fmla="*/ 284008 w 62"/>
                <a:gd name="T93" fmla="*/ 248 h 93"/>
                <a:gd name="T94" fmla="*/ 284008 w 62"/>
                <a:gd name="T95" fmla="*/ 1 h 93"/>
                <a:gd name="T96" fmla="*/ 284008 w 62"/>
                <a:gd name="T97" fmla="*/ 248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3"/>
                <a:gd name="T149" fmla="*/ 62 w 6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3">
                  <a:moveTo>
                    <a:pt x="62" y="3"/>
                  </a:moveTo>
                  <a:lnTo>
                    <a:pt x="62" y="1"/>
                  </a:lnTo>
                  <a:lnTo>
                    <a:pt x="60" y="1"/>
                  </a:lnTo>
                  <a:lnTo>
                    <a:pt x="58" y="0"/>
                  </a:lnTo>
                  <a:lnTo>
                    <a:pt x="56" y="4"/>
                  </a:lnTo>
                  <a:lnTo>
                    <a:pt x="56" y="5"/>
                  </a:lnTo>
                  <a:lnTo>
                    <a:pt x="54" y="7"/>
                  </a:lnTo>
                  <a:lnTo>
                    <a:pt x="52" y="9"/>
                  </a:lnTo>
                  <a:lnTo>
                    <a:pt x="50" y="12"/>
                  </a:lnTo>
                  <a:lnTo>
                    <a:pt x="47" y="15"/>
                  </a:lnTo>
                  <a:lnTo>
                    <a:pt x="43" y="20"/>
                  </a:lnTo>
                  <a:lnTo>
                    <a:pt x="35" y="28"/>
                  </a:lnTo>
                  <a:lnTo>
                    <a:pt x="32" y="33"/>
                  </a:lnTo>
                  <a:lnTo>
                    <a:pt x="28" y="36"/>
                  </a:lnTo>
                  <a:lnTo>
                    <a:pt x="21" y="48"/>
                  </a:lnTo>
                  <a:lnTo>
                    <a:pt x="19" y="51"/>
                  </a:lnTo>
                  <a:lnTo>
                    <a:pt x="16" y="55"/>
                  </a:lnTo>
                  <a:lnTo>
                    <a:pt x="14" y="58"/>
                  </a:lnTo>
                  <a:lnTo>
                    <a:pt x="9" y="67"/>
                  </a:lnTo>
                  <a:lnTo>
                    <a:pt x="7" y="70"/>
                  </a:lnTo>
                  <a:lnTo>
                    <a:pt x="5" y="73"/>
                  </a:lnTo>
                  <a:lnTo>
                    <a:pt x="2" y="82"/>
                  </a:lnTo>
                  <a:lnTo>
                    <a:pt x="1" y="84"/>
                  </a:lnTo>
                  <a:lnTo>
                    <a:pt x="0" y="93"/>
                  </a:lnTo>
                  <a:lnTo>
                    <a:pt x="4" y="93"/>
                  </a:lnTo>
                  <a:lnTo>
                    <a:pt x="5" y="84"/>
                  </a:lnTo>
                  <a:lnTo>
                    <a:pt x="5" y="82"/>
                  </a:lnTo>
                  <a:lnTo>
                    <a:pt x="6" y="77"/>
                  </a:lnTo>
                  <a:lnTo>
                    <a:pt x="8" y="76"/>
                  </a:lnTo>
                  <a:lnTo>
                    <a:pt x="8" y="72"/>
                  </a:lnTo>
                  <a:lnTo>
                    <a:pt x="13" y="69"/>
                  </a:lnTo>
                  <a:lnTo>
                    <a:pt x="16" y="60"/>
                  </a:lnTo>
                  <a:lnTo>
                    <a:pt x="18" y="57"/>
                  </a:lnTo>
                  <a:lnTo>
                    <a:pt x="20" y="54"/>
                  </a:lnTo>
                  <a:lnTo>
                    <a:pt x="24" y="49"/>
                  </a:lnTo>
                  <a:lnTo>
                    <a:pt x="32" y="37"/>
                  </a:lnTo>
                  <a:lnTo>
                    <a:pt x="35" y="36"/>
                  </a:lnTo>
                  <a:lnTo>
                    <a:pt x="38" y="30"/>
                  </a:lnTo>
                  <a:lnTo>
                    <a:pt x="45" y="22"/>
                  </a:lnTo>
                  <a:lnTo>
                    <a:pt x="49" y="16"/>
                  </a:lnTo>
                  <a:lnTo>
                    <a:pt x="53" y="14"/>
                  </a:lnTo>
                  <a:lnTo>
                    <a:pt x="53" y="11"/>
                  </a:lnTo>
                  <a:lnTo>
                    <a:pt x="55" y="9"/>
                  </a:lnTo>
                  <a:lnTo>
                    <a:pt x="57" y="8"/>
                  </a:lnTo>
                  <a:lnTo>
                    <a:pt x="59" y="6"/>
                  </a:lnTo>
                  <a:lnTo>
                    <a:pt x="62" y="3"/>
                  </a:lnTo>
                  <a:lnTo>
                    <a:pt x="62" y="1"/>
                  </a:lnTo>
                  <a:lnTo>
                    <a:pt x="62"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5">
              <a:extLst>
                <a:ext uri="{FF2B5EF4-FFF2-40B4-BE49-F238E27FC236}">
                  <a16:creationId xmlns:a16="http://schemas.microsoft.com/office/drawing/2014/main" id="{CB00000A-38B0-433D-A83B-E697B01B1D4E}"/>
                </a:ext>
              </a:extLst>
            </p:cNvPr>
            <p:cNvSpPr>
              <a:spLocks/>
            </p:cNvSpPr>
            <p:nvPr/>
          </p:nvSpPr>
          <p:spPr bwMode="auto">
            <a:xfrm>
              <a:off x="965" y="2650"/>
              <a:ext cx="18" cy="122"/>
            </a:xfrm>
            <a:custGeom>
              <a:avLst/>
              <a:gdLst>
                <a:gd name="T0" fmla="*/ 28335 w 11"/>
                <a:gd name="T1" fmla="*/ 325 h 93"/>
                <a:gd name="T2" fmla="*/ 28335 w 11"/>
                <a:gd name="T3" fmla="*/ 0 h 93"/>
                <a:gd name="T4" fmla="*/ 24830 w 11"/>
                <a:gd name="T5" fmla="*/ 0 h 93"/>
                <a:gd name="T6" fmla="*/ 15838 w 11"/>
                <a:gd name="T7" fmla="*/ 733 h 93"/>
                <a:gd name="T8" fmla="*/ 15838 w 11"/>
                <a:gd name="T9" fmla="*/ 733 h 93"/>
                <a:gd name="T10" fmla="*/ 15838 w 11"/>
                <a:gd name="T11" fmla="*/ 962 h 93"/>
                <a:gd name="T12" fmla="*/ 15838 w 11"/>
                <a:gd name="T13" fmla="*/ 1070 h 93"/>
                <a:gd name="T14" fmla="*/ 7760 w 11"/>
                <a:gd name="T15" fmla="*/ 1312 h 93"/>
                <a:gd name="T16" fmla="*/ 12698 w 11"/>
                <a:gd name="T17" fmla="*/ 1442 h 93"/>
                <a:gd name="T18" fmla="*/ 7760 w 11"/>
                <a:gd name="T19" fmla="*/ 1737 h 93"/>
                <a:gd name="T20" fmla="*/ 4742 w 11"/>
                <a:gd name="T21" fmla="*/ 1892 h 93"/>
                <a:gd name="T22" fmla="*/ 10582 w 11"/>
                <a:gd name="T23" fmla="*/ 2172 h 93"/>
                <a:gd name="T24" fmla="*/ 2898 w 11"/>
                <a:gd name="T25" fmla="*/ 2424 h 93"/>
                <a:gd name="T26" fmla="*/ 7760 w 11"/>
                <a:gd name="T27" fmla="*/ 2752 h 93"/>
                <a:gd name="T28" fmla="*/ 0 w 11"/>
                <a:gd name="T29" fmla="*/ 2990 h 93"/>
                <a:gd name="T30" fmla="*/ 4742 w 11"/>
                <a:gd name="T31" fmla="*/ 3256 h 93"/>
                <a:gd name="T32" fmla="*/ 2898 w 11"/>
                <a:gd name="T33" fmla="*/ 3534 h 93"/>
                <a:gd name="T34" fmla="*/ 2898 w 11"/>
                <a:gd name="T35" fmla="*/ 3886 h 93"/>
                <a:gd name="T36" fmla="*/ 0 w 11"/>
                <a:gd name="T37" fmla="*/ 4134 h 93"/>
                <a:gd name="T38" fmla="*/ 4742 w 11"/>
                <a:gd name="T39" fmla="*/ 4395 h 93"/>
                <a:gd name="T40" fmla="*/ 4742 w 11"/>
                <a:gd name="T41" fmla="*/ 5423 h 93"/>
                <a:gd name="T42" fmla="*/ 7760 w 11"/>
                <a:gd name="T43" fmla="*/ 6419 h 93"/>
                <a:gd name="T44" fmla="*/ 12698 w 11"/>
                <a:gd name="T45" fmla="*/ 6688 h 93"/>
                <a:gd name="T46" fmla="*/ 15838 w 11"/>
                <a:gd name="T47" fmla="*/ 7153 h 93"/>
                <a:gd name="T48" fmla="*/ 24830 w 11"/>
                <a:gd name="T49" fmla="*/ 7153 h 93"/>
                <a:gd name="T50" fmla="*/ 20779 w 11"/>
                <a:gd name="T51" fmla="*/ 6688 h 93"/>
                <a:gd name="T52" fmla="*/ 17316 w 11"/>
                <a:gd name="T53" fmla="*/ 6341 h 93"/>
                <a:gd name="T54" fmla="*/ 7760 w 11"/>
                <a:gd name="T55" fmla="*/ 5423 h 93"/>
                <a:gd name="T56" fmla="*/ 7760 w 11"/>
                <a:gd name="T57" fmla="*/ 4463 h 93"/>
                <a:gd name="T58" fmla="*/ 10582 w 11"/>
                <a:gd name="T59" fmla="*/ 4157 h 93"/>
                <a:gd name="T60" fmla="*/ 4742 w 11"/>
                <a:gd name="T61" fmla="*/ 3886 h 93"/>
                <a:gd name="T62" fmla="*/ 7760 w 11"/>
                <a:gd name="T63" fmla="*/ 3610 h 93"/>
                <a:gd name="T64" fmla="*/ 7760 w 11"/>
                <a:gd name="T65" fmla="*/ 3256 h 93"/>
                <a:gd name="T66" fmla="*/ 10582 w 11"/>
                <a:gd name="T67" fmla="*/ 2990 h 93"/>
                <a:gd name="T68" fmla="*/ 10582 w 11"/>
                <a:gd name="T69" fmla="*/ 2752 h 93"/>
                <a:gd name="T70" fmla="*/ 12698 w 11"/>
                <a:gd name="T71" fmla="*/ 2424 h 93"/>
                <a:gd name="T72" fmla="*/ 12698 w 11"/>
                <a:gd name="T73" fmla="*/ 2258 h 93"/>
                <a:gd name="T74" fmla="*/ 15838 w 11"/>
                <a:gd name="T75" fmla="*/ 1892 h 93"/>
                <a:gd name="T76" fmla="*/ 15838 w 11"/>
                <a:gd name="T77" fmla="*/ 1737 h 93"/>
                <a:gd name="T78" fmla="*/ 17316 w 11"/>
                <a:gd name="T79" fmla="*/ 1519 h 93"/>
                <a:gd name="T80" fmla="*/ 17316 w 11"/>
                <a:gd name="T81" fmla="*/ 1404 h 93"/>
                <a:gd name="T82" fmla="*/ 17316 w 11"/>
                <a:gd name="T83" fmla="*/ 1070 h 93"/>
                <a:gd name="T84" fmla="*/ 20779 w 11"/>
                <a:gd name="T85" fmla="*/ 962 h 93"/>
                <a:gd name="T86" fmla="*/ 20779 w 11"/>
                <a:gd name="T87" fmla="*/ 816 h 93"/>
                <a:gd name="T88" fmla="*/ 25917 w 11"/>
                <a:gd name="T89" fmla="*/ 733 h 93"/>
                <a:gd name="T90" fmla="*/ 24830 w 11"/>
                <a:gd name="T91" fmla="*/ 189 h 93"/>
                <a:gd name="T92" fmla="*/ 28335 w 11"/>
                <a:gd name="T93" fmla="*/ 325 h 93"/>
                <a:gd name="T94" fmla="*/ 28335 w 11"/>
                <a:gd name="T95" fmla="*/ 0 h 93"/>
                <a:gd name="T96" fmla="*/ 28335 w 11"/>
                <a:gd name="T97" fmla="*/ 325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93"/>
                <a:gd name="T149" fmla="*/ 11 w 11"/>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93">
                  <a:moveTo>
                    <a:pt x="11" y="4"/>
                  </a:moveTo>
                  <a:lnTo>
                    <a:pt x="11" y="0"/>
                  </a:lnTo>
                  <a:lnTo>
                    <a:pt x="9" y="0"/>
                  </a:lnTo>
                  <a:lnTo>
                    <a:pt x="6" y="9"/>
                  </a:lnTo>
                  <a:lnTo>
                    <a:pt x="6" y="12"/>
                  </a:lnTo>
                  <a:lnTo>
                    <a:pt x="6" y="14"/>
                  </a:lnTo>
                  <a:lnTo>
                    <a:pt x="3" y="17"/>
                  </a:lnTo>
                  <a:lnTo>
                    <a:pt x="5" y="19"/>
                  </a:lnTo>
                  <a:lnTo>
                    <a:pt x="3" y="23"/>
                  </a:lnTo>
                  <a:lnTo>
                    <a:pt x="2" y="25"/>
                  </a:lnTo>
                  <a:lnTo>
                    <a:pt x="4" y="28"/>
                  </a:lnTo>
                  <a:lnTo>
                    <a:pt x="1" y="32"/>
                  </a:lnTo>
                  <a:lnTo>
                    <a:pt x="3" y="36"/>
                  </a:lnTo>
                  <a:lnTo>
                    <a:pt x="0" y="39"/>
                  </a:lnTo>
                  <a:lnTo>
                    <a:pt x="2" y="43"/>
                  </a:lnTo>
                  <a:lnTo>
                    <a:pt x="1" y="46"/>
                  </a:lnTo>
                  <a:lnTo>
                    <a:pt x="1" y="50"/>
                  </a:lnTo>
                  <a:lnTo>
                    <a:pt x="0" y="53"/>
                  </a:lnTo>
                  <a:lnTo>
                    <a:pt x="2" y="57"/>
                  </a:lnTo>
                  <a:lnTo>
                    <a:pt x="2" y="70"/>
                  </a:lnTo>
                  <a:lnTo>
                    <a:pt x="3" y="83"/>
                  </a:lnTo>
                  <a:lnTo>
                    <a:pt x="5" y="87"/>
                  </a:lnTo>
                  <a:lnTo>
                    <a:pt x="6" y="93"/>
                  </a:lnTo>
                  <a:lnTo>
                    <a:pt x="9" y="93"/>
                  </a:lnTo>
                  <a:lnTo>
                    <a:pt x="8" y="87"/>
                  </a:lnTo>
                  <a:lnTo>
                    <a:pt x="7" y="82"/>
                  </a:lnTo>
                  <a:lnTo>
                    <a:pt x="3" y="70"/>
                  </a:lnTo>
                  <a:lnTo>
                    <a:pt x="3" y="58"/>
                  </a:lnTo>
                  <a:lnTo>
                    <a:pt x="4" y="54"/>
                  </a:lnTo>
                  <a:lnTo>
                    <a:pt x="2" y="50"/>
                  </a:lnTo>
                  <a:lnTo>
                    <a:pt x="3" y="47"/>
                  </a:lnTo>
                  <a:lnTo>
                    <a:pt x="3" y="43"/>
                  </a:lnTo>
                  <a:lnTo>
                    <a:pt x="4" y="39"/>
                  </a:lnTo>
                  <a:lnTo>
                    <a:pt x="4" y="36"/>
                  </a:lnTo>
                  <a:lnTo>
                    <a:pt x="5" y="32"/>
                  </a:lnTo>
                  <a:lnTo>
                    <a:pt x="5" y="29"/>
                  </a:lnTo>
                  <a:lnTo>
                    <a:pt x="6" y="25"/>
                  </a:lnTo>
                  <a:lnTo>
                    <a:pt x="6" y="23"/>
                  </a:lnTo>
                  <a:lnTo>
                    <a:pt x="7" y="20"/>
                  </a:lnTo>
                  <a:lnTo>
                    <a:pt x="7" y="18"/>
                  </a:lnTo>
                  <a:lnTo>
                    <a:pt x="7" y="14"/>
                  </a:lnTo>
                  <a:lnTo>
                    <a:pt x="8" y="12"/>
                  </a:lnTo>
                  <a:lnTo>
                    <a:pt x="8" y="11"/>
                  </a:lnTo>
                  <a:lnTo>
                    <a:pt x="10" y="9"/>
                  </a:lnTo>
                  <a:lnTo>
                    <a:pt x="9" y="2"/>
                  </a:lnTo>
                  <a:lnTo>
                    <a:pt x="11" y="4"/>
                  </a:lnTo>
                  <a:lnTo>
                    <a:pt x="11" y="0"/>
                  </a:lnTo>
                  <a:lnTo>
                    <a:pt x="1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FCE50F3A-687E-4C98-95BA-32095451116D}"/>
                </a:ext>
              </a:extLst>
            </p:cNvPr>
            <p:cNvSpPr>
              <a:spLocks/>
            </p:cNvSpPr>
            <p:nvPr/>
          </p:nvSpPr>
          <p:spPr bwMode="auto">
            <a:xfrm>
              <a:off x="973" y="2772"/>
              <a:ext cx="95" cy="136"/>
            </a:xfrm>
            <a:custGeom>
              <a:avLst/>
              <a:gdLst>
                <a:gd name="T0" fmla="*/ 4818 w 56"/>
                <a:gd name="T1" fmla="*/ 0 h 104"/>
                <a:gd name="T2" fmla="*/ 4818 w 56"/>
                <a:gd name="T3" fmla="*/ 0 h 104"/>
                <a:gd name="T4" fmla="*/ 0 w 56"/>
                <a:gd name="T5" fmla="*/ 228 h 104"/>
                <a:gd name="T6" fmla="*/ 19327 w 56"/>
                <a:gd name="T7" fmla="*/ 947 h 104"/>
                <a:gd name="T8" fmla="*/ 27760 w 56"/>
                <a:gd name="T9" fmla="*/ 1238 h 104"/>
                <a:gd name="T10" fmla="*/ 39902 w 56"/>
                <a:gd name="T11" fmla="*/ 1890 h 104"/>
                <a:gd name="T12" fmla="*/ 40282 w 56"/>
                <a:gd name="T13" fmla="*/ 2189 h 104"/>
                <a:gd name="T14" fmla="*/ 52325 w 56"/>
                <a:gd name="T15" fmla="*/ 2472 h 104"/>
                <a:gd name="T16" fmla="*/ 68336 w 56"/>
                <a:gd name="T17" fmla="*/ 3086 h 104"/>
                <a:gd name="T18" fmla="*/ 75052 w 56"/>
                <a:gd name="T19" fmla="*/ 3335 h 104"/>
                <a:gd name="T20" fmla="*/ 88766 w 56"/>
                <a:gd name="T21" fmla="*/ 3744 h 104"/>
                <a:gd name="T22" fmla="*/ 103416 w 56"/>
                <a:gd name="T23" fmla="*/ 4036 h 104"/>
                <a:gd name="T24" fmla="*/ 107767 w 56"/>
                <a:gd name="T25" fmla="*/ 4326 h 104"/>
                <a:gd name="T26" fmla="*/ 127320 w 56"/>
                <a:gd name="T27" fmla="*/ 4578 h 104"/>
                <a:gd name="T28" fmla="*/ 142817 w 56"/>
                <a:gd name="T29" fmla="*/ 4784 h 104"/>
                <a:gd name="T30" fmla="*/ 147655 w 56"/>
                <a:gd name="T31" fmla="*/ 5228 h 104"/>
                <a:gd name="T32" fmla="*/ 160070 w 56"/>
                <a:gd name="T33" fmla="*/ 5457 h 104"/>
                <a:gd name="T34" fmla="*/ 202335 w 56"/>
                <a:gd name="T35" fmla="*/ 6402 h 104"/>
                <a:gd name="T36" fmla="*/ 202335 w 56"/>
                <a:gd name="T37" fmla="*/ 6503 h 104"/>
                <a:gd name="T38" fmla="*/ 215989 w 56"/>
                <a:gd name="T39" fmla="*/ 6837 h 104"/>
                <a:gd name="T40" fmla="*/ 223694 w 56"/>
                <a:gd name="T41" fmla="*/ 6902 h 104"/>
                <a:gd name="T42" fmla="*/ 229914 w 56"/>
                <a:gd name="T43" fmla="*/ 7059 h 104"/>
                <a:gd name="T44" fmla="*/ 255457 w 56"/>
                <a:gd name="T45" fmla="*/ 7634 h 104"/>
                <a:gd name="T46" fmla="*/ 255457 w 56"/>
                <a:gd name="T47" fmla="*/ 7634 h 104"/>
                <a:gd name="T48" fmla="*/ 262989 w 56"/>
                <a:gd name="T49" fmla="*/ 7458 h 104"/>
                <a:gd name="T50" fmla="*/ 262989 w 56"/>
                <a:gd name="T51" fmla="*/ 7458 h 104"/>
                <a:gd name="T52" fmla="*/ 242279 w 56"/>
                <a:gd name="T53" fmla="*/ 7059 h 104"/>
                <a:gd name="T54" fmla="*/ 235088 w 56"/>
                <a:gd name="T55" fmla="*/ 6902 h 104"/>
                <a:gd name="T56" fmla="*/ 223694 w 56"/>
                <a:gd name="T57" fmla="*/ 6584 h 104"/>
                <a:gd name="T58" fmla="*/ 222707 w 56"/>
                <a:gd name="T59" fmla="*/ 6584 h 104"/>
                <a:gd name="T60" fmla="*/ 211170 w 56"/>
                <a:gd name="T61" fmla="*/ 6256 h 104"/>
                <a:gd name="T62" fmla="*/ 168727 w 56"/>
                <a:gd name="T63" fmla="*/ 5420 h 104"/>
                <a:gd name="T64" fmla="*/ 163897 w 56"/>
                <a:gd name="T65" fmla="*/ 5122 h 104"/>
                <a:gd name="T66" fmla="*/ 142817 w 56"/>
                <a:gd name="T67" fmla="*/ 4714 h 104"/>
                <a:gd name="T68" fmla="*/ 135528 w 56"/>
                <a:gd name="T69" fmla="*/ 4551 h 104"/>
                <a:gd name="T70" fmla="*/ 127320 w 56"/>
                <a:gd name="T71" fmla="*/ 4228 h 104"/>
                <a:gd name="T72" fmla="*/ 122155 w 56"/>
                <a:gd name="T73" fmla="*/ 4047 h 104"/>
                <a:gd name="T74" fmla="*/ 107767 w 56"/>
                <a:gd name="T75" fmla="*/ 3803 h 104"/>
                <a:gd name="T76" fmla="*/ 94357 w 56"/>
                <a:gd name="T77" fmla="*/ 3233 h 104"/>
                <a:gd name="T78" fmla="*/ 79890 w 56"/>
                <a:gd name="T79" fmla="*/ 2908 h 104"/>
                <a:gd name="T80" fmla="*/ 67691 w 56"/>
                <a:gd name="T81" fmla="*/ 2360 h 104"/>
                <a:gd name="T82" fmla="*/ 60961 w 56"/>
                <a:gd name="T83" fmla="*/ 2117 h 104"/>
                <a:gd name="T84" fmla="*/ 55621 w 56"/>
                <a:gd name="T85" fmla="*/ 1810 h 104"/>
                <a:gd name="T86" fmla="*/ 39902 w 56"/>
                <a:gd name="T87" fmla="*/ 1105 h 104"/>
                <a:gd name="T88" fmla="*/ 27760 w 56"/>
                <a:gd name="T89" fmla="*/ 799 h 104"/>
                <a:gd name="T90" fmla="*/ 19327 w 56"/>
                <a:gd name="T91" fmla="*/ 298 h 104"/>
                <a:gd name="T92" fmla="*/ 19327 w 56"/>
                <a:gd name="T93" fmla="*/ 0 h 104"/>
                <a:gd name="T94" fmla="*/ 19327 w 56"/>
                <a:gd name="T95" fmla="*/ 0 h 104"/>
                <a:gd name="T96" fmla="*/ 4818 w 56"/>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104"/>
                <a:gd name="T149" fmla="*/ 56 w 5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104">
                  <a:moveTo>
                    <a:pt x="1" y="0"/>
                  </a:moveTo>
                  <a:lnTo>
                    <a:pt x="1" y="0"/>
                  </a:lnTo>
                  <a:lnTo>
                    <a:pt x="0" y="3"/>
                  </a:lnTo>
                  <a:lnTo>
                    <a:pt x="4" y="13"/>
                  </a:lnTo>
                  <a:lnTo>
                    <a:pt x="6" y="17"/>
                  </a:lnTo>
                  <a:lnTo>
                    <a:pt x="8" y="26"/>
                  </a:lnTo>
                  <a:lnTo>
                    <a:pt x="9" y="30"/>
                  </a:lnTo>
                  <a:lnTo>
                    <a:pt x="11" y="34"/>
                  </a:lnTo>
                  <a:lnTo>
                    <a:pt x="15" y="42"/>
                  </a:lnTo>
                  <a:lnTo>
                    <a:pt x="16" y="46"/>
                  </a:lnTo>
                  <a:lnTo>
                    <a:pt x="19" y="51"/>
                  </a:lnTo>
                  <a:lnTo>
                    <a:pt x="22" y="55"/>
                  </a:lnTo>
                  <a:lnTo>
                    <a:pt x="23" y="59"/>
                  </a:lnTo>
                  <a:lnTo>
                    <a:pt x="27" y="63"/>
                  </a:lnTo>
                  <a:lnTo>
                    <a:pt x="30" y="66"/>
                  </a:lnTo>
                  <a:lnTo>
                    <a:pt x="31" y="71"/>
                  </a:lnTo>
                  <a:lnTo>
                    <a:pt x="34" y="75"/>
                  </a:lnTo>
                  <a:lnTo>
                    <a:pt x="43" y="88"/>
                  </a:lnTo>
                  <a:lnTo>
                    <a:pt x="43" y="89"/>
                  </a:lnTo>
                  <a:lnTo>
                    <a:pt x="46" y="93"/>
                  </a:lnTo>
                  <a:lnTo>
                    <a:pt x="48" y="94"/>
                  </a:lnTo>
                  <a:lnTo>
                    <a:pt x="49" y="96"/>
                  </a:lnTo>
                  <a:lnTo>
                    <a:pt x="54" y="104"/>
                  </a:lnTo>
                  <a:lnTo>
                    <a:pt x="56" y="102"/>
                  </a:lnTo>
                  <a:lnTo>
                    <a:pt x="51" y="96"/>
                  </a:lnTo>
                  <a:lnTo>
                    <a:pt x="50" y="94"/>
                  </a:lnTo>
                  <a:lnTo>
                    <a:pt x="48" y="90"/>
                  </a:lnTo>
                  <a:lnTo>
                    <a:pt x="47" y="90"/>
                  </a:lnTo>
                  <a:lnTo>
                    <a:pt x="45" y="86"/>
                  </a:lnTo>
                  <a:lnTo>
                    <a:pt x="36" y="74"/>
                  </a:lnTo>
                  <a:lnTo>
                    <a:pt x="35" y="70"/>
                  </a:lnTo>
                  <a:lnTo>
                    <a:pt x="30" y="64"/>
                  </a:lnTo>
                  <a:lnTo>
                    <a:pt x="29" y="62"/>
                  </a:lnTo>
                  <a:lnTo>
                    <a:pt x="27" y="58"/>
                  </a:lnTo>
                  <a:lnTo>
                    <a:pt x="26" y="56"/>
                  </a:lnTo>
                  <a:lnTo>
                    <a:pt x="23" y="52"/>
                  </a:lnTo>
                  <a:lnTo>
                    <a:pt x="20" y="44"/>
                  </a:lnTo>
                  <a:lnTo>
                    <a:pt x="17" y="40"/>
                  </a:lnTo>
                  <a:lnTo>
                    <a:pt x="14" y="32"/>
                  </a:lnTo>
                  <a:lnTo>
                    <a:pt x="13" y="29"/>
                  </a:lnTo>
                  <a:lnTo>
                    <a:pt x="12" y="25"/>
                  </a:lnTo>
                  <a:lnTo>
                    <a:pt x="8" y="15"/>
                  </a:lnTo>
                  <a:lnTo>
                    <a:pt x="6" y="11"/>
                  </a:lnTo>
                  <a:lnTo>
                    <a:pt x="4" y="4"/>
                  </a:lnTo>
                  <a:lnTo>
                    <a:pt x="4" y="0"/>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7">
              <a:extLst>
                <a:ext uri="{FF2B5EF4-FFF2-40B4-BE49-F238E27FC236}">
                  <a16:creationId xmlns:a16="http://schemas.microsoft.com/office/drawing/2014/main" id="{D79CE75E-2F11-4591-BCDA-D97DDFEB099D}"/>
                </a:ext>
              </a:extLst>
            </p:cNvPr>
            <p:cNvSpPr>
              <a:spLocks/>
            </p:cNvSpPr>
            <p:nvPr/>
          </p:nvSpPr>
          <p:spPr bwMode="auto">
            <a:xfrm>
              <a:off x="1064" y="2906"/>
              <a:ext cx="151" cy="56"/>
            </a:xfrm>
            <a:custGeom>
              <a:avLst/>
              <a:gdLst>
                <a:gd name="T0" fmla="*/ 0 w 89"/>
                <a:gd name="T1" fmla="*/ 173 h 43"/>
                <a:gd name="T2" fmla="*/ 8181 w 89"/>
                <a:gd name="T3" fmla="*/ 173 h 43"/>
                <a:gd name="T4" fmla="*/ 23549 w 89"/>
                <a:gd name="T5" fmla="*/ 293 h 43"/>
                <a:gd name="T6" fmla="*/ 32830 w 89"/>
                <a:gd name="T7" fmla="*/ 293 h 43"/>
                <a:gd name="T8" fmla="*/ 39954 w 89"/>
                <a:gd name="T9" fmla="*/ 531 h 43"/>
                <a:gd name="T10" fmla="*/ 47182 w 89"/>
                <a:gd name="T11" fmla="*/ 647 h 43"/>
                <a:gd name="T12" fmla="*/ 61043 w 89"/>
                <a:gd name="T13" fmla="*/ 711 h 43"/>
                <a:gd name="T14" fmla="*/ 94502 w 89"/>
                <a:gd name="T15" fmla="*/ 1033 h 43"/>
                <a:gd name="T16" fmla="*/ 107860 w 89"/>
                <a:gd name="T17" fmla="*/ 1098 h 43"/>
                <a:gd name="T18" fmla="*/ 131967 w 89"/>
                <a:gd name="T19" fmla="*/ 1345 h 43"/>
                <a:gd name="T20" fmla="*/ 150813 w 89"/>
                <a:gd name="T21" fmla="*/ 1430 h 43"/>
                <a:gd name="T22" fmla="*/ 155343 w 89"/>
                <a:gd name="T23" fmla="*/ 1571 h 43"/>
                <a:gd name="T24" fmla="*/ 175715 w 89"/>
                <a:gd name="T25" fmla="*/ 1571 h 43"/>
                <a:gd name="T26" fmla="*/ 188623 w 89"/>
                <a:gd name="T27" fmla="*/ 1862 h 43"/>
                <a:gd name="T28" fmla="*/ 196833 w 89"/>
                <a:gd name="T29" fmla="*/ 1886 h 43"/>
                <a:gd name="T30" fmla="*/ 222939 w 89"/>
                <a:gd name="T31" fmla="*/ 2046 h 43"/>
                <a:gd name="T32" fmla="*/ 263559 w 89"/>
                <a:gd name="T33" fmla="*/ 2265 h 43"/>
                <a:gd name="T34" fmla="*/ 270115 w 89"/>
                <a:gd name="T35" fmla="*/ 2265 h 43"/>
                <a:gd name="T36" fmla="*/ 286786 w 89"/>
                <a:gd name="T37" fmla="*/ 2456 h 43"/>
                <a:gd name="T38" fmla="*/ 303189 w 89"/>
                <a:gd name="T39" fmla="*/ 2456 h 43"/>
                <a:gd name="T40" fmla="*/ 320023 w 89"/>
                <a:gd name="T41" fmla="*/ 2542 h 43"/>
                <a:gd name="T42" fmla="*/ 325933 w 89"/>
                <a:gd name="T43" fmla="*/ 2665 h 43"/>
                <a:gd name="T44" fmla="*/ 343656 w 89"/>
                <a:gd name="T45" fmla="*/ 2665 h 43"/>
                <a:gd name="T46" fmla="*/ 364237 w 89"/>
                <a:gd name="T47" fmla="*/ 2771 h 43"/>
                <a:gd name="T48" fmla="*/ 399439 w 89"/>
                <a:gd name="T49" fmla="*/ 2778 h 43"/>
                <a:gd name="T50" fmla="*/ 418769 w 89"/>
                <a:gd name="T51" fmla="*/ 2950 h 43"/>
                <a:gd name="T52" fmla="*/ 418769 w 89"/>
                <a:gd name="T53" fmla="*/ 2950 h 43"/>
                <a:gd name="T54" fmla="*/ 418769 w 89"/>
                <a:gd name="T55" fmla="*/ 2771 h 43"/>
                <a:gd name="T56" fmla="*/ 418769 w 89"/>
                <a:gd name="T57" fmla="*/ 2771 h 43"/>
                <a:gd name="T58" fmla="*/ 406175 w 89"/>
                <a:gd name="T59" fmla="*/ 2665 h 43"/>
                <a:gd name="T60" fmla="*/ 364237 w 89"/>
                <a:gd name="T61" fmla="*/ 2592 h 43"/>
                <a:gd name="T62" fmla="*/ 343656 w 89"/>
                <a:gd name="T63" fmla="*/ 2456 h 43"/>
                <a:gd name="T64" fmla="*/ 331060 w 89"/>
                <a:gd name="T65" fmla="*/ 2425 h 43"/>
                <a:gd name="T66" fmla="*/ 320023 w 89"/>
                <a:gd name="T67" fmla="*/ 2425 h 43"/>
                <a:gd name="T68" fmla="*/ 306140 w 89"/>
                <a:gd name="T69" fmla="*/ 2265 h 43"/>
                <a:gd name="T70" fmla="*/ 286786 w 89"/>
                <a:gd name="T71" fmla="*/ 2233 h 43"/>
                <a:gd name="T72" fmla="*/ 272029 w 89"/>
                <a:gd name="T73" fmla="*/ 2233 h 43"/>
                <a:gd name="T74" fmla="*/ 263559 w 89"/>
                <a:gd name="T75" fmla="*/ 2046 h 43"/>
                <a:gd name="T76" fmla="*/ 230428 w 89"/>
                <a:gd name="T77" fmla="*/ 1990 h 43"/>
                <a:gd name="T78" fmla="*/ 222939 w 89"/>
                <a:gd name="T79" fmla="*/ 1862 h 43"/>
                <a:gd name="T80" fmla="*/ 196833 w 89"/>
                <a:gd name="T81" fmla="*/ 1634 h 43"/>
                <a:gd name="T82" fmla="*/ 188623 w 89"/>
                <a:gd name="T83" fmla="*/ 1634 h 43"/>
                <a:gd name="T84" fmla="*/ 182998 w 89"/>
                <a:gd name="T85" fmla="*/ 1528 h 43"/>
                <a:gd name="T86" fmla="*/ 169033 w 89"/>
                <a:gd name="T87" fmla="*/ 1335 h 43"/>
                <a:gd name="T88" fmla="*/ 150813 w 89"/>
                <a:gd name="T89" fmla="*/ 1335 h 43"/>
                <a:gd name="T90" fmla="*/ 135815 w 89"/>
                <a:gd name="T91" fmla="*/ 1173 h 43"/>
                <a:gd name="T92" fmla="*/ 115009 w 89"/>
                <a:gd name="T93" fmla="*/ 926 h 43"/>
                <a:gd name="T94" fmla="*/ 103567 w 89"/>
                <a:gd name="T95" fmla="*/ 843 h 43"/>
                <a:gd name="T96" fmla="*/ 67787 w 89"/>
                <a:gd name="T97" fmla="*/ 497 h 43"/>
                <a:gd name="T98" fmla="*/ 55700 w 89"/>
                <a:gd name="T99" fmla="*/ 382 h 43"/>
                <a:gd name="T100" fmla="*/ 47182 w 89"/>
                <a:gd name="T101" fmla="*/ 382 h 43"/>
                <a:gd name="T102" fmla="*/ 40303 w 89"/>
                <a:gd name="T103" fmla="*/ 225 h 43"/>
                <a:gd name="T104" fmla="*/ 23549 w 89"/>
                <a:gd name="T105" fmla="*/ 173 h 43"/>
                <a:gd name="T106" fmla="*/ 19350 w 89"/>
                <a:gd name="T107" fmla="*/ 0 h 43"/>
                <a:gd name="T108" fmla="*/ 8181 w 89"/>
                <a:gd name="T109" fmla="*/ 0 h 43"/>
                <a:gd name="T110" fmla="*/ 8181 w 89"/>
                <a:gd name="T111" fmla="*/ 0 h 43"/>
                <a:gd name="T112" fmla="*/ 0 w 89"/>
                <a:gd name="T113" fmla="*/ 173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43"/>
                <a:gd name="T173" fmla="*/ 89 w 89"/>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43">
                  <a:moveTo>
                    <a:pt x="0" y="2"/>
                  </a:moveTo>
                  <a:lnTo>
                    <a:pt x="2" y="2"/>
                  </a:lnTo>
                  <a:lnTo>
                    <a:pt x="5" y="4"/>
                  </a:lnTo>
                  <a:lnTo>
                    <a:pt x="7" y="4"/>
                  </a:lnTo>
                  <a:lnTo>
                    <a:pt x="8" y="8"/>
                  </a:lnTo>
                  <a:lnTo>
                    <a:pt x="10" y="9"/>
                  </a:lnTo>
                  <a:lnTo>
                    <a:pt x="13" y="11"/>
                  </a:lnTo>
                  <a:lnTo>
                    <a:pt x="20" y="15"/>
                  </a:lnTo>
                  <a:lnTo>
                    <a:pt x="23" y="16"/>
                  </a:lnTo>
                  <a:lnTo>
                    <a:pt x="28" y="20"/>
                  </a:lnTo>
                  <a:lnTo>
                    <a:pt x="32" y="21"/>
                  </a:lnTo>
                  <a:lnTo>
                    <a:pt x="33" y="23"/>
                  </a:lnTo>
                  <a:lnTo>
                    <a:pt x="37" y="23"/>
                  </a:lnTo>
                  <a:lnTo>
                    <a:pt x="40" y="27"/>
                  </a:lnTo>
                  <a:lnTo>
                    <a:pt x="42" y="28"/>
                  </a:lnTo>
                  <a:lnTo>
                    <a:pt x="47" y="30"/>
                  </a:lnTo>
                  <a:lnTo>
                    <a:pt x="56" y="33"/>
                  </a:lnTo>
                  <a:lnTo>
                    <a:pt x="57" y="33"/>
                  </a:lnTo>
                  <a:lnTo>
                    <a:pt x="61" y="36"/>
                  </a:lnTo>
                  <a:lnTo>
                    <a:pt x="64" y="36"/>
                  </a:lnTo>
                  <a:lnTo>
                    <a:pt x="68" y="37"/>
                  </a:lnTo>
                  <a:lnTo>
                    <a:pt x="69" y="39"/>
                  </a:lnTo>
                  <a:lnTo>
                    <a:pt x="73" y="39"/>
                  </a:lnTo>
                  <a:lnTo>
                    <a:pt x="77" y="40"/>
                  </a:lnTo>
                  <a:lnTo>
                    <a:pt x="85" y="41"/>
                  </a:lnTo>
                  <a:lnTo>
                    <a:pt x="89" y="43"/>
                  </a:lnTo>
                  <a:lnTo>
                    <a:pt x="89" y="40"/>
                  </a:lnTo>
                  <a:lnTo>
                    <a:pt x="86" y="39"/>
                  </a:lnTo>
                  <a:lnTo>
                    <a:pt x="77" y="38"/>
                  </a:lnTo>
                  <a:lnTo>
                    <a:pt x="73" y="36"/>
                  </a:lnTo>
                  <a:lnTo>
                    <a:pt x="70" y="35"/>
                  </a:lnTo>
                  <a:lnTo>
                    <a:pt x="68" y="35"/>
                  </a:lnTo>
                  <a:lnTo>
                    <a:pt x="65" y="33"/>
                  </a:lnTo>
                  <a:lnTo>
                    <a:pt x="61" y="32"/>
                  </a:lnTo>
                  <a:lnTo>
                    <a:pt x="58" y="32"/>
                  </a:lnTo>
                  <a:lnTo>
                    <a:pt x="56" y="30"/>
                  </a:lnTo>
                  <a:lnTo>
                    <a:pt x="49" y="29"/>
                  </a:lnTo>
                  <a:lnTo>
                    <a:pt x="47" y="27"/>
                  </a:lnTo>
                  <a:lnTo>
                    <a:pt x="42" y="24"/>
                  </a:lnTo>
                  <a:lnTo>
                    <a:pt x="40" y="24"/>
                  </a:lnTo>
                  <a:lnTo>
                    <a:pt x="39" y="22"/>
                  </a:lnTo>
                  <a:lnTo>
                    <a:pt x="36" y="19"/>
                  </a:lnTo>
                  <a:lnTo>
                    <a:pt x="32" y="19"/>
                  </a:lnTo>
                  <a:lnTo>
                    <a:pt x="29" y="17"/>
                  </a:lnTo>
                  <a:lnTo>
                    <a:pt x="24" y="14"/>
                  </a:lnTo>
                  <a:lnTo>
                    <a:pt x="22" y="12"/>
                  </a:lnTo>
                  <a:lnTo>
                    <a:pt x="14" y="7"/>
                  </a:lnTo>
                  <a:lnTo>
                    <a:pt x="12" y="5"/>
                  </a:lnTo>
                  <a:lnTo>
                    <a:pt x="10" y="5"/>
                  </a:lnTo>
                  <a:lnTo>
                    <a:pt x="9" y="3"/>
                  </a:lnTo>
                  <a:lnTo>
                    <a:pt x="5" y="2"/>
                  </a:lnTo>
                  <a:lnTo>
                    <a:pt x="4" y="0"/>
                  </a:lnTo>
                  <a:lnTo>
                    <a:pt x="2"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8">
              <a:extLst>
                <a:ext uri="{FF2B5EF4-FFF2-40B4-BE49-F238E27FC236}">
                  <a16:creationId xmlns:a16="http://schemas.microsoft.com/office/drawing/2014/main" id="{C4BF1C42-DF3D-46BC-A69D-1FBC8054E628}"/>
                </a:ext>
              </a:extLst>
            </p:cNvPr>
            <p:cNvSpPr>
              <a:spLocks/>
            </p:cNvSpPr>
            <p:nvPr/>
          </p:nvSpPr>
          <p:spPr bwMode="auto">
            <a:xfrm>
              <a:off x="1215" y="2941"/>
              <a:ext cx="135" cy="22"/>
            </a:xfrm>
            <a:custGeom>
              <a:avLst/>
              <a:gdLst>
                <a:gd name="T0" fmla="*/ 0 w 80"/>
                <a:gd name="T1" fmla="*/ 990 h 17"/>
                <a:gd name="T2" fmla="*/ 0 w 80"/>
                <a:gd name="T3" fmla="*/ 990 h 17"/>
                <a:gd name="T4" fmla="*/ 17972 w 80"/>
                <a:gd name="T5" fmla="*/ 907 h 17"/>
                <a:gd name="T6" fmla="*/ 77353 w 80"/>
                <a:gd name="T7" fmla="*/ 1038 h 17"/>
                <a:gd name="T8" fmla="*/ 94584 w 80"/>
                <a:gd name="T9" fmla="*/ 1038 h 17"/>
                <a:gd name="T10" fmla="*/ 103422 w 80"/>
                <a:gd name="T11" fmla="*/ 990 h 17"/>
                <a:gd name="T12" fmla="*/ 118790 w 80"/>
                <a:gd name="T13" fmla="*/ 990 h 17"/>
                <a:gd name="T14" fmla="*/ 189867 w 80"/>
                <a:gd name="T15" fmla="*/ 907 h 17"/>
                <a:gd name="T16" fmla="*/ 207844 w 80"/>
                <a:gd name="T17" fmla="*/ 855 h 17"/>
                <a:gd name="T18" fmla="*/ 220274 w 80"/>
                <a:gd name="T19" fmla="*/ 855 h 17"/>
                <a:gd name="T20" fmla="*/ 220274 w 80"/>
                <a:gd name="T21" fmla="*/ 855 h 17"/>
                <a:gd name="T22" fmla="*/ 238238 w 80"/>
                <a:gd name="T23" fmla="*/ 802 h 17"/>
                <a:gd name="T24" fmla="*/ 256605 w 80"/>
                <a:gd name="T25" fmla="*/ 765 h 17"/>
                <a:gd name="T26" fmla="*/ 264408 w 80"/>
                <a:gd name="T27" fmla="*/ 620 h 17"/>
                <a:gd name="T28" fmla="*/ 272125 w 80"/>
                <a:gd name="T29" fmla="*/ 620 h 17"/>
                <a:gd name="T30" fmla="*/ 282504 w 80"/>
                <a:gd name="T31" fmla="*/ 591 h 17"/>
                <a:gd name="T32" fmla="*/ 284087 w 80"/>
                <a:gd name="T33" fmla="*/ 591 h 17"/>
                <a:gd name="T34" fmla="*/ 294511 w 80"/>
                <a:gd name="T35" fmla="*/ 457 h 17"/>
                <a:gd name="T36" fmla="*/ 302341 w 80"/>
                <a:gd name="T37" fmla="*/ 479 h 17"/>
                <a:gd name="T38" fmla="*/ 315719 w 80"/>
                <a:gd name="T39" fmla="*/ 221 h 17"/>
                <a:gd name="T40" fmla="*/ 320401 w 80"/>
                <a:gd name="T41" fmla="*/ 286 h 17"/>
                <a:gd name="T42" fmla="*/ 324901 w 80"/>
                <a:gd name="T43" fmla="*/ 171 h 17"/>
                <a:gd name="T44" fmla="*/ 327326 w 80"/>
                <a:gd name="T45" fmla="*/ 171 h 17"/>
                <a:gd name="T46" fmla="*/ 338210 w 80"/>
                <a:gd name="T47" fmla="*/ 132 h 17"/>
                <a:gd name="T48" fmla="*/ 346705 w 80"/>
                <a:gd name="T49" fmla="*/ 132 h 17"/>
                <a:gd name="T50" fmla="*/ 346705 w 80"/>
                <a:gd name="T51" fmla="*/ 132 h 17"/>
                <a:gd name="T52" fmla="*/ 340244 w 80"/>
                <a:gd name="T53" fmla="*/ 0 h 17"/>
                <a:gd name="T54" fmla="*/ 346705 w 80"/>
                <a:gd name="T55" fmla="*/ 0 h 17"/>
                <a:gd name="T56" fmla="*/ 332785 w 80"/>
                <a:gd name="T57" fmla="*/ 0 h 17"/>
                <a:gd name="T58" fmla="*/ 324901 w 80"/>
                <a:gd name="T59" fmla="*/ 1 h 17"/>
                <a:gd name="T60" fmla="*/ 324901 w 80"/>
                <a:gd name="T61" fmla="*/ 1 h 17"/>
                <a:gd name="T62" fmla="*/ 315719 w 80"/>
                <a:gd name="T63" fmla="*/ 171 h 17"/>
                <a:gd name="T64" fmla="*/ 306485 w 80"/>
                <a:gd name="T65" fmla="*/ 132 h 17"/>
                <a:gd name="T66" fmla="*/ 297965 w 80"/>
                <a:gd name="T67" fmla="*/ 221 h 17"/>
                <a:gd name="T68" fmla="*/ 289533 w 80"/>
                <a:gd name="T69" fmla="*/ 221 h 17"/>
                <a:gd name="T70" fmla="*/ 289533 w 80"/>
                <a:gd name="T71" fmla="*/ 286 h 17"/>
                <a:gd name="T72" fmla="*/ 272125 w 80"/>
                <a:gd name="T73" fmla="*/ 457 h 17"/>
                <a:gd name="T74" fmla="*/ 264408 w 80"/>
                <a:gd name="T75" fmla="*/ 370 h 17"/>
                <a:gd name="T76" fmla="*/ 256605 w 80"/>
                <a:gd name="T77" fmla="*/ 479 h 17"/>
                <a:gd name="T78" fmla="*/ 245938 w 80"/>
                <a:gd name="T79" fmla="*/ 479 h 17"/>
                <a:gd name="T80" fmla="*/ 234038 w 80"/>
                <a:gd name="T81" fmla="*/ 591 h 17"/>
                <a:gd name="T82" fmla="*/ 224971 w 80"/>
                <a:gd name="T83" fmla="*/ 661 h 17"/>
                <a:gd name="T84" fmla="*/ 215966 w 80"/>
                <a:gd name="T85" fmla="*/ 765 h 17"/>
                <a:gd name="T86" fmla="*/ 207844 w 80"/>
                <a:gd name="T87" fmla="*/ 765 h 17"/>
                <a:gd name="T88" fmla="*/ 189867 w 80"/>
                <a:gd name="T89" fmla="*/ 802 h 17"/>
                <a:gd name="T90" fmla="*/ 118790 w 80"/>
                <a:gd name="T91" fmla="*/ 907 h 17"/>
                <a:gd name="T92" fmla="*/ 103422 w 80"/>
                <a:gd name="T93" fmla="*/ 855 h 17"/>
                <a:gd name="T94" fmla="*/ 94584 w 80"/>
                <a:gd name="T95" fmla="*/ 855 h 17"/>
                <a:gd name="T96" fmla="*/ 77353 w 80"/>
                <a:gd name="T97" fmla="*/ 907 h 17"/>
                <a:gd name="T98" fmla="*/ 7558 w 80"/>
                <a:gd name="T99" fmla="*/ 802 h 17"/>
                <a:gd name="T100" fmla="*/ 0 w 80"/>
                <a:gd name="T101" fmla="*/ 802 h 17"/>
                <a:gd name="T102" fmla="*/ 0 w 80"/>
                <a:gd name="T103" fmla="*/ 802 h 17"/>
                <a:gd name="T104" fmla="*/ 0 w 80"/>
                <a:gd name="T105" fmla="*/ 990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7"/>
                <a:gd name="T161" fmla="*/ 80 w 80"/>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7">
                  <a:moveTo>
                    <a:pt x="0" y="16"/>
                  </a:moveTo>
                  <a:lnTo>
                    <a:pt x="0" y="16"/>
                  </a:lnTo>
                  <a:lnTo>
                    <a:pt x="4" y="15"/>
                  </a:lnTo>
                  <a:lnTo>
                    <a:pt x="18" y="17"/>
                  </a:lnTo>
                  <a:lnTo>
                    <a:pt x="22" y="17"/>
                  </a:lnTo>
                  <a:lnTo>
                    <a:pt x="24" y="16"/>
                  </a:lnTo>
                  <a:lnTo>
                    <a:pt x="27" y="16"/>
                  </a:lnTo>
                  <a:lnTo>
                    <a:pt x="44" y="15"/>
                  </a:lnTo>
                  <a:lnTo>
                    <a:pt x="48" y="14"/>
                  </a:lnTo>
                  <a:lnTo>
                    <a:pt x="51" y="14"/>
                  </a:lnTo>
                  <a:lnTo>
                    <a:pt x="55" y="13"/>
                  </a:lnTo>
                  <a:lnTo>
                    <a:pt x="59" y="12"/>
                  </a:lnTo>
                  <a:lnTo>
                    <a:pt x="61" y="10"/>
                  </a:lnTo>
                  <a:lnTo>
                    <a:pt x="63" y="10"/>
                  </a:lnTo>
                  <a:lnTo>
                    <a:pt x="65" y="9"/>
                  </a:lnTo>
                  <a:lnTo>
                    <a:pt x="66" y="9"/>
                  </a:lnTo>
                  <a:lnTo>
                    <a:pt x="68" y="7"/>
                  </a:lnTo>
                  <a:lnTo>
                    <a:pt x="70" y="8"/>
                  </a:lnTo>
                  <a:lnTo>
                    <a:pt x="73" y="4"/>
                  </a:lnTo>
                  <a:lnTo>
                    <a:pt x="74" y="5"/>
                  </a:lnTo>
                  <a:lnTo>
                    <a:pt x="75" y="3"/>
                  </a:lnTo>
                  <a:lnTo>
                    <a:pt x="76" y="3"/>
                  </a:lnTo>
                  <a:lnTo>
                    <a:pt x="78" y="2"/>
                  </a:lnTo>
                  <a:lnTo>
                    <a:pt x="80" y="2"/>
                  </a:lnTo>
                  <a:lnTo>
                    <a:pt x="79" y="0"/>
                  </a:lnTo>
                  <a:lnTo>
                    <a:pt x="80" y="0"/>
                  </a:lnTo>
                  <a:lnTo>
                    <a:pt x="77" y="0"/>
                  </a:lnTo>
                  <a:lnTo>
                    <a:pt x="75" y="1"/>
                  </a:lnTo>
                  <a:lnTo>
                    <a:pt x="73" y="3"/>
                  </a:lnTo>
                  <a:lnTo>
                    <a:pt x="71" y="2"/>
                  </a:lnTo>
                  <a:lnTo>
                    <a:pt x="69" y="4"/>
                  </a:lnTo>
                  <a:lnTo>
                    <a:pt x="67" y="4"/>
                  </a:lnTo>
                  <a:lnTo>
                    <a:pt x="67" y="5"/>
                  </a:lnTo>
                  <a:lnTo>
                    <a:pt x="63" y="7"/>
                  </a:lnTo>
                  <a:lnTo>
                    <a:pt x="61" y="6"/>
                  </a:lnTo>
                  <a:lnTo>
                    <a:pt x="59" y="8"/>
                  </a:lnTo>
                  <a:lnTo>
                    <a:pt x="57" y="8"/>
                  </a:lnTo>
                  <a:lnTo>
                    <a:pt x="54" y="9"/>
                  </a:lnTo>
                  <a:lnTo>
                    <a:pt x="52" y="11"/>
                  </a:lnTo>
                  <a:lnTo>
                    <a:pt x="50" y="12"/>
                  </a:lnTo>
                  <a:lnTo>
                    <a:pt x="48" y="12"/>
                  </a:lnTo>
                  <a:lnTo>
                    <a:pt x="44" y="13"/>
                  </a:lnTo>
                  <a:lnTo>
                    <a:pt x="27" y="15"/>
                  </a:lnTo>
                  <a:lnTo>
                    <a:pt x="24" y="14"/>
                  </a:lnTo>
                  <a:lnTo>
                    <a:pt x="22" y="14"/>
                  </a:lnTo>
                  <a:lnTo>
                    <a:pt x="18" y="15"/>
                  </a:lnTo>
                  <a:lnTo>
                    <a:pt x="2" y="13"/>
                  </a:lnTo>
                  <a:lnTo>
                    <a:pt x="0" y="13"/>
                  </a:lnTo>
                  <a:lnTo>
                    <a:pt x="0" y="1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A5137C62-D480-40C7-B14F-6671DAA40799}"/>
                </a:ext>
              </a:extLst>
            </p:cNvPr>
            <p:cNvSpPr>
              <a:spLocks/>
            </p:cNvSpPr>
            <p:nvPr/>
          </p:nvSpPr>
          <p:spPr bwMode="auto">
            <a:xfrm>
              <a:off x="1348" y="2869"/>
              <a:ext cx="117" cy="75"/>
            </a:xfrm>
            <a:custGeom>
              <a:avLst/>
              <a:gdLst>
                <a:gd name="T0" fmla="*/ 4814 w 69"/>
                <a:gd name="T1" fmla="*/ 4604 h 57"/>
                <a:gd name="T2" fmla="*/ 13842 w 69"/>
                <a:gd name="T3" fmla="*/ 4417 h 57"/>
                <a:gd name="T4" fmla="*/ 4814 w 69"/>
                <a:gd name="T5" fmla="*/ 4417 h 57"/>
                <a:gd name="T6" fmla="*/ 13842 w 69"/>
                <a:gd name="T7" fmla="*/ 4417 h 57"/>
                <a:gd name="T8" fmla="*/ 23471 w 69"/>
                <a:gd name="T9" fmla="*/ 4343 h 57"/>
                <a:gd name="T10" fmla="*/ 32524 w 69"/>
                <a:gd name="T11" fmla="*/ 4343 h 57"/>
                <a:gd name="T12" fmla="*/ 39863 w 69"/>
                <a:gd name="T13" fmla="*/ 4155 h 57"/>
                <a:gd name="T14" fmla="*/ 51975 w 69"/>
                <a:gd name="T15" fmla="*/ 4272 h 57"/>
                <a:gd name="T16" fmla="*/ 60335 w 69"/>
                <a:gd name="T17" fmla="*/ 4107 h 57"/>
                <a:gd name="T18" fmla="*/ 67594 w 69"/>
                <a:gd name="T19" fmla="*/ 4037 h 57"/>
                <a:gd name="T20" fmla="*/ 88132 w 69"/>
                <a:gd name="T21" fmla="*/ 3703 h 57"/>
                <a:gd name="T22" fmla="*/ 99121 w 69"/>
                <a:gd name="T23" fmla="*/ 3674 h 57"/>
                <a:gd name="T24" fmla="*/ 114616 w 69"/>
                <a:gd name="T25" fmla="*/ 3562 h 57"/>
                <a:gd name="T26" fmla="*/ 126550 w 69"/>
                <a:gd name="T27" fmla="*/ 3357 h 57"/>
                <a:gd name="T28" fmla="*/ 134989 w 69"/>
                <a:gd name="T29" fmla="*/ 3121 h 57"/>
                <a:gd name="T30" fmla="*/ 146277 w 69"/>
                <a:gd name="T31" fmla="*/ 3121 h 57"/>
                <a:gd name="T32" fmla="*/ 154240 w 69"/>
                <a:gd name="T33" fmla="*/ 2912 h 57"/>
                <a:gd name="T34" fmla="*/ 162474 w 69"/>
                <a:gd name="T35" fmla="*/ 2792 h 57"/>
                <a:gd name="T36" fmla="*/ 173477 w 69"/>
                <a:gd name="T37" fmla="*/ 2659 h 57"/>
                <a:gd name="T38" fmla="*/ 194035 w 69"/>
                <a:gd name="T39" fmla="*/ 2509 h 57"/>
                <a:gd name="T40" fmla="*/ 228894 w 69"/>
                <a:gd name="T41" fmla="*/ 2021 h 57"/>
                <a:gd name="T42" fmla="*/ 233890 w 69"/>
                <a:gd name="T43" fmla="*/ 1772 h 57"/>
                <a:gd name="T44" fmla="*/ 253400 w 69"/>
                <a:gd name="T45" fmla="*/ 1613 h 57"/>
                <a:gd name="T46" fmla="*/ 253400 w 69"/>
                <a:gd name="T47" fmla="*/ 1347 h 57"/>
                <a:gd name="T48" fmla="*/ 268874 w 69"/>
                <a:gd name="T49" fmla="*/ 1226 h 57"/>
                <a:gd name="T50" fmla="*/ 280803 w 69"/>
                <a:gd name="T51" fmla="*/ 997 h 57"/>
                <a:gd name="T52" fmla="*/ 280803 w 69"/>
                <a:gd name="T53" fmla="*/ 778 h 57"/>
                <a:gd name="T54" fmla="*/ 289229 w 69"/>
                <a:gd name="T55" fmla="*/ 758 h 57"/>
                <a:gd name="T56" fmla="*/ 303695 w 69"/>
                <a:gd name="T57" fmla="*/ 438 h 57"/>
                <a:gd name="T58" fmla="*/ 322315 w 69"/>
                <a:gd name="T59" fmla="*/ 0 h 57"/>
                <a:gd name="T60" fmla="*/ 322315 w 69"/>
                <a:gd name="T61" fmla="*/ 0 h 57"/>
                <a:gd name="T62" fmla="*/ 312805 w 69"/>
                <a:gd name="T63" fmla="*/ 0 h 57"/>
                <a:gd name="T64" fmla="*/ 312805 w 69"/>
                <a:gd name="T65" fmla="*/ 0 h 57"/>
                <a:gd name="T66" fmla="*/ 284997 w 69"/>
                <a:gd name="T67" fmla="*/ 253 h 57"/>
                <a:gd name="T68" fmla="*/ 284997 w 69"/>
                <a:gd name="T69" fmla="*/ 576 h 57"/>
                <a:gd name="T70" fmla="*/ 275499 w 69"/>
                <a:gd name="T71" fmla="*/ 647 h 57"/>
                <a:gd name="T72" fmla="*/ 266339 w 69"/>
                <a:gd name="T73" fmla="*/ 778 h 57"/>
                <a:gd name="T74" fmla="*/ 256705 w 69"/>
                <a:gd name="T75" fmla="*/ 1024 h 57"/>
                <a:gd name="T76" fmla="*/ 242356 w 69"/>
                <a:gd name="T77" fmla="*/ 1312 h 57"/>
                <a:gd name="T78" fmla="*/ 233890 w 69"/>
                <a:gd name="T79" fmla="*/ 1474 h 57"/>
                <a:gd name="T80" fmla="*/ 221752 w 69"/>
                <a:gd name="T81" fmla="*/ 1536 h 57"/>
                <a:gd name="T82" fmla="*/ 214585 w 69"/>
                <a:gd name="T83" fmla="*/ 1803 h 57"/>
                <a:gd name="T84" fmla="*/ 177226 w 69"/>
                <a:gd name="T85" fmla="*/ 2332 h 57"/>
                <a:gd name="T86" fmla="*/ 177226 w 69"/>
                <a:gd name="T87" fmla="*/ 2509 h 57"/>
                <a:gd name="T88" fmla="*/ 158567 w 69"/>
                <a:gd name="T89" fmla="*/ 2551 h 57"/>
                <a:gd name="T90" fmla="*/ 146277 w 69"/>
                <a:gd name="T91" fmla="*/ 2814 h 57"/>
                <a:gd name="T92" fmla="*/ 140308 w 69"/>
                <a:gd name="T93" fmla="*/ 2814 h 57"/>
                <a:gd name="T94" fmla="*/ 126550 w 69"/>
                <a:gd name="T95" fmla="*/ 3121 h 57"/>
                <a:gd name="T96" fmla="*/ 114616 w 69"/>
                <a:gd name="T97" fmla="*/ 3247 h 57"/>
                <a:gd name="T98" fmla="*/ 107297 w 69"/>
                <a:gd name="T99" fmla="*/ 3357 h 57"/>
                <a:gd name="T100" fmla="*/ 99121 w 69"/>
                <a:gd name="T101" fmla="*/ 3499 h 57"/>
                <a:gd name="T102" fmla="*/ 86266 w 69"/>
                <a:gd name="T103" fmla="*/ 3499 h 57"/>
                <a:gd name="T104" fmla="*/ 67485 w 69"/>
                <a:gd name="T105" fmla="*/ 3703 h 57"/>
                <a:gd name="T106" fmla="*/ 55149 w 69"/>
                <a:gd name="T107" fmla="*/ 3832 h 57"/>
                <a:gd name="T108" fmla="*/ 46949 w 69"/>
                <a:gd name="T109" fmla="*/ 3932 h 57"/>
                <a:gd name="T110" fmla="*/ 39799 w 69"/>
                <a:gd name="T111" fmla="*/ 4037 h 57"/>
                <a:gd name="T112" fmla="*/ 27688 w 69"/>
                <a:gd name="T113" fmla="*/ 4037 h 57"/>
                <a:gd name="T114" fmla="*/ 19181 w 69"/>
                <a:gd name="T115" fmla="*/ 4155 h 57"/>
                <a:gd name="T116" fmla="*/ 19181 w 69"/>
                <a:gd name="T117" fmla="*/ 4155 h 57"/>
                <a:gd name="T118" fmla="*/ 0 w 69"/>
                <a:gd name="T119" fmla="*/ 4272 h 57"/>
                <a:gd name="T120" fmla="*/ 0 w 69"/>
                <a:gd name="T121" fmla="*/ 4417 h 57"/>
                <a:gd name="T122" fmla="*/ 0 w 69"/>
                <a:gd name="T123" fmla="*/ 4417 h 57"/>
                <a:gd name="T124" fmla="*/ 4814 w 69"/>
                <a:gd name="T125" fmla="*/ 4604 h 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57"/>
                <a:gd name="T191" fmla="*/ 69 w 69"/>
                <a:gd name="T192" fmla="*/ 57 h 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57">
                  <a:moveTo>
                    <a:pt x="1" y="57"/>
                  </a:moveTo>
                  <a:lnTo>
                    <a:pt x="3" y="55"/>
                  </a:lnTo>
                  <a:lnTo>
                    <a:pt x="1" y="55"/>
                  </a:lnTo>
                  <a:lnTo>
                    <a:pt x="3" y="55"/>
                  </a:lnTo>
                  <a:lnTo>
                    <a:pt x="5" y="54"/>
                  </a:lnTo>
                  <a:lnTo>
                    <a:pt x="7" y="54"/>
                  </a:lnTo>
                  <a:lnTo>
                    <a:pt x="9" y="52"/>
                  </a:lnTo>
                  <a:lnTo>
                    <a:pt x="11" y="53"/>
                  </a:lnTo>
                  <a:lnTo>
                    <a:pt x="13" y="51"/>
                  </a:lnTo>
                  <a:lnTo>
                    <a:pt x="15" y="50"/>
                  </a:lnTo>
                  <a:lnTo>
                    <a:pt x="19" y="46"/>
                  </a:lnTo>
                  <a:lnTo>
                    <a:pt x="21" y="45"/>
                  </a:lnTo>
                  <a:lnTo>
                    <a:pt x="25" y="44"/>
                  </a:lnTo>
                  <a:lnTo>
                    <a:pt x="27" y="42"/>
                  </a:lnTo>
                  <a:lnTo>
                    <a:pt x="29" y="39"/>
                  </a:lnTo>
                  <a:lnTo>
                    <a:pt x="31" y="39"/>
                  </a:lnTo>
                  <a:lnTo>
                    <a:pt x="33" y="36"/>
                  </a:lnTo>
                  <a:lnTo>
                    <a:pt x="35" y="34"/>
                  </a:lnTo>
                  <a:lnTo>
                    <a:pt x="37" y="33"/>
                  </a:lnTo>
                  <a:lnTo>
                    <a:pt x="41" y="31"/>
                  </a:lnTo>
                  <a:lnTo>
                    <a:pt x="49" y="25"/>
                  </a:lnTo>
                  <a:lnTo>
                    <a:pt x="50" y="22"/>
                  </a:lnTo>
                  <a:lnTo>
                    <a:pt x="54" y="20"/>
                  </a:lnTo>
                  <a:lnTo>
                    <a:pt x="54" y="17"/>
                  </a:lnTo>
                  <a:lnTo>
                    <a:pt x="58" y="15"/>
                  </a:lnTo>
                  <a:lnTo>
                    <a:pt x="60" y="12"/>
                  </a:lnTo>
                  <a:lnTo>
                    <a:pt x="60" y="10"/>
                  </a:lnTo>
                  <a:lnTo>
                    <a:pt x="62" y="9"/>
                  </a:lnTo>
                  <a:lnTo>
                    <a:pt x="65" y="5"/>
                  </a:lnTo>
                  <a:lnTo>
                    <a:pt x="69" y="0"/>
                  </a:lnTo>
                  <a:lnTo>
                    <a:pt x="67" y="0"/>
                  </a:lnTo>
                  <a:lnTo>
                    <a:pt x="61" y="3"/>
                  </a:lnTo>
                  <a:lnTo>
                    <a:pt x="61" y="7"/>
                  </a:lnTo>
                  <a:lnTo>
                    <a:pt x="59" y="8"/>
                  </a:lnTo>
                  <a:lnTo>
                    <a:pt x="57" y="10"/>
                  </a:lnTo>
                  <a:lnTo>
                    <a:pt x="55" y="13"/>
                  </a:lnTo>
                  <a:lnTo>
                    <a:pt x="52" y="16"/>
                  </a:lnTo>
                  <a:lnTo>
                    <a:pt x="50" y="18"/>
                  </a:lnTo>
                  <a:lnTo>
                    <a:pt x="48" y="19"/>
                  </a:lnTo>
                  <a:lnTo>
                    <a:pt x="46" y="23"/>
                  </a:lnTo>
                  <a:lnTo>
                    <a:pt x="38" y="29"/>
                  </a:lnTo>
                  <a:lnTo>
                    <a:pt x="38" y="31"/>
                  </a:lnTo>
                  <a:lnTo>
                    <a:pt x="34" y="32"/>
                  </a:lnTo>
                  <a:lnTo>
                    <a:pt x="31" y="35"/>
                  </a:lnTo>
                  <a:lnTo>
                    <a:pt x="30" y="35"/>
                  </a:lnTo>
                  <a:lnTo>
                    <a:pt x="27" y="39"/>
                  </a:lnTo>
                  <a:lnTo>
                    <a:pt x="25" y="40"/>
                  </a:lnTo>
                  <a:lnTo>
                    <a:pt x="23" y="42"/>
                  </a:lnTo>
                  <a:lnTo>
                    <a:pt x="21" y="43"/>
                  </a:lnTo>
                  <a:lnTo>
                    <a:pt x="18" y="43"/>
                  </a:lnTo>
                  <a:lnTo>
                    <a:pt x="14" y="46"/>
                  </a:lnTo>
                  <a:lnTo>
                    <a:pt x="12" y="47"/>
                  </a:lnTo>
                  <a:lnTo>
                    <a:pt x="10" y="49"/>
                  </a:lnTo>
                  <a:lnTo>
                    <a:pt x="8" y="50"/>
                  </a:lnTo>
                  <a:lnTo>
                    <a:pt x="6" y="50"/>
                  </a:lnTo>
                  <a:lnTo>
                    <a:pt x="4" y="52"/>
                  </a:lnTo>
                  <a:lnTo>
                    <a:pt x="0" y="53"/>
                  </a:lnTo>
                  <a:lnTo>
                    <a:pt x="0" y="55"/>
                  </a:lnTo>
                  <a:lnTo>
                    <a:pt x="1" y="5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0">
              <a:extLst>
                <a:ext uri="{FF2B5EF4-FFF2-40B4-BE49-F238E27FC236}">
                  <a16:creationId xmlns:a16="http://schemas.microsoft.com/office/drawing/2014/main" id="{4CE888F7-D69E-4134-9244-C04F8328B012}"/>
                </a:ext>
              </a:extLst>
            </p:cNvPr>
            <p:cNvSpPr>
              <a:spLocks/>
            </p:cNvSpPr>
            <p:nvPr/>
          </p:nvSpPr>
          <p:spPr bwMode="auto">
            <a:xfrm>
              <a:off x="1462" y="2727"/>
              <a:ext cx="32" cy="142"/>
            </a:xfrm>
            <a:custGeom>
              <a:avLst/>
              <a:gdLst>
                <a:gd name="T0" fmla="*/ 6737 w 19"/>
                <a:gd name="T1" fmla="*/ 8628 h 108"/>
                <a:gd name="T2" fmla="*/ 11347 w 19"/>
                <a:gd name="T3" fmla="*/ 8052 h 108"/>
                <a:gd name="T4" fmla="*/ 19111 w 19"/>
                <a:gd name="T5" fmla="*/ 7940 h 108"/>
                <a:gd name="T6" fmla="*/ 25721 w 19"/>
                <a:gd name="T7" fmla="*/ 7489 h 108"/>
                <a:gd name="T8" fmla="*/ 32187 w 19"/>
                <a:gd name="T9" fmla="*/ 7299 h 108"/>
                <a:gd name="T10" fmla="*/ 47473 w 19"/>
                <a:gd name="T11" fmla="*/ 6875 h 108"/>
                <a:gd name="T12" fmla="*/ 47473 w 19"/>
                <a:gd name="T13" fmla="*/ 6562 h 108"/>
                <a:gd name="T14" fmla="*/ 50168 w 19"/>
                <a:gd name="T15" fmla="*/ 6331 h 108"/>
                <a:gd name="T16" fmla="*/ 58765 w 19"/>
                <a:gd name="T17" fmla="*/ 5755 h 108"/>
                <a:gd name="T18" fmla="*/ 62469 w 19"/>
                <a:gd name="T19" fmla="*/ 5400 h 108"/>
                <a:gd name="T20" fmla="*/ 62469 w 19"/>
                <a:gd name="T21" fmla="*/ 5155 h 108"/>
                <a:gd name="T22" fmla="*/ 66808 w 19"/>
                <a:gd name="T23" fmla="*/ 4842 h 108"/>
                <a:gd name="T24" fmla="*/ 66808 w 19"/>
                <a:gd name="T25" fmla="*/ 4565 h 108"/>
                <a:gd name="T26" fmla="*/ 72960 w 19"/>
                <a:gd name="T27" fmla="*/ 4507 h 108"/>
                <a:gd name="T28" fmla="*/ 72960 w 19"/>
                <a:gd name="T29" fmla="*/ 4107 h 108"/>
                <a:gd name="T30" fmla="*/ 75416 w 19"/>
                <a:gd name="T31" fmla="*/ 3879 h 108"/>
                <a:gd name="T32" fmla="*/ 75416 w 19"/>
                <a:gd name="T33" fmla="*/ 3472 h 108"/>
                <a:gd name="T34" fmla="*/ 79955 w 19"/>
                <a:gd name="T35" fmla="*/ 3236 h 108"/>
                <a:gd name="T36" fmla="*/ 72960 w 19"/>
                <a:gd name="T37" fmla="*/ 3041 h 108"/>
                <a:gd name="T38" fmla="*/ 75416 w 19"/>
                <a:gd name="T39" fmla="*/ 2756 h 108"/>
                <a:gd name="T40" fmla="*/ 75416 w 19"/>
                <a:gd name="T41" fmla="*/ 2356 h 108"/>
                <a:gd name="T42" fmla="*/ 79955 w 19"/>
                <a:gd name="T43" fmla="*/ 2196 h 108"/>
                <a:gd name="T44" fmla="*/ 72960 w 19"/>
                <a:gd name="T45" fmla="*/ 1792 h 108"/>
                <a:gd name="T46" fmla="*/ 72960 w 19"/>
                <a:gd name="T47" fmla="*/ 1298 h 108"/>
                <a:gd name="T48" fmla="*/ 62469 w 19"/>
                <a:gd name="T49" fmla="*/ 1018 h 108"/>
                <a:gd name="T50" fmla="*/ 58765 w 19"/>
                <a:gd name="T51" fmla="*/ 644 h 108"/>
                <a:gd name="T52" fmla="*/ 54210 w 19"/>
                <a:gd name="T53" fmla="*/ 490 h 108"/>
                <a:gd name="T54" fmla="*/ 47473 w 19"/>
                <a:gd name="T55" fmla="*/ 191 h 108"/>
                <a:gd name="T56" fmla="*/ 50168 w 19"/>
                <a:gd name="T57" fmla="*/ 0 h 108"/>
                <a:gd name="T58" fmla="*/ 32187 w 19"/>
                <a:gd name="T59" fmla="*/ 191 h 108"/>
                <a:gd name="T60" fmla="*/ 32187 w 19"/>
                <a:gd name="T61" fmla="*/ 0 h 108"/>
                <a:gd name="T62" fmla="*/ 32187 w 19"/>
                <a:gd name="T63" fmla="*/ 191 h 108"/>
                <a:gd name="T64" fmla="*/ 37091 w 19"/>
                <a:gd name="T65" fmla="*/ 571 h 108"/>
                <a:gd name="T66" fmla="*/ 50168 w 19"/>
                <a:gd name="T67" fmla="*/ 751 h 108"/>
                <a:gd name="T68" fmla="*/ 50168 w 19"/>
                <a:gd name="T69" fmla="*/ 1018 h 108"/>
                <a:gd name="T70" fmla="*/ 54210 w 19"/>
                <a:gd name="T71" fmla="*/ 1338 h 108"/>
                <a:gd name="T72" fmla="*/ 62469 w 19"/>
                <a:gd name="T73" fmla="*/ 1926 h 108"/>
                <a:gd name="T74" fmla="*/ 62469 w 19"/>
                <a:gd name="T75" fmla="*/ 2096 h 108"/>
                <a:gd name="T76" fmla="*/ 62469 w 19"/>
                <a:gd name="T77" fmla="*/ 2356 h 108"/>
                <a:gd name="T78" fmla="*/ 66808 w 19"/>
                <a:gd name="T79" fmla="*/ 2756 h 108"/>
                <a:gd name="T80" fmla="*/ 66808 w 19"/>
                <a:gd name="T81" fmla="*/ 2950 h 108"/>
                <a:gd name="T82" fmla="*/ 72960 w 19"/>
                <a:gd name="T83" fmla="*/ 3236 h 108"/>
                <a:gd name="T84" fmla="*/ 72960 w 19"/>
                <a:gd name="T85" fmla="*/ 3472 h 108"/>
                <a:gd name="T86" fmla="*/ 66808 w 19"/>
                <a:gd name="T87" fmla="*/ 3810 h 108"/>
                <a:gd name="T88" fmla="*/ 62469 w 19"/>
                <a:gd name="T89" fmla="*/ 4107 h 108"/>
                <a:gd name="T90" fmla="*/ 62469 w 19"/>
                <a:gd name="T91" fmla="*/ 4377 h 108"/>
                <a:gd name="T92" fmla="*/ 62469 w 19"/>
                <a:gd name="T93" fmla="*/ 4565 h 108"/>
                <a:gd name="T94" fmla="*/ 58765 w 19"/>
                <a:gd name="T95" fmla="*/ 4842 h 108"/>
                <a:gd name="T96" fmla="*/ 58765 w 19"/>
                <a:gd name="T97" fmla="*/ 5100 h 108"/>
                <a:gd name="T98" fmla="*/ 47473 w 19"/>
                <a:gd name="T99" fmla="*/ 5400 h 108"/>
                <a:gd name="T100" fmla="*/ 54210 w 19"/>
                <a:gd name="T101" fmla="*/ 5755 h 108"/>
                <a:gd name="T102" fmla="*/ 43320 w 19"/>
                <a:gd name="T103" fmla="*/ 6265 h 108"/>
                <a:gd name="T104" fmla="*/ 37091 w 19"/>
                <a:gd name="T105" fmla="*/ 6562 h 108"/>
                <a:gd name="T106" fmla="*/ 29787 w 19"/>
                <a:gd name="T107" fmla="*/ 6706 h 108"/>
                <a:gd name="T108" fmla="*/ 29787 w 19"/>
                <a:gd name="T109" fmla="*/ 7100 h 108"/>
                <a:gd name="T110" fmla="*/ 19111 w 19"/>
                <a:gd name="T111" fmla="*/ 7299 h 108"/>
                <a:gd name="T112" fmla="*/ 17686 w 19"/>
                <a:gd name="T113" fmla="*/ 7489 h 108"/>
                <a:gd name="T114" fmla="*/ 17686 w 19"/>
                <a:gd name="T115" fmla="*/ 7878 h 108"/>
                <a:gd name="T116" fmla="*/ 6737 w 19"/>
                <a:gd name="T117" fmla="*/ 7892 h 108"/>
                <a:gd name="T118" fmla="*/ 0 w 19"/>
                <a:gd name="T119" fmla="*/ 8628 h 108"/>
                <a:gd name="T120" fmla="*/ 0 w 19"/>
                <a:gd name="T121" fmla="*/ 8628 h 108"/>
                <a:gd name="T122" fmla="*/ 6737 w 19"/>
                <a:gd name="T123" fmla="*/ 8628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
                <a:gd name="T187" fmla="*/ 0 h 108"/>
                <a:gd name="T188" fmla="*/ 19 w 19"/>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 h="108">
                  <a:moveTo>
                    <a:pt x="2" y="108"/>
                  </a:moveTo>
                  <a:lnTo>
                    <a:pt x="3" y="101"/>
                  </a:lnTo>
                  <a:lnTo>
                    <a:pt x="5" y="100"/>
                  </a:lnTo>
                  <a:lnTo>
                    <a:pt x="6" y="94"/>
                  </a:lnTo>
                  <a:lnTo>
                    <a:pt x="8" y="91"/>
                  </a:lnTo>
                  <a:lnTo>
                    <a:pt x="11" y="86"/>
                  </a:lnTo>
                  <a:lnTo>
                    <a:pt x="11" y="82"/>
                  </a:lnTo>
                  <a:lnTo>
                    <a:pt x="12" y="79"/>
                  </a:lnTo>
                  <a:lnTo>
                    <a:pt x="14" y="72"/>
                  </a:lnTo>
                  <a:lnTo>
                    <a:pt x="15" y="68"/>
                  </a:lnTo>
                  <a:lnTo>
                    <a:pt x="15" y="65"/>
                  </a:lnTo>
                  <a:lnTo>
                    <a:pt x="16" y="61"/>
                  </a:lnTo>
                  <a:lnTo>
                    <a:pt x="16" y="57"/>
                  </a:lnTo>
                  <a:lnTo>
                    <a:pt x="17" y="56"/>
                  </a:lnTo>
                  <a:lnTo>
                    <a:pt x="17" y="52"/>
                  </a:lnTo>
                  <a:lnTo>
                    <a:pt x="18" y="49"/>
                  </a:lnTo>
                  <a:lnTo>
                    <a:pt x="18" y="43"/>
                  </a:lnTo>
                  <a:lnTo>
                    <a:pt x="19" y="41"/>
                  </a:lnTo>
                  <a:lnTo>
                    <a:pt x="17" y="38"/>
                  </a:lnTo>
                  <a:lnTo>
                    <a:pt x="18" y="34"/>
                  </a:lnTo>
                  <a:lnTo>
                    <a:pt x="18" y="30"/>
                  </a:lnTo>
                  <a:lnTo>
                    <a:pt x="19" y="27"/>
                  </a:lnTo>
                  <a:lnTo>
                    <a:pt x="17" y="23"/>
                  </a:lnTo>
                  <a:lnTo>
                    <a:pt x="17" y="16"/>
                  </a:lnTo>
                  <a:lnTo>
                    <a:pt x="15" y="13"/>
                  </a:lnTo>
                  <a:lnTo>
                    <a:pt x="14" y="8"/>
                  </a:lnTo>
                  <a:lnTo>
                    <a:pt x="13" y="6"/>
                  </a:lnTo>
                  <a:lnTo>
                    <a:pt x="11" y="2"/>
                  </a:lnTo>
                  <a:lnTo>
                    <a:pt x="12" y="0"/>
                  </a:lnTo>
                  <a:lnTo>
                    <a:pt x="8" y="2"/>
                  </a:lnTo>
                  <a:lnTo>
                    <a:pt x="8" y="0"/>
                  </a:lnTo>
                  <a:lnTo>
                    <a:pt x="8" y="2"/>
                  </a:lnTo>
                  <a:lnTo>
                    <a:pt x="9" y="7"/>
                  </a:lnTo>
                  <a:lnTo>
                    <a:pt x="12" y="9"/>
                  </a:lnTo>
                  <a:lnTo>
                    <a:pt x="12" y="13"/>
                  </a:lnTo>
                  <a:lnTo>
                    <a:pt x="13" y="17"/>
                  </a:lnTo>
                  <a:lnTo>
                    <a:pt x="15" y="24"/>
                  </a:lnTo>
                  <a:lnTo>
                    <a:pt x="15" y="26"/>
                  </a:lnTo>
                  <a:lnTo>
                    <a:pt x="15" y="30"/>
                  </a:lnTo>
                  <a:lnTo>
                    <a:pt x="16" y="34"/>
                  </a:lnTo>
                  <a:lnTo>
                    <a:pt x="16" y="37"/>
                  </a:lnTo>
                  <a:lnTo>
                    <a:pt x="17" y="41"/>
                  </a:lnTo>
                  <a:lnTo>
                    <a:pt x="17" y="43"/>
                  </a:lnTo>
                  <a:lnTo>
                    <a:pt x="16" y="48"/>
                  </a:lnTo>
                  <a:lnTo>
                    <a:pt x="15" y="52"/>
                  </a:lnTo>
                  <a:lnTo>
                    <a:pt x="15" y="55"/>
                  </a:lnTo>
                  <a:lnTo>
                    <a:pt x="15" y="57"/>
                  </a:lnTo>
                  <a:lnTo>
                    <a:pt x="14" y="61"/>
                  </a:lnTo>
                  <a:lnTo>
                    <a:pt x="14" y="64"/>
                  </a:lnTo>
                  <a:lnTo>
                    <a:pt x="11" y="68"/>
                  </a:lnTo>
                  <a:lnTo>
                    <a:pt x="13" y="72"/>
                  </a:lnTo>
                  <a:lnTo>
                    <a:pt x="10" y="78"/>
                  </a:lnTo>
                  <a:lnTo>
                    <a:pt x="9" y="82"/>
                  </a:lnTo>
                  <a:lnTo>
                    <a:pt x="7" y="84"/>
                  </a:lnTo>
                  <a:lnTo>
                    <a:pt x="7" y="89"/>
                  </a:lnTo>
                  <a:lnTo>
                    <a:pt x="5" y="91"/>
                  </a:lnTo>
                  <a:lnTo>
                    <a:pt x="4" y="94"/>
                  </a:lnTo>
                  <a:lnTo>
                    <a:pt x="4" y="98"/>
                  </a:lnTo>
                  <a:lnTo>
                    <a:pt x="2" y="99"/>
                  </a:lnTo>
                  <a:lnTo>
                    <a:pt x="0" y="108"/>
                  </a:lnTo>
                  <a:lnTo>
                    <a:pt x="2" y="10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FFD555B3-3F22-432E-9890-4CAB2C1DC70E}"/>
                </a:ext>
              </a:extLst>
            </p:cNvPr>
            <p:cNvSpPr>
              <a:spLocks/>
            </p:cNvSpPr>
            <p:nvPr/>
          </p:nvSpPr>
          <p:spPr bwMode="auto">
            <a:xfrm>
              <a:off x="1380" y="2632"/>
              <a:ext cx="102" cy="98"/>
            </a:xfrm>
            <a:custGeom>
              <a:avLst/>
              <a:gdLst>
                <a:gd name="T0" fmla="*/ 291382 w 60"/>
                <a:gd name="T1" fmla="*/ 5257 h 75"/>
                <a:gd name="T2" fmla="*/ 283096 w 60"/>
                <a:gd name="T3" fmla="*/ 5257 h 75"/>
                <a:gd name="T4" fmla="*/ 283096 w 60"/>
                <a:gd name="T5" fmla="*/ 5151 h 75"/>
                <a:gd name="T6" fmla="*/ 283096 w 60"/>
                <a:gd name="T7" fmla="*/ 4984 h 75"/>
                <a:gd name="T8" fmla="*/ 278554 w 60"/>
                <a:gd name="T9" fmla="*/ 4743 h 75"/>
                <a:gd name="T10" fmla="*/ 278554 w 60"/>
                <a:gd name="T11" fmla="*/ 4648 h 75"/>
                <a:gd name="T12" fmla="*/ 272755 w 60"/>
                <a:gd name="T13" fmla="*/ 4513 h 75"/>
                <a:gd name="T14" fmla="*/ 262900 w 60"/>
                <a:gd name="T15" fmla="*/ 4305 h 75"/>
                <a:gd name="T16" fmla="*/ 257504 w 60"/>
                <a:gd name="T17" fmla="*/ 4198 h 75"/>
                <a:gd name="T18" fmla="*/ 249655 w 60"/>
                <a:gd name="T19" fmla="*/ 4023 h 75"/>
                <a:gd name="T20" fmla="*/ 252243 w 60"/>
                <a:gd name="T21" fmla="*/ 3774 h 75"/>
                <a:gd name="T22" fmla="*/ 244786 w 60"/>
                <a:gd name="T23" fmla="*/ 3585 h 75"/>
                <a:gd name="T24" fmla="*/ 233607 w 60"/>
                <a:gd name="T25" fmla="*/ 3463 h 75"/>
                <a:gd name="T26" fmla="*/ 229024 w 60"/>
                <a:gd name="T27" fmla="*/ 3156 h 75"/>
                <a:gd name="T28" fmla="*/ 216320 w 60"/>
                <a:gd name="T29" fmla="*/ 3046 h 75"/>
                <a:gd name="T30" fmla="*/ 199889 w 60"/>
                <a:gd name="T31" fmla="*/ 2602 h 75"/>
                <a:gd name="T32" fmla="*/ 188064 w 60"/>
                <a:gd name="T33" fmla="*/ 2415 h 75"/>
                <a:gd name="T34" fmla="*/ 146856 w 60"/>
                <a:gd name="T35" fmla="*/ 1414 h 75"/>
                <a:gd name="T36" fmla="*/ 131645 w 60"/>
                <a:gd name="T37" fmla="*/ 1352 h 75"/>
                <a:gd name="T38" fmla="*/ 127247 w 60"/>
                <a:gd name="T39" fmla="*/ 1130 h 75"/>
                <a:gd name="T40" fmla="*/ 105919 w 60"/>
                <a:gd name="T41" fmla="*/ 941 h 75"/>
                <a:gd name="T42" fmla="*/ 103165 w 60"/>
                <a:gd name="T43" fmla="*/ 792 h 75"/>
                <a:gd name="T44" fmla="*/ 77438 w 60"/>
                <a:gd name="T45" fmla="*/ 507 h 75"/>
                <a:gd name="T46" fmla="*/ 57622 w 60"/>
                <a:gd name="T47" fmla="*/ 388 h 75"/>
                <a:gd name="T48" fmla="*/ 44030 w 60"/>
                <a:gd name="T49" fmla="*/ 174 h 75"/>
                <a:gd name="T50" fmla="*/ 28482 w 60"/>
                <a:gd name="T51" fmla="*/ 174 h 75"/>
                <a:gd name="T52" fmla="*/ 19938 w 60"/>
                <a:gd name="T53" fmla="*/ 0 h 75"/>
                <a:gd name="T54" fmla="*/ 8962 w 60"/>
                <a:gd name="T55" fmla="*/ 0 h 75"/>
                <a:gd name="T56" fmla="*/ 8962 w 60"/>
                <a:gd name="T57" fmla="*/ 0 h 75"/>
                <a:gd name="T58" fmla="*/ 0 w 60"/>
                <a:gd name="T59" fmla="*/ 227 h 75"/>
                <a:gd name="T60" fmla="*/ 8962 w 60"/>
                <a:gd name="T61" fmla="*/ 227 h 75"/>
                <a:gd name="T62" fmla="*/ 8962 w 60"/>
                <a:gd name="T63" fmla="*/ 227 h 75"/>
                <a:gd name="T64" fmla="*/ 19938 w 60"/>
                <a:gd name="T65" fmla="*/ 227 h 75"/>
                <a:gd name="T66" fmla="*/ 44030 w 60"/>
                <a:gd name="T67" fmla="*/ 422 h 75"/>
                <a:gd name="T68" fmla="*/ 48419 w 60"/>
                <a:gd name="T69" fmla="*/ 551 h 75"/>
                <a:gd name="T70" fmla="*/ 69166 w 60"/>
                <a:gd name="T71" fmla="*/ 551 h 75"/>
                <a:gd name="T72" fmla="*/ 89102 w 60"/>
                <a:gd name="T73" fmla="*/ 1082 h 75"/>
                <a:gd name="T74" fmla="*/ 97957 w 60"/>
                <a:gd name="T75" fmla="*/ 1082 h 75"/>
                <a:gd name="T76" fmla="*/ 117582 w 60"/>
                <a:gd name="T77" fmla="*/ 1230 h 75"/>
                <a:gd name="T78" fmla="*/ 122987 w 60"/>
                <a:gd name="T79" fmla="*/ 1477 h 75"/>
                <a:gd name="T80" fmla="*/ 137416 w 60"/>
                <a:gd name="T81" fmla="*/ 1666 h 75"/>
                <a:gd name="T82" fmla="*/ 180062 w 60"/>
                <a:gd name="T83" fmla="*/ 2522 h 75"/>
                <a:gd name="T84" fmla="*/ 188064 w 60"/>
                <a:gd name="T85" fmla="*/ 2650 h 75"/>
                <a:gd name="T86" fmla="*/ 203993 w 60"/>
                <a:gd name="T87" fmla="*/ 3046 h 75"/>
                <a:gd name="T88" fmla="*/ 220816 w 60"/>
                <a:gd name="T89" fmla="*/ 3295 h 75"/>
                <a:gd name="T90" fmla="*/ 220816 w 60"/>
                <a:gd name="T91" fmla="*/ 3400 h 75"/>
                <a:gd name="T92" fmla="*/ 223797 w 60"/>
                <a:gd name="T93" fmla="*/ 3717 h 75"/>
                <a:gd name="T94" fmla="*/ 233607 w 60"/>
                <a:gd name="T95" fmla="*/ 3814 h 75"/>
                <a:gd name="T96" fmla="*/ 237881 w 60"/>
                <a:gd name="T97" fmla="*/ 4124 h 75"/>
                <a:gd name="T98" fmla="*/ 249655 w 60"/>
                <a:gd name="T99" fmla="*/ 4265 h 75"/>
                <a:gd name="T100" fmla="*/ 252243 w 60"/>
                <a:gd name="T101" fmla="*/ 4443 h 75"/>
                <a:gd name="T102" fmla="*/ 252243 w 60"/>
                <a:gd name="T103" fmla="*/ 4525 h 75"/>
                <a:gd name="T104" fmla="*/ 257504 w 60"/>
                <a:gd name="T105" fmla="*/ 4684 h 75"/>
                <a:gd name="T106" fmla="*/ 257504 w 60"/>
                <a:gd name="T107" fmla="*/ 4857 h 75"/>
                <a:gd name="T108" fmla="*/ 269178 w 60"/>
                <a:gd name="T109" fmla="*/ 4984 h 75"/>
                <a:gd name="T110" fmla="*/ 262900 w 60"/>
                <a:gd name="T111" fmla="*/ 5201 h 75"/>
                <a:gd name="T112" fmla="*/ 278554 w 60"/>
                <a:gd name="T113" fmla="*/ 5400 h 75"/>
                <a:gd name="T114" fmla="*/ 272755 w 60"/>
                <a:gd name="T115" fmla="*/ 5400 h 75"/>
                <a:gd name="T116" fmla="*/ 291382 w 60"/>
                <a:gd name="T117" fmla="*/ 525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75"/>
                <a:gd name="T179" fmla="*/ 60 w 6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75">
                  <a:moveTo>
                    <a:pt x="60" y="73"/>
                  </a:moveTo>
                  <a:lnTo>
                    <a:pt x="58" y="73"/>
                  </a:lnTo>
                  <a:lnTo>
                    <a:pt x="58" y="71"/>
                  </a:lnTo>
                  <a:lnTo>
                    <a:pt x="58" y="69"/>
                  </a:lnTo>
                  <a:lnTo>
                    <a:pt x="57" y="66"/>
                  </a:lnTo>
                  <a:lnTo>
                    <a:pt x="57" y="64"/>
                  </a:lnTo>
                  <a:lnTo>
                    <a:pt x="56" y="62"/>
                  </a:lnTo>
                  <a:lnTo>
                    <a:pt x="54" y="60"/>
                  </a:lnTo>
                  <a:lnTo>
                    <a:pt x="53" y="58"/>
                  </a:lnTo>
                  <a:lnTo>
                    <a:pt x="51" y="56"/>
                  </a:lnTo>
                  <a:lnTo>
                    <a:pt x="52" y="52"/>
                  </a:lnTo>
                  <a:lnTo>
                    <a:pt x="50" y="50"/>
                  </a:lnTo>
                  <a:lnTo>
                    <a:pt x="48" y="48"/>
                  </a:lnTo>
                  <a:lnTo>
                    <a:pt x="47" y="44"/>
                  </a:lnTo>
                  <a:lnTo>
                    <a:pt x="44" y="42"/>
                  </a:lnTo>
                  <a:lnTo>
                    <a:pt x="41" y="36"/>
                  </a:lnTo>
                  <a:lnTo>
                    <a:pt x="39" y="34"/>
                  </a:lnTo>
                  <a:lnTo>
                    <a:pt x="30" y="20"/>
                  </a:lnTo>
                  <a:lnTo>
                    <a:pt x="27" y="18"/>
                  </a:lnTo>
                  <a:lnTo>
                    <a:pt x="26" y="16"/>
                  </a:lnTo>
                  <a:lnTo>
                    <a:pt x="22" y="13"/>
                  </a:lnTo>
                  <a:lnTo>
                    <a:pt x="21" y="11"/>
                  </a:lnTo>
                  <a:lnTo>
                    <a:pt x="16" y="7"/>
                  </a:lnTo>
                  <a:lnTo>
                    <a:pt x="12" y="5"/>
                  </a:lnTo>
                  <a:lnTo>
                    <a:pt x="9" y="2"/>
                  </a:lnTo>
                  <a:lnTo>
                    <a:pt x="6" y="2"/>
                  </a:lnTo>
                  <a:lnTo>
                    <a:pt x="4" y="0"/>
                  </a:lnTo>
                  <a:lnTo>
                    <a:pt x="2" y="0"/>
                  </a:lnTo>
                  <a:lnTo>
                    <a:pt x="0" y="3"/>
                  </a:lnTo>
                  <a:lnTo>
                    <a:pt x="2" y="3"/>
                  </a:lnTo>
                  <a:lnTo>
                    <a:pt x="4" y="3"/>
                  </a:lnTo>
                  <a:lnTo>
                    <a:pt x="9" y="6"/>
                  </a:lnTo>
                  <a:lnTo>
                    <a:pt x="10" y="8"/>
                  </a:lnTo>
                  <a:lnTo>
                    <a:pt x="14" y="8"/>
                  </a:lnTo>
                  <a:lnTo>
                    <a:pt x="18" y="15"/>
                  </a:lnTo>
                  <a:lnTo>
                    <a:pt x="20" y="15"/>
                  </a:lnTo>
                  <a:lnTo>
                    <a:pt x="24" y="17"/>
                  </a:lnTo>
                  <a:lnTo>
                    <a:pt x="25" y="21"/>
                  </a:lnTo>
                  <a:lnTo>
                    <a:pt x="28" y="23"/>
                  </a:lnTo>
                  <a:lnTo>
                    <a:pt x="37" y="35"/>
                  </a:lnTo>
                  <a:lnTo>
                    <a:pt x="39" y="37"/>
                  </a:lnTo>
                  <a:lnTo>
                    <a:pt x="42" y="42"/>
                  </a:lnTo>
                  <a:lnTo>
                    <a:pt x="45" y="46"/>
                  </a:lnTo>
                  <a:lnTo>
                    <a:pt x="45" y="47"/>
                  </a:lnTo>
                  <a:lnTo>
                    <a:pt x="46" y="51"/>
                  </a:lnTo>
                  <a:lnTo>
                    <a:pt x="48" y="53"/>
                  </a:lnTo>
                  <a:lnTo>
                    <a:pt x="49" y="57"/>
                  </a:lnTo>
                  <a:lnTo>
                    <a:pt x="51" y="59"/>
                  </a:lnTo>
                  <a:lnTo>
                    <a:pt x="52" y="61"/>
                  </a:lnTo>
                  <a:lnTo>
                    <a:pt x="52" y="63"/>
                  </a:lnTo>
                  <a:lnTo>
                    <a:pt x="53" y="65"/>
                  </a:lnTo>
                  <a:lnTo>
                    <a:pt x="53" y="67"/>
                  </a:lnTo>
                  <a:lnTo>
                    <a:pt x="55" y="69"/>
                  </a:lnTo>
                  <a:lnTo>
                    <a:pt x="54" y="72"/>
                  </a:lnTo>
                  <a:lnTo>
                    <a:pt x="57" y="75"/>
                  </a:lnTo>
                  <a:lnTo>
                    <a:pt x="56" y="75"/>
                  </a:lnTo>
                  <a:lnTo>
                    <a:pt x="60" y="7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2">
              <a:extLst>
                <a:ext uri="{FF2B5EF4-FFF2-40B4-BE49-F238E27FC236}">
                  <a16:creationId xmlns:a16="http://schemas.microsoft.com/office/drawing/2014/main" id="{A2A7A5AF-20E7-41F2-898E-FF95E95E8EE7}"/>
                </a:ext>
              </a:extLst>
            </p:cNvPr>
            <p:cNvSpPr>
              <a:spLocks/>
            </p:cNvSpPr>
            <p:nvPr/>
          </p:nvSpPr>
          <p:spPr bwMode="auto">
            <a:xfrm>
              <a:off x="1227" y="2621"/>
              <a:ext cx="157" cy="20"/>
            </a:xfrm>
            <a:custGeom>
              <a:avLst/>
              <a:gdLst>
                <a:gd name="T0" fmla="*/ 404601 w 93"/>
                <a:gd name="T1" fmla="*/ 847 h 15"/>
                <a:gd name="T2" fmla="*/ 404601 w 93"/>
                <a:gd name="T3" fmla="*/ 847 h 15"/>
                <a:gd name="T4" fmla="*/ 384125 w 93"/>
                <a:gd name="T5" fmla="*/ 491 h 15"/>
                <a:gd name="T6" fmla="*/ 314486 w 93"/>
                <a:gd name="T7" fmla="*/ 276 h 15"/>
                <a:gd name="T8" fmla="*/ 303790 w 93"/>
                <a:gd name="T9" fmla="*/ 276 h 15"/>
                <a:gd name="T10" fmla="*/ 213115 w 93"/>
                <a:gd name="T11" fmla="*/ 0 h 15"/>
                <a:gd name="T12" fmla="*/ 188189 w 93"/>
                <a:gd name="T13" fmla="*/ 1 h 15"/>
                <a:gd name="T14" fmla="*/ 175737 w 93"/>
                <a:gd name="T15" fmla="*/ 0 h 15"/>
                <a:gd name="T16" fmla="*/ 90417 w 93"/>
                <a:gd name="T17" fmla="*/ 1 h 15"/>
                <a:gd name="T18" fmla="*/ 82511 w 93"/>
                <a:gd name="T19" fmla="*/ 276 h 15"/>
                <a:gd name="T20" fmla="*/ 64439 w 93"/>
                <a:gd name="T21" fmla="*/ 368 h 15"/>
                <a:gd name="T22" fmla="*/ 62290 w 93"/>
                <a:gd name="T23" fmla="*/ 368 h 15"/>
                <a:gd name="T24" fmla="*/ 51324 w 93"/>
                <a:gd name="T25" fmla="*/ 491 h 15"/>
                <a:gd name="T26" fmla="*/ 18009 w 93"/>
                <a:gd name="T27" fmla="*/ 847 h 15"/>
                <a:gd name="T28" fmla="*/ 0 w 93"/>
                <a:gd name="T29" fmla="*/ 1287 h 15"/>
                <a:gd name="T30" fmla="*/ 0 w 93"/>
                <a:gd name="T31" fmla="*/ 1129 h 15"/>
                <a:gd name="T32" fmla="*/ 4543 w 93"/>
                <a:gd name="T33" fmla="*/ 1505 h 15"/>
                <a:gd name="T34" fmla="*/ 4543 w 93"/>
                <a:gd name="T35" fmla="*/ 1287 h 15"/>
                <a:gd name="T36" fmla="*/ 21857 w 93"/>
                <a:gd name="T37" fmla="*/ 965 h 15"/>
                <a:gd name="T38" fmla="*/ 48876 w 93"/>
                <a:gd name="T39" fmla="*/ 655 h 15"/>
                <a:gd name="T40" fmla="*/ 64439 w 93"/>
                <a:gd name="T41" fmla="*/ 635 h 15"/>
                <a:gd name="T42" fmla="*/ 74779 w 93"/>
                <a:gd name="T43" fmla="*/ 635 h 15"/>
                <a:gd name="T44" fmla="*/ 90417 w 93"/>
                <a:gd name="T45" fmla="*/ 655 h 15"/>
                <a:gd name="T46" fmla="*/ 100178 w 93"/>
                <a:gd name="T47" fmla="*/ 491 h 15"/>
                <a:gd name="T48" fmla="*/ 169118 w 93"/>
                <a:gd name="T49" fmla="*/ 368 h 15"/>
                <a:gd name="T50" fmla="*/ 188189 w 93"/>
                <a:gd name="T51" fmla="*/ 368 h 15"/>
                <a:gd name="T52" fmla="*/ 208905 w 93"/>
                <a:gd name="T53" fmla="*/ 276 h 15"/>
                <a:gd name="T54" fmla="*/ 303790 w 93"/>
                <a:gd name="T55" fmla="*/ 635 h 15"/>
                <a:gd name="T56" fmla="*/ 314486 w 93"/>
                <a:gd name="T57" fmla="*/ 635 h 15"/>
                <a:gd name="T58" fmla="*/ 384125 w 93"/>
                <a:gd name="T59" fmla="*/ 873 h 15"/>
                <a:gd name="T60" fmla="*/ 396975 w 93"/>
                <a:gd name="T61" fmla="*/ 1129 h 15"/>
                <a:gd name="T62" fmla="*/ 404601 w 93"/>
                <a:gd name="T63" fmla="*/ 1129 h 15"/>
                <a:gd name="T64" fmla="*/ 404601 w 93"/>
                <a:gd name="T65" fmla="*/ 8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5"/>
                <a:gd name="T101" fmla="*/ 93 w 93"/>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5">
                  <a:moveTo>
                    <a:pt x="93" y="8"/>
                  </a:moveTo>
                  <a:lnTo>
                    <a:pt x="93" y="8"/>
                  </a:lnTo>
                  <a:lnTo>
                    <a:pt x="88" y="5"/>
                  </a:lnTo>
                  <a:lnTo>
                    <a:pt x="72" y="3"/>
                  </a:lnTo>
                  <a:lnTo>
                    <a:pt x="70" y="3"/>
                  </a:lnTo>
                  <a:lnTo>
                    <a:pt x="49" y="0"/>
                  </a:lnTo>
                  <a:lnTo>
                    <a:pt x="43" y="1"/>
                  </a:lnTo>
                  <a:lnTo>
                    <a:pt x="40" y="0"/>
                  </a:lnTo>
                  <a:lnTo>
                    <a:pt x="21" y="1"/>
                  </a:lnTo>
                  <a:lnTo>
                    <a:pt x="19" y="3"/>
                  </a:lnTo>
                  <a:lnTo>
                    <a:pt x="15" y="4"/>
                  </a:lnTo>
                  <a:lnTo>
                    <a:pt x="14" y="4"/>
                  </a:lnTo>
                  <a:lnTo>
                    <a:pt x="12" y="5"/>
                  </a:lnTo>
                  <a:lnTo>
                    <a:pt x="4" y="8"/>
                  </a:lnTo>
                  <a:lnTo>
                    <a:pt x="0" y="13"/>
                  </a:lnTo>
                  <a:lnTo>
                    <a:pt x="0" y="11"/>
                  </a:lnTo>
                  <a:lnTo>
                    <a:pt x="1" y="15"/>
                  </a:lnTo>
                  <a:lnTo>
                    <a:pt x="1" y="13"/>
                  </a:lnTo>
                  <a:lnTo>
                    <a:pt x="5" y="10"/>
                  </a:lnTo>
                  <a:lnTo>
                    <a:pt x="11" y="7"/>
                  </a:lnTo>
                  <a:lnTo>
                    <a:pt x="15" y="6"/>
                  </a:lnTo>
                  <a:lnTo>
                    <a:pt x="17" y="6"/>
                  </a:lnTo>
                  <a:lnTo>
                    <a:pt x="21" y="7"/>
                  </a:lnTo>
                  <a:lnTo>
                    <a:pt x="23" y="5"/>
                  </a:lnTo>
                  <a:lnTo>
                    <a:pt x="39" y="4"/>
                  </a:lnTo>
                  <a:lnTo>
                    <a:pt x="43" y="4"/>
                  </a:lnTo>
                  <a:lnTo>
                    <a:pt x="48" y="3"/>
                  </a:lnTo>
                  <a:lnTo>
                    <a:pt x="70" y="6"/>
                  </a:lnTo>
                  <a:lnTo>
                    <a:pt x="72" y="6"/>
                  </a:lnTo>
                  <a:lnTo>
                    <a:pt x="88" y="9"/>
                  </a:lnTo>
                  <a:lnTo>
                    <a:pt x="91" y="11"/>
                  </a:lnTo>
                  <a:lnTo>
                    <a:pt x="93" y="11"/>
                  </a:lnTo>
                  <a:lnTo>
                    <a:pt x="93" y="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3">
              <a:extLst>
                <a:ext uri="{FF2B5EF4-FFF2-40B4-BE49-F238E27FC236}">
                  <a16:creationId xmlns:a16="http://schemas.microsoft.com/office/drawing/2014/main" id="{F39ED967-9D4A-4026-897F-154F6AEED20F}"/>
                </a:ext>
              </a:extLst>
            </p:cNvPr>
            <p:cNvSpPr>
              <a:spLocks/>
            </p:cNvSpPr>
            <p:nvPr/>
          </p:nvSpPr>
          <p:spPr bwMode="auto">
            <a:xfrm>
              <a:off x="1144" y="2636"/>
              <a:ext cx="84" cy="82"/>
            </a:xfrm>
            <a:custGeom>
              <a:avLst/>
              <a:gdLst>
                <a:gd name="T0" fmla="*/ 197020 w 50"/>
                <a:gd name="T1" fmla="*/ 0 h 63"/>
                <a:gd name="T2" fmla="*/ 197020 w 50"/>
                <a:gd name="T3" fmla="*/ 0 h 63"/>
                <a:gd name="T4" fmla="*/ 189423 w 50"/>
                <a:gd name="T5" fmla="*/ 0 h 63"/>
                <a:gd name="T6" fmla="*/ 182315 w 50"/>
                <a:gd name="T7" fmla="*/ 1 h 63"/>
                <a:gd name="T8" fmla="*/ 165907 w 50"/>
                <a:gd name="T9" fmla="*/ 225 h 63"/>
                <a:gd name="T10" fmla="*/ 165907 w 50"/>
                <a:gd name="T11" fmla="*/ 293 h 63"/>
                <a:gd name="T12" fmla="*/ 157540 w 50"/>
                <a:gd name="T13" fmla="*/ 293 h 63"/>
                <a:gd name="T14" fmla="*/ 141112 w 50"/>
                <a:gd name="T15" fmla="*/ 381 h 63"/>
                <a:gd name="T16" fmla="*/ 141112 w 50"/>
                <a:gd name="T17" fmla="*/ 496 h 63"/>
                <a:gd name="T18" fmla="*/ 123987 w 50"/>
                <a:gd name="T19" fmla="*/ 646 h 63"/>
                <a:gd name="T20" fmla="*/ 117274 w 50"/>
                <a:gd name="T21" fmla="*/ 686 h 63"/>
                <a:gd name="T22" fmla="*/ 108521 w 50"/>
                <a:gd name="T23" fmla="*/ 893 h 63"/>
                <a:gd name="T24" fmla="*/ 101082 w 50"/>
                <a:gd name="T25" fmla="*/ 1030 h 63"/>
                <a:gd name="T26" fmla="*/ 93774 w 50"/>
                <a:gd name="T27" fmla="*/ 1200 h 63"/>
                <a:gd name="T28" fmla="*/ 83995 w 50"/>
                <a:gd name="T29" fmla="*/ 1341 h 63"/>
                <a:gd name="T30" fmla="*/ 77430 w 50"/>
                <a:gd name="T31" fmla="*/ 1425 h 63"/>
                <a:gd name="T32" fmla="*/ 64596 w 50"/>
                <a:gd name="T33" fmla="*/ 1725 h 63"/>
                <a:gd name="T34" fmla="*/ 57108 w 50"/>
                <a:gd name="T35" fmla="*/ 1864 h 63"/>
                <a:gd name="T36" fmla="*/ 48433 w 50"/>
                <a:gd name="T37" fmla="*/ 2033 h 63"/>
                <a:gd name="T38" fmla="*/ 48433 w 50"/>
                <a:gd name="T39" fmla="*/ 2106 h 63"/>
                <a:gd name="T40" fmla="*/ 35814 w 50"/>
                <a:gd name="T41" fmla="*/ 2414 h 63"/>
                <a:gd name="T42" fmla="*/ 35814 w 50"/>
                <a:gd name="T43" fmla="*/ 2487 h 63"/>
                <a:gd name="T44" fmla="*/ 28829 w 50"/>
                <a:gd name="T45" fmla="*/ 2741 h 63"/>
                <a:gd name="T46" fmla="*/ 24733 w 50"/>
                <a:gd name="T47" fmla="*/ 2922 h 63"/>
                <a:gd name="T48" fmla="*/ 17160 w 50"/>
                <a:gd name="T49" fmla="*/ 3063 h 63"/>
                <a:gd name="T50" fmla="*/ 17160 w 50"/>
                <a:gd name="T51" fmla="*/ 3335 h 63"/>
                <a:gd name="T52" fmla="*/ 6611 w 50"/>
                <a:gd name="T53" fmla="*/ 3385 h 63"/>
                <a:gd name="T54" fmla="*/ 3935 w 50"/>
                <a:gd name="T55" fmla="*/ 3628 h 63"/>
                <a:gd name="T56" fmla="*/ 0 w 50"/>
                <a:gd name="T57" fmla="*/ 4290 h 63"/>
                <a:gd name="T58" fmla="*/ 6611 w 50"/>
                <a:gd name="T59" fmla="*/ 4290 h 63"/>
                <a:gd name="T60" fmla="*/ 11106 w 50"/>
                <a:gd name="T61" fmla="*/ 3628 h 63"/>
                <a:gd name="T62" fmla="*/ 18658 w 50"/>
                <a:gd name="T63" fmla="*/ 3568 h 63"/>
                <a:gd name="T64" fmla="*/ 24733 w 50"/>
                <a:gd name="T65" fmla="*/ 3335 h 63"/>
                <a:gd name="T66" fmla="*/ 24733 w 50"/>
                <a:gd name="T67" fmla="*/ 3063 h 63"/>
                <a:gd name="T68" fmla="*/ 31345 w 50"/>
                <a:gd name="T69" fmla="*/ 2956 h 63"/>
                <a:gd name="T70" fmla="*/ 41551 w 50"/>
                <a:gd name="T71" fmla="*/ 2741 h 63"/>
                <a:gd name="T72" fmla="*/ 42452 w 50"/>
                <a:gd name="T73" fmla="*/ 2646 h 63"/>
                <a:gd name="T74" fmla="*/ 52660 w 50"/>
                <a:gd name="T75" fmla="*/ 2487 h 63"/>
                <a:gd name="T76" fmla="*/ 60168 w 50"/>
                <a:gd name="T77" fmla="*/ 2271 h 63"/>
                <a:gd name="T78" fmla="*/ 60168 w 50"/>
                <a:gd name="T79" fmla="*/ 2218 h 63"/>
                <a:gd name="T80" fmla="*/ 69806 w 50"/>
                <a:gd name="T81" fmla="*/ 2033 h 63"/>
                <a:gd name="T82" fmla="*/ 71319 w 50"/>
                <a:gd name="T83" fmla="*/ 1855 h 63"/>
                <a:gd name="T84" fmla="*/ 81367 w 50"/>
                <a:gd name="T85" fmla="*/ 1562 h 63"/>
                <a:gd name="T86" fmla="*/ 95941 w 50"/>
                <a:gd name="T87" fmla="*/ 1512 h 63"/>
                <a:gd name="T88" fmla="*/ 95941 w 50"/>
                <a:gd name="T89" fmla="*/ 1341 h 63"/>
                <a:gd name="T90" fmla="*/ 112752 w 50"/>
                <a:gd name="T91" fmla="*/ 1162 h 63"/>
                <a:gd name="T92" fmla="*/ 117274 w 50"/>
                <a:gd name="T93" fmla="*/ 1030 h 63"/>
                <a:gd name="T94" fmla="*/ 123987 w 50"/>
                <a:gd name="T95" fmla="*/ 841 h 63"/>
                <a:gd name="T96" fmla="*/ 131425 w 50"/>
                <a:gd name="T97" fmla="*/ 708 h 63"/>
                <a:gd name="T98" fmla="*/ 141112 w 50"/>
                <a:gd name="T99" fmla="*/ 646 h 63"/>
                <a:gd name="T100" fmla="*/ 148628 w 50"/>
                <a:gd name="T101" fmla="*/ 527 h 63"/>
                <a:gd name="T102" fmla="*/ 165907 w 50"/>
                <a:gd name="T103" fmla="*/ 405 h 63"/>
                <a:gd name="T104" fmla="*/ 172462 w 50"/>
                <a:gd name="T105" fmla="*/ 381 h 63"/>
                <a:gd name="T106" fmla="*/ 172462 w 50"/>
                <a:gd name="T107" fmla="*/ 381 h 63"/>
                <a:gd name="T108" fmla="*/ 182315 w 50"/>
                <a:gd name="T109" fmla="*/ 225 h 63"/>
                <a:gd name="T110" fmla="*/ 189423 w 50"/>
                <a:gd name="T111" fmla="*/ 225 h 63"/>
                <a:gd name="T112" fmla="*/ 193422 w 50"/>
                <a:gd name="T113" fmla="*/ 293 h 63"/>
                <a:gd name="T114" fmla="*/ 201291 w 50"/>
                <a:gd name="T115" fmla="*/ 293 h 63"/>
                <a:gd name="T116" fmla="*/ 197020 w 50"/>
                <a:gd name="T117" fmla="*/ 0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
                <a:gd name="T178" fmla="*/ 0 h 63"/>
                <a:gd name="T179" fmla="*/ 50 w 50"/>
                <a:gd name="T180" fmla="*/ 63 h 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 h="63">
                  <a:moveTo>
                    <a:pt x="49" y="0"/>
                  </a:moveTo>
                  <a:lnTo>
                    <a:pt x="49" y="0"/>
                  </a:lnTo>
                  <a:lnTo>
                    <a:pt x="47" y="0"/>
                  </a:lnTo>
                  <a:lnTo>
                    <a:pt x="45" y="1"/>
                  </a:lnTo>
                  <a:lnTo>
                    <a:pt x="41" y="3"/>
                  </a:lnTo>
                  <a:lnTo>
                    <a:pt x="41" y="4"/>
                  </a:lnTo>
                  <a:lnTo>
                    <a:pt x="39" y="4"/>
                  </a:lnTo>
                  <a:lnTo>
                    <a:pt x="35" y="5"/>
                  </a:lnTo>
                  <a:lnTo>
                    <a:pt x="35" y="7"/>
                  </a:lnTo>
                  <a:lnTo>
                    <a:pt x="31" y="9"/>
                  </a:lnTo>
                  <a:lnTo>
                    <a:pt x="29" y="10"/>
                  </a:lnTo>
                  <a:lnTo>
                    <a:pt x="27" y="13"/>
                  </a:lnTo>
                  <a:lnTo>
                    <a:pt x="25" y="15"/>
                  </a:lnTo>
                  <a:lnTo>
                    <a:pt x="23" y="18"/>
                  </a:lnTo>
                  <a:lnTo>
                    <a:pt x="21" y="20"/>
                  </a:lnTo>
                  <a:lnTo>
                    <a:pt x="19" y="21"/>
                  </a:lnTo>
                  <a:lnTo>
                    <a:pt x="16" y="25"/>
                  </a:lnTo>
                  <a:lnTo>
                    <a:pt x="14" y="28"/>
                  </a:lnTo>
                  <a:lnTo>
                    <a:pt x="12" y="30"/>
                  </a:lnTo>
                  <a:lnTo>
                    <a:pt x="12" y="31"/>
                  </a:lnTo>
                  <a:lnTo>
                    <a:pt x="9" y="35"/>
                  </a:lnTo>
                  <a:lnTo>
                    <a:pt x="9" y="37"/>
                  </a:lnTo>
                  <a:lnTo>
                    <a:pt x="7" y="40"/>
                  </a:lnTo>
                  <a:lnTo>
                    <a:pt x="6" y="43"/>
                  </a:lnTo>
                  <a:lnTo>
                    <a:pt x="4" y="45"/>
                  </a:lnTo>
                  <a:lnTo>
                    <a:pt x="4" y="49"/>
                  </a:lnTo>
                  <a:lnTo>
                    <a:pt x="2" y="50"/>
                  </a:lnTo>
                  <a:lnTo>
                    <a:pt x="1" y="54"/>
                  </a:lnTo>
                  <a:lnTo>
                    <a:pt x="0" y="63"/>
                  </a:lnTo>
                  <a:lnTo>
                    <a:pt x="2" y="63"/>
                  </a:lnTo>
                  <a:lnTo>
                    <a:pt x="3" y="54"/>
                  </a:lnTo>
                  <a:lnTo>
                    <a:pt x="5" y="52"/>
                  </a:lnTo>
                  <a:lnTo>
                    <a:pt x="6" y="49"/>
                  </a:lnTo>
                  <a:lnTo>
                    <a:pt x="6" y="45"/>
                  </a:lnTo>
                  <a:lnTo>
                    <a:pt x="8" y="44"/>
                  </a:lnTo>
                  <a:lnTo>
                    <a:pt x="10" y="40"/>
                  </a:lnTo>
                  <a:lnTo>
                    <a:pt x="11" y="39"/>
                  </a:lnTo>
                  <a:lnTo>
                    <a:pt x="13" y="37"/>
                  </a:lnTo>
                  <a:lnTo>
                    <a:pt x="15" y="34"/>
                  </a:lnTo>
                  <a:lnTo>
                    <a:pt x="15" y="32"/>
                  </a:lnTo>
                  <a:lnTo>
                    <a:pt x="17" y="30"/>
                  </a:lnTo>
                  <a:lnTo>
                    <a:pt x="18" y="27"/>
                  </a:lnTo>
                  <a:lnTo>
                    <a:pt x="20" y="23"/>
                  </a:lnTo>
                  <a:lnTo>
                    <a:pt x="24" y="22"/>
                  </a:lnTo>
                  <a:lnTo>
                    <a:pt x="24" y="20"/>
                  </a:lnTo>
                  <a:lnTo>
                    <a:pt x="28" y="17"/>
                  </a:lnTo>
                  <a:lnTo>
                    <a:pt x="29" y="15"/>
                  </a:lnTo>
                  <a:lnTo>
                    <a:pt x="31" y="12"/>
                  </a:lnTo>
                  <a:lnTo>
                    <a:pt x="33" y="11"/>
                  </a:lnTo>
                  <a:lnTo>
                    <a:pt x="35" y="9"/>
                  </a:lnTo>
                  <a:lnTo>
                    <a:pt x="37" y="8"/>
                  </a:lnTo>
                  <a:lnTo>
                    <a:pt x="41" y="6"/>
                  </a:lnTo>
                  <a:lnTo>
                    <a:pt x="43" y="5"/>
                  </a:lnTo>
                  <a:lnTo>
                    <a:pt x="45" y="3"/>
                  </a:lnTo>
                  <a:lnTo>
                    <a:pt x="47" y="3"/>
                  </a:lnTo>
                  <a:lnTo>
                    <a:pt x="48" y="4"/>
                  </a:lnTo>
                  <a:lnTo>
                    <a:pt x="50" y="4"/>
                  </a:lnTo>
                  <a:lnTo>
                    <a:pt x="4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4">
              <a:extLst>
                <a:ext uri="{FF2B5EF4-FFF2-40B4-BE49-F238E27FC236}">
                  <a16:creationId xmlns:a16="http://schemas.microsoft.com/office/drawing/2014/main" id="{D55E5258-E734-4F74-812E-12798A406380}"/>
                </a:ext>
              </a:extLst>
            </p:cNvPr>
            <p:cNvSpPr>
              <a:spLocks/>
            </p:cNvSpPr>
            <p:nvPr/>
          </p:nvSpPr>
          <p:spPr bwMode="auto">
            <a:xfrm>
              <a:off x="1129" y="2716"/>
              <a:ext cx="18" cy="95"/>
            </a:xfrm>
            <a:custGeom>
              <a:avLst/>
              <a:gdLst>
                <a:gd name="T0" fmla="*/ 24830 w 11"/>
                <a:gd name="T1" fmla="*/ 0 h 73"/>
                <a:gd name="T2" fmla="*/ 24830 w 11"/>
                <a:gd name="T3" fmla="*/ 0 h 73"/>
                <a:gd name="T4" fmla="*/ 17316 w 11"/>
                <a:gd name="T5" fmla="*/ 1 h 73"/>
                <a:gd name="T6" fmla="*/ 17316 w 11"/>
                <a:gd name="T7" fmla="*/ 381 h 73"/>
                <a:gd name="T8" fmla="*/ 12698 w 11"/>
                <a:gd name="T9" fmla="*/ 524 h 73"/>
                <a:gd name="T10" fmla="*/ 10582 w 11"/>
                <a:gd name="T11" fmla="*/ 682 h 73"/>
                <a:gd name="T12" fmla="*/ 10582 w 11"/>
                <a:gd name="T13" fmla="*/ 921 h 73"/>
                <a:gd name="T14" fmla="*/ 10582 w 11"/>
                <a:gd name="T15" fmla="*/ 1092 h 73"/>
                <a:gd name="T16" fmla="*/ 4742 w 11"/>
                <a:gd name="T17" fmla="*/ 2030 h 73"/>
                <a:gd name="T18" fmla="*/ 2898 w 11"/>
                <a:gd name="T19" fmla="*/ 2208 h 73"/>
                <a:gd name="T20" fmla="*/ 2898 w 11"/>
                <a:gd name="T21" fmla="*/ 2482 h 73"/>
                <a:gd name="T22" fmla="*/ 0 w 11"/>
                <a:gd name="T23" fmla="*/ 2642 h 73"/>
                <a:gd name="T24" fmla="*/ 4742 w 11"/>
                <a:gd name="T25" fmla="*/ 2763 h 73"/>
                <a:gd name="T26" fmla="*/ 2898 w 11"/>
                <a:gd name="T27" fmla="*/ 3131 h 73"/>
                <a:gd name="T28" fmla="*/ 4742 w 11"/>
                <a:gd name="T29" fmla="*/ 3545 h 73"/>
                <a:gd name="T30" fmla="*/ 4742 w 11"/>
                <a:gd name="T31" fmla="*/ 3626 h 73"/>
                <a:gd name="T32" fmla="*/ 4742 w 11"/>
                <a:gd name="T33" fmla="*/ 3739 h 73"/>
                <a:gd name="T34" fmla="*/ 7760 w 11"/>
                <a:gd name="T35" fmla="*/ 3985 h 73"/>
                <a:gd name="T36" fmla="*/ 7760 w 11"/>
                <a:gd name="T37" fmla="*/ 3985 h 73"/>
                <a:gd name="T38" fmla="*/ 7760 w 11"/>
                <a:gd name="T39" fmla="*/ 4095 h 73"/>
                <a:gd name="T40" fmla="*/ 7760 w 11"/>
                <a:gd name="T41" fmla="*/ 4284 h 73"/>
                <a:gd name="T42" fmla="*/ 10582 w 11"/>
                <a:gd name="T43" fmla="*/ 4400 h 73"/>
                <a:gd name="T44" fmla="*/ 10582 w 11"/>
                <a:gd name="T45" fmla="*/ 4512 h 73"/>
                <a:gd name="T46" fmla="*/ 7760 w 11"/>
                <a:gd name="T47" fmla="*/ 4719 h 73"/>
                <a:gd name="T48" fmla="*/ 17316 w 11"/>
                <a:gd name="T49" fmla="*/ 4945 h 73"/>
                <a:gd name="T50" fmla="*/ 17316 w 11"/>
                <a:gd name="T51" fmla="*/ 4945 h 73"/>
                <a:gd name="T52" fmla="*/ 24830 w 11"/>
                <a:gd name="T53" fmla="*/ 4799 h 73"/>
                <a:gd name="T54" fmla="*/ 24830 w 11"/>
                <a:gd name="T55" fmla="*/ 4799 h 73"/>
                <a:gd name="T56" fmla="*/ 17316 w 11"/>
                <a:gd name="T57" fmla="*/ 4680 h 73"/>
                <a:gd name="T58" fmla="*/ 20779 w 11"/>
                <a:gd name="T59" fmla="*/ 4400 h 73"/>
                <a:gd name="T60" fmla="*/ 15838 w 11"/>
                <a:gd name="T61" fmla="*/ 4400 h 73"/>
                <a:gd name="T62" fmla="*/ 15838 w 11"/>
                <a:gd name="T63" fmla="*/ 4284 h 73"/>
                <a:gd name="T64" fmla="*/ 15838 w 11"/>
                <a:gd name="T65" fmla="*/ 4203 h 73"/>
                <a:gd name="T66" fmla="*/ 12698 w 11"/>
                <a:gd name="T67" fmla="*/ 3929 h 73"/>
                <a:gd name="T68" fmla="*/ 12698 w 11"/>
                <a:gd name="T69" fmla="*/ 3929 h 73"/>
                <a:gd name="T70" fmla="*/ 12698 w 11"/>
                <a:gd name="T71" fmla="*/ 3800 h 73"/>
                <a:gd name="T72" fmla="*/ 10582 w 11"/>
                <a:gd name="T73" fmla="*/ 3626 h 73"/>
                <a:gd name="T74" fmla="*/ 10582 w 11"/>
                <a:gd name="T75" fmla="*/ 3545 h 73"/>
                <a:gd name="T76" fmla="*/ 7760 w 11"/>
                <a:gd name="T77" fmla="*/ 3131 h 73"/>
                <a:gd name="T78" fmla="*/ 10582 w 11"/>
                <a:gd name="T79" fmla="*/ 2763 h 73"/>
                <a:gd name="T80" fmla="*/ 10582 w 11"/>
                <a:gd name="T81" fmla="*/ 2547 h 73"/>
                <a:gd name="T82" fmla="*/ 4742 w 11"/>
                <a:gd name="T83" fmla="*/ 2482 h 73"/>
                <a:gd name="T84" fmla="*/ 7760 w 11"/>
                <a:gd name="T85" fmla="*/ 2208 h 73"/>
                <a:gd name="T86" fmla="*/ 7760 w 11"/>
                <a:gd name="T87" fmla="*/ 2030 h 73"/>
                <a:gd name="T88" fmla="*/ 12698 w 11"/>
                <a:gd name="T89" fmla="*/ 1092 h 73"/>
                <a:gd name="T90" fmla="*/ 15838 w 11"/>
                <a:gd name="T91" fmla="*/ 921 h 73"/>
                <a:gd name="T92" fmla="*/ 15838 w 11"/>
                <a:gd name="T93" fmla="*/ 682 h 73"/>
                <a:gd name="T94" fmla="*/ 20779 w 11"/>
                <a:gd name="T95" fmla="*/ 645 h 73"/>
                <a:gd name="T96" fmla="*/ 24830 w 11"/>
                <a:gd name="T97" fmla="*/ 381 h 73"/>
                <a:gd name="T98" fmla="*/ 24830 w 11"/>
                <a:gd name="T99" fmla="*/ 225 h 73"/>
                <a:gd name="T100" fmla="*/ 28335 w 11"/>
                <a:gd name="T101" fmla="*/ 173 h 73"/>
                <a:gd name="T102" fmla="*/ 28335 w 11"/>
                <a:gd name="T103" fmla="*/ 173 h 73"/>
                <a:gd name="T104" fmla="*/ 24830 w 11"/>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73"/>
                <a:gd name="T161" fmla="*/ 11 w 1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73">
                  <a:moveTo>
                    <a:pt x="9" y="0"/>
                  </a:moveTo>
                  <a:lnTo>
                    <a:pt x="9" y="0"/>
                  </a:lnTo>
                  <a:lnTo>
                    <a:pt x="7" y="1"/>
                  </a:lnTo>
                  <a:lnTo>
                    <a:pt x="7" y="5"/>
                  </a:lnTo>
                  <a:lnTo>
                    <a:pt x="5" y="8"/>
                  </a:lnTo>
                  <a:lnTo>
                    <a:pt x="4" y="10"/>
                  </a:lnTo>
                  <a:lnTo>
                    <a:pt x="4" y="14"/>
                  </a:lnTo>
                  <a:lnTo>
                    <a:pt x="4" y="16"/>
                  </a:lnTo>
                  <a:lnTo>
                    <a:pt x="2" y="30"/>
                  </a:lnTo>
                  <a:lnTo>
                    <a:pt x="1" y="32"/>
                  </a:lnTo>
                  <a:lnTo>
                    <a:pt x="1" y="37"/>
                  </a:lnTo>
                  <a:lnTo>
                    <a:pt x="0" y="39"/>
                  </a:lnTo>
                  <a:lnTo>
                    <a:pt x="2" y="41"/>
                  </a:lnTo>
                  <a:lnTo>
                    <a:pt x="1" y="46"/>
                  </a:lnTo>
                  <a:lnTo>
                    <a:pt x="2" y="52"/>
                  </a:lnTo>
                  <a:lnTo>
                    <a:pt x="2" y="54"/>
                  </a:lnTo>
                  <a:lnTo>
                    <a:pt x="2" y="55"/>
                  </a:lnTo>
                  <a:lnTo>
                    <a:pt x="3" y="59"/>
                  </a:lnTo>
                  <a:lnTo>
                    <a:pt x="3" y="61"/>
                  </a:lnTo>
                  <a:lnTo>
                    <a:pt x="3" y="63"/>
                  </a:lnTo>
                  <a:lnTo>
                    <a:pt x="4" y="65"/>
                  </a:lnTo>
                  <a:lnTo>
                    <a:pt x="4" y="67"/>
                  </a:lnTo>
                  <a:lnTo>
                    <a:pt x="3" y="70"/>
                  </a:lnTo>
                  <a:lnTo>
                    <a:pt x="7" y="73"/>
                  </a:lnTo>
                  <a:lnTo>
                    <a:pt x="9" y="71"/>
                  </a:lnTo>
                  <a:lnTo>
                    <a:pt x="7" y="69"/>
                  </a:lnTo>
                  <a:lnTo>
                    <a:pt x="8" y="65"/>
                  </a:lnTo>
                  <a:lnTo>
                    <a:pt x="6" y="65"/>
                  </a:lnTo>
                  <a:lnTo>
                    <a:pt x="6" y="63"/>
                  </a:lnTo>
                  <a:lnTo>
                    <a:pt x="6" y="62"/>
                  </a:lnTo>
                  <a:lnTo>
                    <a:pt x="5" y="58"/>
                  </a:lnTo>
                  <a:lnTo>
                    <a:pt x="5" y="56"/>
                  </a:lnTo>
                  <a:lnTo>
                    <a:pt x="4" y="54"/>
                  </a:lnTo>
                  <a:lnTo>
                    <a:pt x="4" y="52"/>
                  </a:lnTo>
                  <a:lnTo>
                    <a:pt x="3" y="46"/>
                  </a:lnTo>
                  <a:lnTo>
                    <a:pt x="4" y="41"/>
                  </a:lnTo>
                  <a:lnTo>
                    <a:pt x="4" y="38"/>
                  </a:lnTo>
                  <a:lnTo>
                    <a:pt x="2" y="37"/>
                  </a:lnTo>
                  <a:lnTo>
                    <a:pt x="3" y="32"/>
                  </a:lnTo>
                  <a:lnTo>
                    <a:pt x="3" y="30"/>
                  </a:lnTo>
                  <a:lnTo>
                    <a:pt x="5" y="16"/>
                  </a:lnTo>
                  <a:lnTo>
                    <a:pt x="6" y="14"/>
                  </a:lnTo>
                  <a:lnTo>
                    <a:pt x="6" y="10"/>
                  </a:lnTo>
                  <a:lnTo>
                    <a:pt x="8" y="9"/>
                  </a:lnTo>
                  <a:lnTo>
                    <a:pt x="9" y="5"/>
                  </a:lnTo>
                  <a:lnTo>
                    <a:pt x="9" y="3"/>
                  </a:lnTo>
                  <a:lnTo>
                    <a:pt x="11" y="2"/>
                  </a:lnTo>
                  <a:lnTo>
                    <a:pt x="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35">
              <a:extLst>
                <a:ext uri="{FF2B5EF4-FFF2-40B4-BE49-F238E27FC236}">
                  <a16:creationId xmlns:a16="http://schemas.microsoft.com/office/drawing/2014/main" id="{AB4FD45F-39C9-42B6-8026-A5D54D62FE25}"/>
                </a:ext>
              </a:extLst>
            </p:cNvPr>
            <p:cNvSpPr>
              <a:spLocks/>
            </p:cNvSpPr>
            <p:nvPr/>
          </p:nvSpPr>
          <p:spPr bwMode="auto">
            <a:xfrm>
              <a:off x="1139" y="2809"/>
              <a:ext cx="84" cy="73"/>
            </a:xfrm>
            <a:custGeom>
              <a:avLst/>
              <a:gdLst>
                <a:gd name="T0" fmla="*/ 3935 w 50"/>
                <a:gd name="T1" fmla="*/ 173 h 56"/>
                <a:gd name="T2" fmla="*/ 3935 w 50"/>
                <a:gd name="T3" fmla="*/ 0 h 56"/>
                <a:gd name="T4" fmla="*/ 0 w 50"/>
                <a:gd name="T5" fmla="*/ 226 h 56"/>
                <a:gd name="T6" fmla="*/ 6611 w 50"/>
                <a:gd name="T7" fmla="*/ 385 h 56"/>
                <a:gd name="T8" fmla="*/ 11106 w 50"/>
                <a:gd name="T9" fmla="*/ 502 h 56"/>
                <a:gd name="T10" fmla="*/ 11106 w 50"/>
                <a:gd name="T11" fmla="*/ 716 h 56"/>
                <a:gd name="T12" fmla="*/ 24733 w 50"/>
                <a:gd name="T13" fmla="*/ 1038 h 56"/>
                <a:gd name="T14" fmla="*/ 28829 w 50"/>
                <a:gd name="T15" fmla="*/ 1349 h 56"/>
                <a:gd name="T16" fmla="*/ 35814 w 50"/>
                <a:gd name="T17" fmla="*/ 1585 h 56"/>
                <a:gd name="T18" fmla="*/ 52660 w 50"/>
                <a:gd name="T19" fmla="*/ 2051 h 56"/>
                <a:gd name="T20" fmla="*/ 69806 w 50"/>
                <a:gd name="T21" fmla="*/ 2146 h 56"/>
                <a:gd name="T22" fmla="*/ 81367 w 50"/>
                <a:gd name="T23" fmla="*/ 2464 h 56"/>
                <a:gd name="T24" fmla="*/ 83995 w 50"/>
                <a:gd name="T25" fmla="*/ 2569 h 56"/>
                <a:gd name="T26" fmla="*/ 83995 w 50"/>
                <a:gd name="T27" fmla="*/ 2693 h 56"/>
                <a:gd name="T28" fmla="*/ 117274 w 50"/>
                <a:gd name="T29" fmla="*/ 3212 h 56"/>
                <a:gd name="T30" fmla="*/ 117274 w 50"/>
                <a:gd name="T31" fmla="*/ 3269 h 56"/>
                <a:gd name="T32" fmla="*/ 131425 w 50"/>
                <a:gd name="T33" fmla="*/ 3349 h 56"/>
                <a:gd name="T34" fmla="*/ 136697 w 50"/>
                <a:gd name="T35" fmla="*/ 3486 h 56"/>
                <a:gd name="T36" fmla="*/ 144361 w 50"/>
                <a:gd name="T37" fmla="*/ 3486 h 56"/>
                <a:gd name="T38" fmla="*/ 153623 w 50"/>
                <a:gd name="T39" fmla="*/ 3511 h 56"/>
                <a:gd name="T40" fmla="*/ 165907 w 50"/>
                <a:gd name="T41" fmla="*/ 3683 h 56"/>
                <a:gd name="T42" fmla="*/ 184402 w 50"/>
                <a:gd name="T43" fmla="*/ 3730 h 56"/>
                <a:gd name="T44" fmla="*/ 193422 w 50"/>
                <a:gd name="T45" fmla="*/ 3896 h 56"/>
                <a:gd name="T46" fmla="*/ 201291 w 50"/>
                <a:gd name="T47" fmla="*/ 3896 h 56"/>
                <a:gd name="T48" fmla="*/ 201291 w 50"/>
                <a:gd name="T49" fmla="*/ 3730 h 56"/>
                <a:gd name="T50" fmla="*/ 201291 w 50"/>
                <a:gd name="T51" fmla="*/ 3730 h 56"/>
                <a:gd name="T52" fmla="*/ 193422 w 50"/>
                <a:gd name="T53" fmla="*/ 3646 h 56"/>
                <a:gd name="T54" fmla="*/ 165907 w 50"/>
                <a:gd name="T55" fmla="*/ 3511 h 56"/>
                <a:gd name="T56" fmla="*/ 153623 w 50"/>
                <a:gd name="T57" fmla="*/ 3408 h 56"/>
                <a:gd name="T58" fmla="*/ 153623 w 50"/>
                <a:gd name="T59" fmla="*/ 3408 h 56"/>
                <a:gd name="T60" fmla="*/ 141112 w 50"/>
                <a:gd name="T61" fmla="*/ 3212 h 56"/>
                <a:gd name="T62" fmla="*/ 131425 w 50"/>
                <a:gd name="T63" fmla="*/ 2998 h 56"/>
                <a:gd name="T64" fmla="*/ 123987 w 50"/>
                <a:gd name="T65" fmla="*/ 2998 h 56"/>
                <a:gd name="T66" fmla="*/ 123987 w 50"/>
                <a:gd name="T67" fmla="*/ 2998 h 56"/>
                <a:gd name="T68" fmla="*/ 93774 w 50"/>
                <a:gd name="T69" fmla="*/ 2674 h 56"/>
                <a:gd name="T70" fmla="*/ 88469 w 50"/>
                <a:gd name="T71" fmla="*/ 2300 h 56"/>
                <a:gd name="T72" fmla="*/ 69806 w 50"/>
                <a:gd name="T73" fmla="*/ 2146 h 56"/>
                <a:gd name="T74" fmla="*/ 69806 w 50"/>
                <a:gd name="T75" fmla="*/ 1971 h 56"/>
                <a:gd name="T76" fmla="*/ 48433 w 50"/>
                <a:gd name="T77" fmla="*/ 1450 h 56"/>
                <a:gd name="T78" fmla="*/ 35814 w 50"/>
                <a:gd name="T79" fmla="*/ 1207 h 56"/>
                <a:gd name="T80" fmla="*/ 31345 w 50"/>
                <a:gd name="T81" fmla="*/ 1038 h 56"/>
                <a:gd name="T82" fmla="*/ 28829 w 50"/>
                <a:gd name="T83" fmla="*/ 710 h 56"/>
                <a:gd name="T84" fmla="*/ 24733 w 50"/>
                <a:gd name="T85" fmla="*/ 418 h 56"/>
                <a:gd name="T86" fmla="*/ 17160 w 50"/>
                <a:gd name="T87" fmla="*/ 295 h 56"/>
                <a:gd name="T88" fmla="*/ 6611 w 50"/>
                <a:gd name="T89" fmla="*/ 173 h 56"/>
                <a:gd name="T90" fmla="*/ 11106 w 50"/>
                <a:gd name="T91" fmla="*/ 0 h 56"/>
                <a:gd name="T92" fmla="*/ 11106 w 50"/>
                <a:gd name="T93" fmla="*/ 0 h 56"/>
                <a:gd name="T94" fmla="*/ 3935 w 50"/>
                <a:gd name="T95" fmla="*/ 173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56"/>
                <a:gd name="T146" fmla="*/ 50 w 5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56">
                  <a:moveTo>
                    <a:pt x="1" y="2"/>
                  </a:moveTo>
                  <a:lnTo>
                    <a:pt x="1" y="0"/>
                  </a:lnTo>
                  <a:lnTo>
                    <a:pt x="0" y="3"/>
                  </a:lnTo>
                  <a:lnTo>
                    <a:pt x="2" y="5"/>
                  </a:lnTo>
                  <a:lnTo>
                    <a:pt x="3" y="7"/>
                  </a:lnTo>
                  <a:lnTo>
                    <a:pt x="3" y="11"/>
                  </a:lnTo>
                  <a:lnTo>
                    <a:pt x="6" y="15"/>
                  </a:lnTo>
                  <a:lnTo>
                    <a:pt x="7" y="19"/>
                  </a:lnTo>
                  <a:lnTo>
                    <a:pt x="9" y="23"/>
                  </a:lnTo>
                  <a:lnTo>
                    <a:pt x="13" y="29"/>
                  </a:lnTo>
                  <a:lnTo>
                    <a:pt x="17" y="31"/>
                  </a:lnTo>
                  <a:lnTo>
                    <a:pt x="20" y="35"/>
                  </a:lnTo>
                  <a:lnTo>
                    <a:pt x="21" y="37"/>
                  </a:lnTo>
                  <a:lnTo>
                    <a:pt x="21" y="39"/>
                  </a:lnTo>
                  <a:lnTo>
                    <a:pt x="29" y="46"/>
                  </a:lnTo>
                  <a:lnTo>
                    <a:pt x="29" y="47"/>
                  </a:lnTo>
                  <a:lnTo>
                    <a:pt x="33" y="48"/>
                  </a:lnTo>
                  <a:lnTo>
                    <a:pt x="34" y="50"/>
                  </a:lnTo>
                  <a:lnTo>
                    <a:pt x="36" y="50"/>
                  </a:lnTo>
                  <a:lnTo>
                    <a:pt x="38" y="51"/>
                  </a:lnTo>
                  <a:lnTo>
                    <a:pt x="41" y="53"/>
                  </a:lnTo>
                  <a:lnTo>
                    <a:pt x="46" y="54"/>
                  </a:lnTo>
                  <a:lnTo>
                    <a:pt x="48" y="56"/>
                  </a:lnTo>
                  <a:lnTo>
                    <a:pt x="50" y="56"/>
                  </a:lnTo>
                  <a:lnTo>
                    <a:pt x="50" y="54"/>
                  </a:lnTo>
                  <a:lnTo>
                    <a:pt x="48" y="52"/>
                  </a:lnTo>
                  <a:lnTo>
                    <a:pt x="41" y="51"/>
                  </a:lnTo>
                  <a:lnTo>
                    <a:pt x="38" y="49"/>
                  </a:lnTo>
                  <a:lnTo>
                    <a:pt x="35" y="46"/>
                  </a:lnTo>
                  <a:lnTo>
                    <a:pt x="33" y="44"/>
                  </a:lnTo>
                  <a:lnTo>
                    <a:pt x="31" y="44"/>
                  </a:lnTo>
                  <a:lnTo>
                    <a:pt x="23" y="38"/>
                  </a:lnTo>
                  <a:lnTo>
                    <a:pt x="22" y="34"/>
                  </a:lnTo>
                  <a:lnTo>
                    <a:pt x="17" y="31"/>
                  </a:lnTo>
                  <a:lnTo>
                    <a:pt x="17" y="28"/>
                  </a:lnTo>
                  <a:lnTo>
                    <a:pt x="12" y="21"/>
                  </a:lnTo>
                  <a:lnTo>
                    <a:pt x="9" y="17"/>
                  </a:lnTo>
                  <a:lnTo>
                    <a:pt x="8" y="15"/>
                  </a:lnTo>
                  <a:lnTo>
                    <a:pt x="7" y="10"/>
                  </a:lnTo>
                  <a:lnTo>
                    <a:pt x="6" y="6"/>
                  </a:lnTo>
                  <a:lnTo>
                    <a:pt x="4" y="4"/>
                  </a:lnTo>
                  <a:lnTo>
                    <a:pt x="2" y="2"/>
                  </a:lnTo>
                  <a:lnTo>
                    <a:pt x="3" y="0"/>
                  </a:lnTo>
                  <a:lnTo>
                    <a:pt x="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36">
              <a:extLst>
                <a:ext uri="{FF2B5EF4-FFF2-40B4-BE49-F238E27FC236}">
                  <a16:creationId xmlns:a16="http://schemas.microsoft.com/office/drawing/2014/main" id="{5C05C964-D011-4AD6-90A3-D68DD9B68196}"/>
                </a:ext>
              </a:extLst>
            </p:cNvPr>
            <p:cNvSpPr>
              <a:spLocks/>
            </p:cNvSpPr>
            <p:nvPr/>
          </p:nvSpPr>
          <p:spPr bwMode="auto">
            <a:xfrm>
              <a:off x="1220" y="2878"/>
              <a:ext cx="15" cy="5"/>
            </a:xfrm>
            <a:custGeom>
              <a:avLst/>
              <a:gdLst>
                <a:gd name="T0" fmla="*/ 0 w 9"/>
                <a:gd name="T1" fmla="*/ 100 h 4"/>
                <a:gd name="T2" fmla="*/ 25292 w 9"/>
                <a:gd name="T3" fmla="*/ 125 h 4"/>
                <a:gd name="T4" fmla="*/ 32255 w 9"/>
                <a:gd name="T5" fmla="*/ 125 h 4"/>
                <a:gd name="T6" fmla="*/ 32255 w 9"/>
                <a:gd name="T7" fmla="*/ 88 h 4"/>
                <a:gd name="T8" fmla="*/ 32255 w 9"/>
                <a:gd name="T9" fmla="*/ 125 h 4"/>
                <a:gd name="T10" fmla="*/ 32255 w 9"/>
                <a:gd name="T11" fmla="*/ 125 h 4"/>
                <a:gd name="T12" fmla="*/ 32255 w 9"/>
                <a:gd name="T13" fmla="*/ 0 h 4"/>
                <a:gd name="T14" fmla="*/ 32255 w 9"/>
                <a:gd name="T15" fmla="*/ 0 h 4"/>
                <a:gd name="T16" fmla="*/ 28458 w 9"/>
                <a:gd name="T17" fmla="*/ 0 h 4"/>
                <a:gd name="T18" fmla="*/ 25292 w 9"/>
                <a:gd name="T19" fmla="*/ 88 h 4"/>
                <a:gd name="T20" fmla="*/ 21542 w 9"/>
                <a:gd name="T21" fmla="*/ 0 h 4"/>
                <a:gd name="T22" fmla="*/ 17075 w 9"/>
                <a:gd name="T23" fmla="*/ 88 h 4"/>
                <a:gd name="T24" fmla="*/ 6147 w 9"/>
                <a:gd name="T25" fmla="*/ 1 h 4"/>
                <a:gd name="T26" fmla="*/ 6147 w 9"/>
                <a:gd name="T27" fmla="*/ 1 h 4"/>
                <a:gd name="T28" fmla="*/ 0 w 9"/>
                <a:gd name="T29" fmla="*/ 10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4"/>
                <a:gd name="T47" fmla="*/ 9 w 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4">
                  <a:moveTo>
                    <a:pt x="0" y="3"/>
                  </a:moveTo>
                  <a:lnTo>
                    <a:pt x="7" y="4"/>
                  </a:lnTo>
                  <a:lnTo>
                    <a:pt x="9" y="4"/>
                  </a:lnTo>
                  <a:lnTo>
                    <a:pt x="9" y="2"/>
                  </a:lnTo>
                  <a:lnTo>
                    <a:pt x="9" y="4"/>
                  </a:lnTo>
                  <a:lnTo>
                    <a:pt x="9" y="0"/>
                  </a:lnTo>
                  <a:lnTo>
                    <a:pt x="8" y="0"/>
                  </a:lnTo>
                  <a:lnTo>
                    <a:pt x="7" y="2"/>
                  </a:lnTo>
                  <a:lnTo>
                    <a:pt x="6" y="0"/>
                  </a:lnTo>
                  <a:lnTo>
                    <a:pt x="5" y="2"/>
                  </a:lnTo>
                  <a:lnTo>
                    <a:pt x="2" y="1"/>
                  </a:lnTo>
                  <a:lnTo>
                    <a:pt x="0"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37">
              <a:extLst>
                <a:ext uri="{FF2B5EF4-FFF2-40B4-BE49-F238E27FC236}">
                  <a16:creationId xmlns:a16="http://schemas.microsoft.com/office/drawing/2014/main" id="{C654C068-BEA6-45E7-9F67-901A0D232F48}"/>
                </a:ext>
              </a:extLst>
            </p:cNvPr>
            <p:cNvSpPr>
              <a:spLocks/>
            </p:cNvSpPr>
            <p:nvPr/>
          </p:nvSpPr>
          <p:spPr bwMode="auto">
            <a:xfrm>
              <a:off x="1208" y="2861"/>
              <a:ext cx="27" cy="22"/>
            </a:xfrm>
            <a:custGeom>
              <a:avLst/>
              <a:gdLst>
                <a:gd name="T0" fmla="*/ 70394 w 16"/>
                <a:gd name="T1" fmla="*/ 802 h 17"/>
                <a:gd name="T2" fmla="*/ 7430 w 16"/>
                <a:gd name="T3" fmla="*/ 0 h 17"/>
                <a:gd name="T4" fmla="*/ 0 w 16"/>
                <a:gd name="T5" fmla="*/ 132 h 17"/>
                <a:gd name="T6" fmla="*/ 70394 w 16"/>
                <a:gd name="T7" fmla="*/ 1038 h 17"/>
                <a:gd name="T8" fmla="*/ 70394 w 16"/>
                <a:gd name="T9" fmla="*/ 802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13"/>
                  </a:moveTo>
                  <a:lnTo>
                    <a:pt x="2" y="0"/>
                  </a:lnTo>
                  <a:lnTo>
                    <a:pt x="0" y="2"/>
                  </a:lnTo>
                  <a:lnTo>
                    <a:pt x="16" y="17"/>
                  </a:lnTo>
                  <a:lnTo>
                    <a:pt x="16" y="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38">
              <a:extLst>
                <a:ext uri="{FF2B5EF4-FFF2-40B4-BE49-F238E27FC236}">
                  <a16:creationId xmlns:a16="http://schemas.microsoft.com/office/drawing/2014/main" id="{30861B2C-A814-4287-AA45-C051FB04BF76}"/>
                </a:ext>
              </a:extLst>
            </p:cNvPr>
            <p:cNvSpPr>
              <a:spLocks/>
            </p:cNvSpPr>
            <p:nvPr/>
          </p:nvSpPr>
          <p:spPr bwMode="auto">
            <a:xfrm>
              <a:off x="1178" y="2820"/>
              <a:ext cx="33" cy="44"/>
            </a:xfrm>
            <a:custGeom>
              <a:avLst/>
              <a:gdLst>
                <a:gd name="T0" fmla="*/ 56595 w 20"/>
                <a:gd name="T1" fmla="*/ 3321 h 33"/>
                <a:gd name="T2" fmla="*/ 59982 w 20"/>
                <a:gd name="T3" fmla="*/ 3051 h 33"/>
                <a:gd name="T4" fmla="*/ 50878 w 20"/>
                <a:gd name="T5" fmla="*/ 2676 h 33"/>
                <a:gd name="T6" fmla="*/ 50878 w 20"/>
                <a:gd name="T7" fmla="*/ 2676 h 33"/>
                <a:gd name="T8" fmla="*/ 50878 w 20"/>
                <a:gd name="T9" fmla="*/ 2491 h 33"/>
                <a:gd name="T10" fmla="*/ 50878 w 20"/>
                <a:gd name="T11" fmla="*/ 2491 h 33"/>
                <a:gd name="T12" fmla="*/ 45626 w 20"/>
                <a:gd name="T13" fmla="*/ 2288 h 33"/>
                <a:gd name="T14" fmla="*/ 42522 w 20"/>
                <a:gd name="T15" fmla="*/ 2069 h 33"/>
                <a:gd name="T16" fmla="*/ 42522 w 20"/>
                <a:gd name="T17" fmla="*/ 2069 h 33"/>
                <a:gd name="T18" fmla="*/ 42522 w 20"/>
                <a:gd name="T19" fmla="*/ 2069 h 33"/>
                <a:gd name="T20" fmla="*/ 36353 w 20"/>
                <a:gd name="T21" fmla="*/ 1868 h 33"/>
                <a:gd name="T22" fmla="*/ 33056 w 20"/>
                <a:gd name="T23" fmla="*/ 1716 h 33"/>
                <a:gd name="T24" fmla="*/ 27652 w 20"/>
                <a:gd name="T25" fmla="*/ 1505 h 33"/>
                <a:gd name="T26" fmla="*/ 27652 w 20"/>
                <a:gd name="T27" fmla="*/ 1505 h 33"/>
                <a:gd name="T28" fmla="*/ 27652 w 20"/>
                <a:gd name="T29" fmla="*/ 1287 h 33"/>
                <a:gd name="T30" fmla="*/ 18688 w 20"/>
                <a:gd name="T31" fmla="*/ 1129 h 33"/>
                <a:gd name="T32" fmla="*/ 18688 w 20"/>
                <a:gd name="T33" fmla="*/ 873 h 33"/>
                <a:gd name="T34" fmla="*/ 14342 w 20"/>
                <a:gd name="T35" fmla="*/ 655 h 33"/>
                <a:gd name="T36" fmla="*/ 14342 w 20"/>
                <a:gd name="T37" fmla="*/ 655 h 33"/>
                <a:gd name="T38" fmla="*/ 8692 w 20"/>
                <a:gd name="T39" fmla="*/ 491 h 33"/>
                <a:gd name="T40" fmla="*/ 8692 w 20"/>
                <a:gd name="T41" fmla="*/ 276 h 33"/>
                <a:gd name="T42" fmla="*/ 5268 w 20"/>
                <a:gd name="T43" fmla="*/ 276 h 33"/>
                <a:gd name="T44" fmla="*/ 5268 w 20"/>
                <a:gd name="T45" fmla="*/ 0 h 33"/>
                <a:gd name="T46" fmla="*/ 0 w 20"/>
                <a:gd name="T47" fmla="*/ 1 h 33"/>
                <a:gd name="T48" fmla="*/ 0 w 20"/>
                <a:gd name="T49" fmla="*/ 1 h 33"/>
                <a:gd name="T50" fmla="*/ 0 w 20"/>
                <a:gd name="T51" fmla="*/ 276 h 33"/>
                <a:gd name="T52" fmla="*/ 3193 w 20"/>
                <a:gd name="T53" fmla="*/ 491 h 33"/>
                <a:gd name="T54" fmla="*/ 3193 w 20"/>
                <a:gd name="T55" fmla="*/ 491 h 33"/>
                <a:gd name="T56" fmla="*/ 8692 w 20"/>
                <a:gd name="T57" fmla="*/ 873 h 33"/>
                <a:gd name="T58" fmla="*/ 8692 w 20"/>
                <a:gd name="T59" fmla="*/ 873 h 33"/>
                <a:gd name="T60" fmla="*/ 13353 w 20"/>
                <a:gd name="T61" fmla="*/ 1129 h 33"/>
                <a:gd name="T62" fmla="*/ 13353 w 20"/>
                <a:gd name="T63" fmla="*/ 1129 h 33"/>
                <a:gd name="T64" fmla="*/ 18688 w 20"/>
                <a:gd name="T65" fmla="*/ 1505 h 33"/>
                <a:gd name="T66" fmla="*/ 14342 w 20"/>
                <a:gd name="T67" fmla="*/ 1552 h 33"/>
                <a:gd name="T68" fmla="*/ 27652 w 20"/>
                <a:gd name="T69" fmla="*/ 1868 h 33"/>
                <a:gd name="T70" fmla="*/ 23664 w 20"/>
                <a:gd name="T71" fmla="*/ 2069 h 33"/>
                <a:gd name="T72" fmla="*/ 36353 w 20"/>
                <a:gd name="T73" fmla="*/ 2288 h 33"/>
                <a:gd name="T74" fmla="*/ 36353 w 20"/>
                <a:gd name="T75" fmla="*/ 2288 h 33"/>
                <a:gd name="T76" fmla="*/ 39046 w 20"/>
                <a:gd name="T77" fmla="*/ 2491 h 33"/>
                <a:gd name="T78" fmla="*/ 39046 w 20"/>
                <a:gd name="T79" fmla="*/ 2676 h 33"/>
                <a:gd name="T80" fmla="*/ 39046 w 20"/>
                <a:gd name="T81" fmla="*/ 2676 h 33"/>
                <a:gd name="T82" fmla="*/ 39046 w 20"/>
                <a:gd name="T83" fmla="*/ 2676 h 33"/>
                <a:gd name="T84" fmla="*/ 47584 w 20"/>
                <a:gd name="T85" fmla="*/ 2917 h 33"/>
                <a:gd name="T86" fmla="*/ 54542 w 20"/>
                <a:gd name="T87" fmla="*/ 3321 h 33"/>
                <a:gd name="T88" fmla="*/ 59982 w 20"/>
                <a:gd name="T89" fmla="*/ 3051 h 33"/>
                <a:gd name="T90" fmla="*/ 56595 w 20"/>
                <a:gd name="T91" fmla="*/ 3321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
                <a:gd name="T139" fmla="*/ 0 h 33"/>
                <a:gd name="T140" fmla="*/ 20 w 20"/>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 h="33">
                  <a:moveTo>
                    <a:pt x="19" y="33"/>
                  </a:moveTo>
                  <a:lnTo>
                    <a:pt x="20" y="31"/>
                  </a:lnTo>
                  <a:lnTo>
                    <a:pt x="17" y="27"/>
                  </a:lnTo>
                  <a:lnTo>
                    <a:pt x="17" y="25"/>
                  </a:lnTo>
                  <a:lnTo>
                    <a:pt x="15" y="23"/>
                  </a:lnTo>
                  <a:lnTo>
                    <a:pt x="14" y="21"/>
                  </a:lnTo>
                  <a:lnTo>
                    <a:pt x="12" y="19"/>
                  </a:lnTo>
                  <a:lnTo>
                    <a:pt x="11" y="17"/>
                  </a:lnTo>
                  <a:lnTo>
                    <a:pt x="9" y="15"/>
                  </a:lnTo>
                  <a:lnTo>
                    <a:pt x="9" y="13"/>
                  </a:lnTo>
                  <a:lnTo>
                    <a:pt x="6" y="11"/>
                  </a:lnTo>
                  <a:lnTo>
                    <a:pt x="6" y="9"/>
                  </a:lnTo>
                  <a:lnTo>
                    <a:pt x="5" y="7"/>
                  </a:lnTo>
                  <a:lnTo>
                    <a:pt x="3" y="5"/>
                  </a:lnTo>
                  <a:lnTo>
                    <a:pt x="3" y="3"/>
                  </a:lnTo>
                  <a:lnTo>
                    <a:pt x="2" y="3"/>
                  </a:lnTo>
                  <a:lnTo>
                    <a:pt x="2" y="0"/>
                  </a:lnTo>
                  <a:lnTo>
                    <a:pt x="0" y="1"/>
                  </a:lnTo>
                  <a:lnTo>
                    <a:pt x="0" y="3"/>
                  </a:lnTo>
                  <a:lnTo>
                    <a:pt x="1" y="5"/>
                  </a:lnTo>
                  <a:lnTo>
                    <a:pt x="3" y="9"/>
                  </a:lnTo>
                  <a:lnTo>
                    <a:pt x="4" y="11"/>
                  </a:lnTo>
                  <a:lnTo>
                    <a:pt x="6" y="15"/>
                  </a:lnTo>
                  <a:lnTo>
                    <a:pt x="5" y="16"/>
                  </a:lnTo>
                  <a:lnTo>
                    <a:pt x="9" y="19"/>
                  </a:lnTo>
                  <a:lnTo>
                    <a:pt x="8" y="21"/>
                  </a:lnTo>
                  <a:lnTo>
                    <a:pt x="12" y="23"/>
                  </a:lnTo>
                  <a:lnTo>
                    <a:pt x="13" y="25"/>
                  </a:lnTo>
                  <a:lnTo>
                    <a:pt x="13" y="27"/>
                  </a:lnTo>
                  <a:lnTo>
                    <a:pt x="16" y="29"/>
                  </a:lnTo>
                  <a:lnTo>
                    <a:pt x="18" y="33"/>
                  </a:lnTo>
                  <a:lnTo>
                    <a:pt x="20" y="31"/>
                  </a:lnTo>
                  <a:lnTo>
                    <a:pt x="19"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39">
              <a:extLst>
                <a:ext uri="{FF2B5EF4-FFF2-40B4-BE49-F238E27FC236}">
                  <a16:creationId xmlns:a16="http://schemas.microsoft.com/office/drawing/2014/main" id="{208692B7-F3A3-401B-B129-2C33AC4162F8}"/>
                </a:ext>
              </a:extLst>
            </p:cNvPr>
            <p:cNvSpPr>
              <a:spLocks/>
            </p:cNvSpPr>
            <p:nvPr/>
          </p:nvSpPr>
          <p:spPr bwMode="auto">
            <a:xfrm>
              <a:off x="1166" y="2754"/>
              <a:ext cx="23" cy="68"/>
            </a:xfrm>
            <a:custGeom>
              <a:avLst/>
              <a:gdLst>
                <a:gd name="T0" fmla="*/ 25913 w 14"/>
                <a:gd name="T1" fmla="*/ 3744 h 52"/>
                <a:gd name="T2" fmla="*/ 25913 w 14"/>
                <a:gd name="T3" fmla="*/ 3744 h 52"/>
                <a:gd name="T4" fmla="*/ 22356 w 14"/>
                <a:gd name="T5" fmla="*/ 3605 h 52"/>
                <a:gd name="T6" fmla="*/ 22356 w 14"/>
                <a:gd name="T7" fmla="*/ 3418 h 52"/>
                <a:gd name="T8" fmla="*/ 16734 w 14"/>
                <a:gd name="T9" fmla="*/ 3418 h 52"/>
                <a:gd name="T10" fmla="*/ 20892 w 14"/>
                <a:gd name="T11" fmla="*/ 3095 h 52"/>
                <a:gd name="T12" fmla="*/ 13608 w 14"/>
                <a:gd name="T13" fmla="*/ 3095 h 52"/>
                <a:gd name="T14" fmla="*/ 13608 w 14"/>
                <a:gd name="T15" fmla="*/ 3057 h 52"/>
                <a:gd name="T16" fmla="*/ 13608 w 14"/>
                <a:gd name="T17" fmla="*/ 3057 h 52"/>
                <a:gd name="T18" fmla="*/ 16734 w 14"/>
                <a:gd name="T19" fmla="*/ 2677 h 52"/>
                <a:gd name="T20" fmla="*/ 12717 w 14"/>
                <a:gd name="T21" fmla="*/ 2550 h 52"/>
                <a:gd name="T22" fmla="*/ 12717 w 14"/>
                <a:gd name="T23" fmla="*/ 2367 h 52"/>
                <a:gd name="T24" fmla="*/ 8283 w 14"/>
                <a:gd name="T25" fmla="*/ 2338 h 52"/>
                <a:gd name="T26" fmla="*/ 8283 w 14"/>
                <a:gd name="T27" fmla="*/ 2189 h 52"/>
                <a:gd name="T28" fmla="*/ 8283 w 14"/>
                <a:gd name="T29" fmla="*/ 2189 h 52"/>
                <a:gd name="T30" fmla="*/ 8283 w 14"/>
                <a:gd name="T31" fmla="*/ 2047 h 52"/>
                <a:gd name="T32" fmla="*/ 8283 w 14"/>
                <a:gd name="T33" fmla="*/ 1890 h 52"/>
                <a:gd name="T34" fmla="*/ 12717 w 14"/>
                <a:gd name="T35" fmla="*/ 1491 h 52"/>
                <a:gd name="T36" fmla="*/ 12717 w 14"/>
                <a:gd name="T37" fmla="*/ 1384 h 52"/>
                <a:gd name="T38" fmla="*/ 13608 w 14"/>
                <a:gd name="T39" fmla="*/ 1105 h 52"/>
                <a:gd name="T40" fmla="*/ 20892 w 14"/>
                <a:gd name="T41" fmla="*/ 1045 h 52"/>
                <a:gd name="T42" fmla="*/ 20892 w 14"/>
                <a:gd name="T43" fmla="*/ 872 h 52"/>
                <a:gd name="T44" fmla="*/ 27492 w 14"/>
                <a:gd name="T45" fmla="*/ 510 h 52"/>
                <a:gd name="T46" fmla="*/ 34323 w 14"/>
                <a:gd name="T47" fmla="*/ 390 h 52"/>
                <a:gd name="T48" fmla="*/ 34323 w 14"/>
                <a:gd name="T49" fmla="*/ 174 h 52"/>
                <a:gd name="T50" fmla="*/ 39481 w 14"/>
                <a:gd name="T51" fmla="*/ 174 h 52"/>
                <a:gd name="T52" fmla="*/ 39481 w 14"/>
                <a:gd name="T53" fmla="*/ 174 h 52"/>
                <a:gd name="T54" fmla="*/ 31354 w 14"/>
                <a:gd name="T55" fmla="*/ 0 h 52"/>
                <a:gd name="T56" fmla="*/ 36728 w 14"/>
                <a:gd name="T57" fmla="*/ 0 h 52"/>
                <a:gd name="T58" fmla="*/ 25913 w 14"/>
                <a:gd name="T59" fmla="*/ 1 h 52"/>
                <a:gd name="T60" fmla="*/ 22356 w 14"/>
                <a:gd name="T61" fmla="*/ 228 h 52"/>
                <a:gd name="T62" fmla="*/ 16734 w 14"/>
                <a:gd name="T63" fmla="*/ 390 h 52"/>
                <a:gd name="T64" fmla="*/ 12717 w 14"/>
                <a:gd name="T65" fmla="*/ 799 h 52"/>
                <a:gd name="T66" fmla="*/ 8283 w 14"/>
                <a:gd name="T67" fmla="*/ 947 h 52"/>
                <a:gd name="T68" fmla="*/ 8283 w 14"/>
                <a:gd name="T69" fmla="*/ 1105 h 52"/>
                <a:gd name="T70" fmla="*/ 8283 w 14"/>
                <a:gd name="T71" fmla="*/ 1384 h 52"/>
                <a:gd name="T72" fmla="*/ 8283 w 14"/>
                <a:gd name="T73" fmla="*/ 1384 h 52"/>
                <a:gd name="T74" fmla="*/ 5042 w 14"/>
                <a:gd name="T75" fmla="*/ 1890 h 52"/>
                <a:gd name="T76" fmla="*/ 3069 w 14"/>
                <a:gd name="T77" fmla="*/ 2047 h 52"/>
                <a:gd name="T78" fmla="*/ 3069 w 14"/>
                <a:gd name="T79" fmla="*/ 2117 h 52"/>
                <a:gd name="T80" fmla="*/ 3069 w 14"/>
                <a:gd name="T81" fmla="*/ 2338 h 52"/>
                <a:gd name="T82" fmla="*/ 3069 w 14"/>
                <a:gd name="T83" fmla="*/ 2338 h 52"/>
                <a:gd name="T84" fmla="*/ 3069 w 14"/>
                <a:gd name="T85" fmla="*/ 2367 h 52"/>
                <a:gd name="T86" fmla="*/ 0 w 14"/>
                <a:gd name="T87" fmla="*/ 2550 h 52"/>
                <a:gd name="T88" fmla="*/ 5042 w 14"/>
                <a:gd name="T89" fmla="*/ 2863 h 52"/>
                <a:gd name="T90" fmla="*/ 5042 w 14"/>
                <a:gd name="T91" fmla="*/ 2863 h 52"/>
                <a:gd name="T92" fmla="*/ 3069 w 14"/>
                <a:gd name="T93" fmla="*/ 2908 h 52"/>
                <a:gd name="T94" fmla="*/ 3069 w 14"/>
                <a:gd name="T95" fmla="*/ 2908 h 52"/>
                <a:gd name="T96" fmla="*/ 8283 w 14"/>
                <a:gd name="T97" fmla="*/ 3233 h 52"/>
                <a:gd name="T98" fmla="*/ 8283 w 14"/>
                <a:gd name="T99" fmla="*/ 3233 h 52"/>
                <a:gd name="T100" fmla="*/ 8283 w 14"/>
                <a:gd name="T101" fmla="*/ 3233 h 52"/>
                <a:gd name="T102" fmla="*/ 12717 w 14"/>
                <a:gd name="T103" fmla="*/ 3501 h 52"/>
                <a:gd name="T104" fmla="*/ 16734 w 14"/>
                <a:gd name="T105" fmla="*/ 3501 h 52"/>
                <a:gd name="T106" fmla="*/ 12717 w 14"/>
                <a:gd name="T107" fmla="*/ 3620 h 52"/>
                <a:gd name="T108" fmla="*/ 20892 w 14"/>
                <a:gd name="T109" fmla="*/ 3803 h 52"/>
                <a:gd name="T110" fmla="*/ 20892 w 14"/>
                <a:gd name="T111" fmla="*/ 3803 h 52"/>
                <a:gd name="T112" fmla="*/ 25913 w 14"/>
                <a:gd name="T113" fmla="*/ 3744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
                <a:gd name="T172" fmla="*/ 0 h 52"/>
                <a:gd name="T173" fmla="*/ 14 w 14"/>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 h="52">
                  <a:moveTo>
                    <a:pt x="9" y="51"/>
                  </a:moveTo>
                  <a:lnTo>
                    <a:pt x="9" y="51"/>
                  </a:lnTo>
                  <a:lnTo>
                    <a:pt x="8" y="49"/>
                  </a:lnTo>
                  <a:lnTo>
                    <a:pt x="8" y="47"/>
                  </a:lnTo>
                  <a:lnTo>
                    <a:pt x="6" y="47"/>
                  </a:lnTo>
                  <a:lnTo>
                    <a:pt x="7" y="43"/>
                  </a:lnTo>
                  <a:lnTo>
                    <a:pt x="5" y="43"/>
                  </a:lnTo>
                  <a:lnTo>
                    <a:pt x="5" y="41"/>
                  </a:lnTo>
                  <a:lnTo>
                    <a:pt x="6" y="37"/>
                  </a:lnTo>
                  <a:lnTo>
                    <a:pt x="4" y="35"/>
                  </a:lnTo>
                  <a:lnTo>
                    <a:pt x="4" y="33"/>
                  </a:lnTo>
                  <a:lnTo>
                    <a:pt x="3" y="31"/>
                  </a:lnTo>
                  <a:lnTo>
                    <a:pt x="3" y="30"/>
                  </a:lnTo>
                  <a:lnTo>
                    <a:pt x="3" y="28"/>
                  </a:lnTo>
                  <a:lnTo>
                    <a:pt x="3" y="26"/>
                  </a:lnTo>
                  <a:lnTo>
                    <a:pt x="4" y="21"/>
                  </a:lnTo>
                  <a:lnTo>
                    <a:pt x="4" y="19"/>
                  </a:lnTo>
                  <a:lnTo>
                    <a:pt x="5" y="15"/>
                  </a:lnTo>
                  <a:lnTo>
                    <a:pt x="7" y="14"/>
                  </a:lnTo>
                  <a:lnTo>
                    <a:pt x="7" y="12"/>
                  </a:lnTo>
                  <a:lnTo>
                    <a:pt x="10" y="7"/>
                  </a:lnTo>
                  <a:lnTo>
                    <a:pt x="12" y="5"/>
                  </a:lnTo>
                  <a:lnTo>
                    <a:pt x="12" y="2"/>
                  </a:lnTo>
                  <a:lnTo>
                    <a:pt x="14" y="2"/>
                  </a:lnTo>
                  <a:lnTo>
                    <a:pt x="11" y="0"/>
                  </a:lnTo>
                  <a:lnTo>
                    <a:pt x="13" y="0"/>
                  </a:lnTo>
                  <a:lnTo>
                    <a:pt x="9" y="1"/>
                  </a:lnTo>
                  <a:lnTo>
                    <a:pt x="8" y="3"/>
                  </a:lnTo>
                  <a:lnTo>
                    <a:pt x="6" y="5"/>
                  </a:lnTo>
                  <a:lnTo>
                    <a:pt x="4" y="11"/>
                  </a:lnTo>
                  <a:lnTo>
                    <a:pt x="3" y="13"/>
                  </a:lnTo>
                  <a:lnTo>
                    <a:pt x="3" y="15"/>
                  </a:lnTo>
                  <a:lnTo>
                    <a:pt x="3" y="19"/>
                  </a:lnTo>
                  <a:lnTo>
                    <a:pt x="2" y="26"/>
                  </a:lnTo>
                  <a:lnTo>
                    <a:pt x="1" y="28"/>
                  </a:lnTo>
                  <a:lnTo>
                    <a:pt x="1" y="29"/>
                  </a:lnTo>
                  <a:lnTo>
                    <a:pt x="1" y="31"/>
                  </a:lnTo>
                  <a:lnTo>
                    <a:pt x="1" y="33"/>
                  </a:lnTo>
                  <a:lnTo>
                    <a:pt x="0" y="35"/>
                  </a:lnTo>
                  <a:lnTo>
                    <a:pt x="2" y="39"/>
                  </a:lnTo>
                  <a:lnTo>
                    <a:pt x="1" y="40"/>
                  </a:lnTo>
                  <a:lnTo>
                    <a:pt x="3" y="44"/>
                  </a:lnTo>
                  <a:lnTo>
                    <a:pt x="4" y="48"/>
                  </a:lnTo>
                  <a:lnTo>
                    <a:pt x="6" y="48"/>
                  </a:lnTo>
                  <a:lnTo>
                    <a:pt x="4" y="50"/>
                  </a:lnTo>
                  <a:lnTo>
                    <a:pt x="7" y="52"/>
                  </a:lnTo>
                  <a:lnTo>
                    <a:pt x="9" y="5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0">
              <a:extLst>
                <a:ext uri="{FF2B5EF4-FFF2-40B4-BE49-F238E27FC236}">
                  <a16:creationId xmlns:a16="http://schemas.microsoft.com/office/drawing/2014/main" id="{B6ADBCF7-844B-4596-A88A-A63C6D8DBA09}"/>
                </a:ext>
              </a:extLst>
            </p:cNvPr>
            <p:cNvSpPr>
              <a:spLocks/>
            </p:cNvSpPr>
            <p:nvPr/>
          </p:nvSpPr>
          <p:spPr bwMode="auto">
            <a:xfrm>
              <a:off x="1183" y="2705"/>
              <a:ext cx="101" cy="51"/>
            </a:xfrm>
            <a:custGeom>
              <a:avLst/>
              <a:gdLst>
                <a:gd name="T0" fmla="*/ 17611 w 60"/>
                <a:gd name="T1" fmla="*/ 2863 h 39"/>
                <a:gd name="T2" fmla="*/ 19047 w 60"/>
                <a:gd name="T3" fmla="*/ 2472 h 39"/>
                <a:gd name="T4" fmla="*/ 19047 w 60"/>
                <a:gd name="T5" fmla="*/ 2360 h 39"/>
                <a:gd name="T6" fmla="*/ 19047 w 60"/>
                <a:gd name="T7" fmla="*/ 2189 h 39"/>
                <a:gd name="T8" fmla="*/ 32062 w 60"/>
                <a:gd name="T9" fmla="*/ 1950 h 39"/>
                <a:gd name="T10" fmla="*/ 42428 w 60"/>
                <a:gd name="T11" fmla="*/ 1810 h 39"/>
                <a:gd name="T12" fmla="*/ 49902 w 60"/>
                <a:gd name="T13" fmla="*/ 1788 h 39"/>
                <a:gd name="T14" fmla="*/ 49902 w 60"/>
                <a:gd name="T15" fmla="*/ 1619 h 39"/>
                <a:gd name="T16" fmla="*/ 58469 w 60"/>
                <a:gd name="T17" fmla="*/ 1445 h 39"/>
                <a:gd name="T18" fmla="*/ 58469 w 60"/>
                <a:gd name="T19" fmla="*/ 1367 h 39"/>
                <a:gd name="T20" fmla="*/ 75107 w 60"/>
                <a:gd name="T21" fmla="*/ 1238 h 39"/>
                <a:gd name="T22" fmla="*/ 75107 w 60"/>
                <a:gd name="T23" fmla="*/ 1105 h 39"/>
                <a:gd name="T24" fmla="*/ 90851 w 60"/>
                <a:gd name="T25" fmla="*/ 872 h 39"/>
                <a:gd name="T26" fmla="*/ 108807 w 60"/>
                <a:gd name="T27" fmla="*/ 799 h 39"/>
                <a:gd name="T28" fmla="*/ 115965 w 60"/>
                <a:gd name="T29" fmla="*/ 667 h 39"/>
                <a:gd name="T30" fmla="*/ 126430 w 60"/>
                <a:gd name="T31" fmla="*/ 554 h 39"/>
                <a:gd name="T32" fmla="*/ 141403 w 60"/>
                <a:gd name="T33" fmla="*/ 510 h 39"/>
                <a:gd name="T34" fmla="*/ 158334 w 60"/>
                <a:gd name="T35" fmla="*/ 390 h 39"/>
                <a:gd name="T36" fmla="*/ 165679 w 60"/>
                <a:gd name="T37" fmla="*/ 424 h 39"/>
                <a:gd name="T38" fmla="*/ 177440 w 60"/>
                <a:gd name="T39" fmla="*/ 298 h 39"/>
                <a:gd name="T40" fmla="*/ 202377 w 60"/>
                <a:gd name="T41" fmla="*/ 228 h 39"/>
                <a:gd name="T42" fmla="*/ 220557 w 60"/>
                <a:gd name="T43" fmla="*/ 174 h 39"/>
                <a:gd name="T44" fmla="*/ 249186 w 60"/>
                <a:gd name="T45" fmla="*/ 228 h 39"/>
                <a:gd name="T46" fmla="*/ 249186 w 60"/>
                <a:gd name="T47" fmla="*/ 1 h 39"/>
                <a:gd name="T48" fmla="*/ 220557 w 60"/>
                <a:gd name="T49" fmla="*/ 0 h 39"/>
                <a:gd name="T50" fmla="*/ 202377 w 60"/>
                <a:gd name="T51" fmla="*/ 1 h 39"/>
                <a:gd name="T52" fmla="*/ 175939 w 60"/>
                <a:gd name="T53" fmla="*/ 0 h 39"/>
                <a:gd name="T54" fmla="*/ 158334 w 60"/>
                <a:gd name="T55" fmla="*/ 298 h 39"/>
                <a:gd name="T56" fmla="*/ 150756 w 60"/>
                <a:gd name="T57" fmla="*/ 228 h 39"/>
                <a:gd name="T58" fmla="*/ 137714 w 60"/>
                <a:gd name="T59" fmla="*/ 390 h 39"/>
                <a:gd name="T60" fmla="*/ 126430 w 60"/>
                <a:gd name="T61" fmla="*/ 424 h 39"/>
                <a:gd name="T62" fmla="*/ 120224 w 60"/>
                <a:gd name="T63" fmla="*/ 424 h 39"/>
                <a:gd name="T64" fmla="*/ 104518 w 60"/>
                <a:gd name="T65" fmla="*/ 510 h 39"/>
                <a:gd name="T66" fmla="*/ 86411 w 60"/>
                <a:gd name="T67" fmla="*/ 724 h 39"/>
                <a:gd name="T68" fmla="*/ 71420 w 60"/>
                <a:gd name="T69" fmla="*/ 947 h 39"/>
                <a:gd name="T70" fmla="*/ 66062 w 60"/>
                <a:gd name="T71" fmla="*/ 1105 h 39"/>
                <a:gd name="T72" fmla="*/ 62090 w 60"/>
                <a:gd name="T73" fmla="*/ 1105 h 39"/>
                <a:gd name="T74" fmla="*/ 49902 w 60"/>
                <a:gd name="T75" fmla="*/ 1367 h 39"/>
                <a:gd name="T76" fmla="*/ 42428 w 60"/>
                <a:gd name="T77" fmla="*/ 1445 h 39"/>
                <a:gd name="T78" fmla="*/ 32062 w 60"/>
                <a:gd name="T79" fmla="*/ 1491 h 39"/>
                <a:gd name="T80" fmla="*/ 32062 w 60"/>
                <a:gd name="T81" fmla="*/ 1491 h 39"/>
                <a:gd name="T82" fmla="*/ 32062 w 60"/>
                <a:gd name="T83" fmla="*/ 1810 h 39"/>
                <a:gd name="T84" fmla="*/ 25205 w 60"/>
                <a:gd name="T85" fmla="*/ 1810 h 39"/>
                <a:gd name="T86" fmla="*/ 17611 w 60"/>
                <a:gd name="T87" fmla="*/ 2189 h 39"/>
                <a:gd name="T88" fmla="*/ 11315 w 60"/>
                <a:gd name="T89" fmla="*/ 2360 h 39"/>
                <a:gd name="T90" fmla="*/ 3993 w 60"/>
                <a:gd name="T91" fmla="*/ 2367 h 39"/>
                <a:gd name="T92" fmla="*/ 0 w 60"/>
                <a:gd name="T93" fmla="*/ 2768 h 39"/>
                <a:gd name="T94" fmla="*/ 17611 w 60"/>
                <a:gd name="T95" fmla="*/ 2863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39"/>
                <a:gd name="T146" fmla="*/ 60 w 60"/>
                <a:gd name="T147" fmla="*/ 39 h 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39">
                  <a:moveTo>
                    <a:pt x="4" y="39"/>
                  </a:moveTo>
                  <a:lnTo>
                    <a:pt x="5" y="34"/>
                  </a:lnTo>
                  <a:lnTo>
                    <a:pt x="5" y="32"/>
                  </a:lnTo>
                  <a:lnTo>
                    <a:pt x="5" y="30"/>
                  </a:lnTo>
                  <a:lnTo>
                    <a:pt x="8" y="27"/>
                  </a:lnTo>
                  <a:lnTo>
                    <a:pt x="10" y="25"/>
                  </a:lnTo>
                  <a:lnTo>
                    <a:pt x="12" y="24"/>
                  </a:lnTo>
                  <a:lnTo>
                    <a:pt x="12" y="22"/>
                  </a:lnTo>
                  <a:lnTo>
                    <a:pt x="14" y="20"/>
                  </a:lnTo>
                  <a:lnTo>
                    <a:pt x="14" y="18"/>
                  </a:lnTo>
                  <a:lnTo>
                    <a:pt x="18" y="17"/>
                  </a:lnTo>
                  <a:lnTo>
                    <a:pt x="18" y="15"/>
                  </a:lnTo>
                  <a:lnTo>
                    <a:pt x="22" y="12"/>
                  </a:lnTo>
                  <a:lnTo>
                    <a:pt x="26" y="11"/>
                  </a:lnTo>
                  <a:lnTo>
                    <a:pt x="28" y="9"/>
                  </a:lnTo>
                  <a:lnTo>
                    <a:pt x="30" y="8"/>
                  </a:lnTo>
                  <a:lnTo>
                    <a:pt x="34" y="7"/>
                  </a:lnTo>
                  <a:lnTo>
                    <a:pt x="38" y="5"/>
                  </a:lnTo>
                  <a:lnTo>
                    <a:pt x="40" y="6"/>
                  </a:lnTo>
                  <a:lnTo>
                    <a:pt x="43" y="4"/>
                  </a:lnTo>
                  <a:lnTo>
                    <a:pt x="49" y="3"/>
                  </a:lnTo>
                  <a:lnTo>
                    <a:pt x="53" y="2"/>
                  </a:lnTo>
                  <a:lnTo>
                    <a:pt x="60" y="3"/>
                  </a:lnTo>
                  <a:lnTo>
                    <a:pt x="60" y="1"/>
                  </a:lnTo>
                  <a:lnTo>
                    <a:pt x="53" y="0"/>
                  </a:lnTo>
                  <a:lnTo>
                    <a:pt x="49" y="1"/>
                  </a:lnTo>
                  <a:lnTo>
                    <a:pt x="42" y="0"/>
                  </a:lnTo>
                  <a:lnTo>
                    <a:pt x="38" y="4"/>
                  </a:lnTo>
                  <a:lnTo>
                    <a:pt x="36" y="3"/>
                  </a:lnTo>
                  <a:lnTo>
                    <a:pt x="33" y="5"/>
                  </a:lnTo>
                  <a:lnTo>
                    <a:pt x="30" y="6"/>
                  </a:lnTo>
                  <a:lnTo>
                    <a:pt x="29" y="6"/>
                  </a:lnTo>
                  <a:lnTo>
                    <a:pt x="25" y="7"/>
                  </a:lnTo>
                  <a:lnTo>
                    <a:pt x="21" y="10"/>
                  </a:lnTo>
                  <a:lnTo>
                    <a:pt x="17" y="13"/>
                  </a:lnTo>
                  <a:lnTo>
                    <a:pt x="16" y="15"/>
                  </a:lnTo>
                  <a:lnTo>
                    <a:pt x="15" y="15"/>
                  </a:lnTo>
                  <a:lnTo>
                    <a:pt x="12" y="18"/>
                  </a:lnTo>
                  <a:lnTo>
                    <a:pt x="10" y="20"/>
                  </a:lnTo>
                  <a:lnTo>
                    <a:pt x="8" y="21"/>
                  </a:lnTo>
                  <a:lnTo>
                    <a:pt x="8" y="25"/>
                  </a:lnTo>
                  <a:lnTo>
                    <a:pt x="6" y="25"/>
                  </a:lnTo>
                  <a:lnTo>
                    <a:pt x="4" y="30"/>
                  </a:lnTo>
                  <a:lnTo>
                    <a:pt x="3" y="32"/>
                  </a:lnTo>
                  <a:lnTo>
                    <a:pt x="1" y="33"/>
                  </a:lnTo>
                  <a:lnTo>
                    <a:pt x="0" y="38"/>
                  </a:lnTo>
                  <a:lnTo>
                    <a:pt x="4" y="3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1">
              <a:extLst>
                <a:ext uri="{FF2B5EF4-FFF2-40B4-BE49-F238E27FC236}">
                  <a16:creationId xmlns:a16="http://schemas.microsoft.com/office/drawing/2014/main" id="{BB0971AC-ABD6-4D3F-AACC-264212779647}"/>
                </a:ext>
              </a:extLst>
            </p:cNvPr>
            <p:cNvSpPr>
              <a:spLocks/>
            </p:cNvSpPr>
            <p:nvPr/>
          </p:nvSpPr>
          <p:spPr bwMode="auto">
            <a:xfrm>
              <a:off x="1284" y="2704"/>
              <a:ext cx="132" cy="63"/>
            </a:xfrm>
            <a:custGeom>
              <a:avLst/>
              <a:gdLst>
                <a:gd name="T0" fmla="*/ 0 w 78"/>
                <a:gd name="T1" fmla="*/ 326 h 48"/>
                <a:gd name="T2" fmla="*/ 7876 w 78"/>
                <a:gd name="T3" fmla="*/ 189 h 48"/>
                <a:gd name="T4" fmla="*/ 7876 w 78"/>
                <a:gd name="T5" fmla="*/ 189 h 48"/>
                <a:gd name="T6" fmla="*/ 7876 w 78"/>
                <a:gd name="T7" fmla="*/ 189 h 48"/>
                <a:gd name="T8" fmla="*/ 18930 w 78"/>
                <a:gd name="T9" fmla="*/ 326 h 48"/>
                <a:gd name="T10" fmla="*/ 80452 w 78"/>
                <a:gd name="T11" fmla="*/ 486 h 48"/>
                <a:gd name="T12" fmla="*/ 99811 w 78"/>
                <a:gd name="T13" fmla="*/ 562 h 48"/>
                <a:gd name="T14" fmla="*/ 122997 w 78"/>
                <a:gd name="T15" fmla="*/ 638 h 48"/>
                <a:gd name="T16" fmla="*/ 130795 w 78"/>
                <a:gd name="T17" fmla="*/ 638 h 48"/>
                <a:gd name="T18" fmla="*/ 162458 w 78"/>
                <a:gd name="T19" fmla="*/ 837 h 48"/>
                <a:gd name="T20" fmla="*/ 185008 w 78"/>
                <a:gd name="T21" fmla="*/ 1008 h 48"/>
                <a:gd name="T22" fmla="*/ 198208 w 78"/>
                <a:gd name="T23" fmla="*/ 1176 h 48"/>
                <a:gd name="T24" fmla="*/ 208149 w 78"/>
                <a:gd name="T25" fmla="*/ 1272 h 48"/>
                <a:gd name="T26" fmla="*/ 235133 w 78"/>
                <a:gd name="T27" fmla="*/ 1544 h 48"/>
                <a:gd name="T28" fmla="*/ 243875 w 78"/>
                <a:gd name="T29" fmla="*/ 1670 h 48"/>
                <a:gd name="T30" fmla="*/ 255853 w 78"/>
                <a:gd name="T31" fmla="*/ 1911 h 48"/>
                <a:gd name="T32" fmla="*/ 274929 w 78"/>
                <a:gd name="T33" fmla="*/ 2067 h 48"/>
                <a:gd name="T34" fmla="*/ 280732 w 78"/>
                <a:gd name="T35" fmla="*/ 2067 h 48"/>
                <a:gd name="T36" fmla="*/ 300578 w 78"/>
                <a:gd name="T37" fmla="*/ 2429 h 48"/>
                <a:gd name="T38" fmla="*/ 313090 w 78"/>
                <a:gd name="T39" fmla="*/ 2713 h 48"/>
                <a:gd name="T40" fmla="*/ 325922 w 78"/>
                <a:gd name="T41" fmla="*/ 3031 h 48"/>
                <a:gd name="T42" fmla="*/ 331532 w 78"/>
                <a:gd name="T43" fmla="*/ 3292 h 48"/>
                <a:gd name="T44" fmla="*/ 344285 w 78"/>
                <a:gd name="T45" fmla="*/ 3629 h 48"/>
                <a:gd name="T46" fmla="*/ 352252 w 78"/>
                <a:gd name="T47" fmla="*/ 3742 h 48"/>
                <a:gd name="T48" fmla="*/ 347598 w 78"/>
                <a:gd name="T49" fmla="*/ 3262 h 48"/>
                <a:gd name="T50" fmla="*/ 335429 w 78"/>
                <a:gd name="T51" fmla="*/ 2991 h 48"/>
                <a:gd name="T52" fmla="*/ 325922 w 78"/>
                <a:gd name="T53" fmla="*/ 2660 h 48"/>
                <a:gd name="T54" fmla="*/ 307838 w 78"/>
                <a:gd name="T55" fmla="*/ 2309 h 48"/>
                <a:gd name="T56" fmla="*/ 289584 w 78"/>
                <a:gd name="T57" fmla="*/ 2027 h 48"/>
                <a:gd name="T58" fmla="*/ 285849 w 78"/>
                <a:gd name="T59" fmla="*/ 1893 h 48"/>
                <a:gd name="T60" fmla="*/ 273612 w 78"/>
                <a:gd name="T61" fmla="*/ 1670 h 48"/>
                <a:gd name="T62" fmla="*/ 253731 w 78"/>
                <a:gd name="T63" fmla="*/ 1456 h 48"/>
                <a:gd name="T64" fmla="*/ 248495 w 78"/>
                <a:gd name="T65" fmla="*/ 1323 h 48"/>
                <a:gd name="T66" fmla="*/ 216769 w 78"/>
                <a:gd name="T67" fmla="*/ 1099 h 48"/>
                <a:gd name="T68" fmla="*/ 208149 w 78"/>
                <a:gd name="T69" fmla="*/ 969 h 48"/>
                <a:gd name="T70" fmla="*/ 195905 w 78"/>
                <a:gd name="T71" fmla="*/ 768 h 48"/>
                <a:gd name="T72" fmla="*/ 177614 w 78"/>
                <a:gd name="T73" fmla="*/ 738 h 48"/>
                <a:gd name="T74" fmla="*/ 162458 w 78"/>
                <a:gd name="T75" fmla="*/ 738 h 48"/>
                <a:gd name="T76" fmla="*/ 130795 w 78"/>
                <a:gd name="T77" fmla="*/ 486 h 48"/>
                <a:gd name="T78" fmla="*/ 122997 w 78"/>
                <a:gd name="T79" fmla="*/ 486 h 48"/>
                <a:gd name="T80" fmla="*/ 99811 w 78"/>
                <a:gd name="T81" fmla="*/ 428 h 48"/>
                <a:gd name="T82" fmla="*/ 80452 w 78"/>
                <a:gd name="T83" fmla="*/ 248 h 48"/>
                <a:gd name="T84" fmla="*/ 18930 w 78"/>
                <a:gd name="T85" fmla="*/ 1 h 48"/>
                <a:gd name="T86" fmla="*/ 7876 w 78"/>
                <a:gd name="T87" fmla="*/ 1 h 48"/>
                <a:gd name="T88" fmla="*/ 4654 w 78"/>
                <a:gd name="T89" fmla="*/ 0 h 48"/>
                <a:gd name="T90" fmla="*/ 0 w 78"/>
                <a:gd name="T91" fmla="*/ 189 h 48"/>
                <a:gd name="T92" fmla="*/ 0 w 78"/>
                <a:gd name="T93" fmla="*/ 189 h 48"/>
                <a:gd name="T94" fmla="*/ 0 w 78"/>
                <a:gd name="T95" fmla="*/ 326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0" y="4"/>
                  </a:moveTo>
                  <a:lnTo>
                    <a:pt x="2" y="2"/>
                  </a:lnTo>
                  <a:lnTo>
                    <a:pt x="4" y="4"/>
                  </a:lnTo>
                  <a:lnTo>
                    <a:pt x="18" y="6"/>
                  </a:lnTo>
                  <a:lnTo>
                    <a:pt x="22" y="7"/>
                  </a:lnTo>
                  <a:lnTo>
                    <a:pt x="27" y="8"/>
                  </a:lnTo>
                  <a:lnTo>
                    <a:pt x="29" y="8"/>
                  </a:lnTo>
                  <a:lnTo>
                    <a:pt x="36" y="11"/>
                  </a:lnTo>
                  <a:lnTo>
                    <a:pt x="41" y="13"/>
                  </a:lnTo>
                  <a:lnTo>
                    <a:pt x="44" y="15"/>
                  </a:lnTo>
                  <a:lnTo>
                    <a:pt x="46" y="16"/>
                  </a:lnTo>
                  <a:lnTo>
                    <a:pt x="52" y="20"/>
                  </a:lnTo>
                  <a:lnTo>
                    <a:pt x="54" y="21"/>
                  </a:lnTo>
                  <a:lnTo>
                    <a:pt x="57" y="25"/>
                  </a:lnTo>
                  <a:lnTo>
                    <a:pt x="61" y="27"/>
                  </a:lnTo>
                  <a:lnTo>
                    <a:pt x="62" y="27"/>
                  </a:lnTo>
                  <a:lnTo>
                    <a:pt x="66" y="31"/>
                  </a:lnTo>
                  <a:lnTo>
                    <a:pt x="69" y="35"/>
                  </a:lnTo>
                  <a:lnTo>
                    <a:pt x="72" y="39"/>
                  </a:lnTo>
                  <a:lnTo>
                    <a:pt x="73" y="43"/>
                  </a:lnTo>
                  <a:lnTo>
                    <a:pt x="76" y="47"/>
                  </a:lnTo>
                  <a:lnTo>
                    <a:pt x="78" y="48"/>
                  </a:lnTo>
                  <a:lnTo>
                    <a:pt x="77" y="42"/>
                  </a:lnTo>
                  <a:lnTo>
                    <a:pt x="74" y="38"/>
                  </a:lnTo>
                  <a:lnTo>
                    <a:pt x="72" y="34"/>
                  </a:lnTo>
                  <a:lnTo>
                    <a:pt x="68" y="30"/>
                  </a:lnTo>
                  <a:lnTo>
                    <a:pt x="64" y="26"/>
                  </a:lnTo>
                  <a:lnTo>
                    <a:pt x="63" y="24"/>
                  </a:lnTo>
                  <a:lnTo>
                    <a:pt x="60" y="21"/>
                  </a:lnTo>
                  <a:lnTo>
                    <a:pt x="56" y="19"/>
                  </a:lnTo>
                  <a:lnTo>
                    <a:pt x="55" y="17"/>
                  </a:lnTo>
                  <a:lnTo>
                    <a:pt x="48" y="14"/>
                  </a:lnTo>
                  <a:lnTo>
                    <a:pt x="46" y="12"/>
                  </a:lnTo>
                  <a:lnTo>
                    <a:pt x="43" y="10"/>
                  </a:lnTo>
                  <a:lnTo>
                    <a:pt x="39" y="9"/>
                  </a:lnTo>
                  <a:lnTo>
                    <a:pt x="36" y="9"/>
                  </a:lnTo>
                  <a:lnTo>
                    <a:pt x="29" y="6"/>
                  </a:lnTo>
                  <a:lnTo>
                    <a:pt x="27" y="6"/>
                  </a:lnTo>
                  <a:lnTo>
                    <a:pt x="22" y="5"/>
                  </a:lnTo>
                  <a:lnTo>
                    <a:pt x="18" y="3"/>
                  </a:lnTo>
                  <a:lnTo>
                    <a:pt x="4" y="1"/>
                  </a:lnTo>
                  <a:lnTo>
                    <a:pt x="2" y="1"/>
                  </a:lnTo>
                  <a:lnTo>
                    <a:pt x="1" y="0"/>
                  </a:lnTo>
                  <a:lnTo>
                    <a:pt x="0" y="2"/>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2">
              <a:extLst>
                <a:ext uri="{FF2B5EF4-FFF2-40B4-BE49-F238E27FC236}">
                  <a16:creationId xmlns:a16="http://schemas.microsoft.com/office/drawing/2014/main" id="{71ADDB35-1279-4B57-B6C0-9A4E429D5F8C}"/>
                </a:ext>
              </a:extLst>
            </p:cNvPr>
            <p:cNvSpPr>
              <a:spLocks/>
            </p:cNvSpPr>
            <p:nvPr/>
          </p:nvSpPr>
          <p:spPr bwMode="auto">
            <a:xfrm>
              <a:off x="1413" y="2765"/>
              <a:ext cx="25" cy="100"/>
            </a:xfrm>
            <a:custGeom>
              <a:avLst/>
              <a:gdLst>
                <a:gd name="T0" fmla="*/ 0 w 15"/>
                <a:gd name="T1" fmla="*/ 0 h 76"/>
                <a:gd name="T2" fmla="*/ 0 w 15"/>
                <a:gd name="T3" fmla="*/ 0 h 76"/>
                <a:gd name="T4" fmla="*/ 6147 w 15"/>
                <a:gd name="T5" fmla="*/ 192 h 76"/>
                <a:gd name="T6" fmla="*/ 3688 w 15"/>
                <a:gd name="T7" fmla="*/ 492 h 76"/>
                <a:gd name="T8" fmla="*/ 10245 w 15"/>
                <a:gd name="T9" fmla="*/ 647 h 76"/>
                <a:gd name="T10" fmla="*/ 21542 w 15"/>
                <a:gd name="T11" fmla="*/ 997 h 76"/>
                <a:gd name="T12" fmla="*/ 25292 w 15"/>
                <a:gd name="T13" fmla="*/ 1120 h 76"/>
                <a:gd name="T14" fmla="*/ 25292 w 15"/>
                <a:gd name="T15" fmla="*/ 1312 h 76"/>
                <a:gd name="T16" fmla="*/ 32255 w 15"/>
                <a:gd name="T17" fmla="*/ 1474 h 76"/>
                <a:gd name="T18" fmla="*/ 32255 w 15"/>
                <a:gd name="T19" fmla="*/ 1474 h 76"/>
                <a:gd name="T20" fmla="*/ 28458 w 15"/>
                <a:gd name="T21" fmla="*/ 1726 h 76"/>
                <a:gd name="T22" fmla="*/ 35903 w 15"/>
                <a:gd name="T23" fmla="*/ 1772 h 76"/>
                <a:gd name="T24" fmla="*/ 37978 w 15"/>
                <a:gd name="T25" fmla="*/ 2122 h 76"/>
                <a:gd name="T26" fmla="*/ 37978 w 15"/>
                <a:gd name="T27" fmla="*/ 2213 h 76"/>
                <a:gd name="T28" fmla="*/ 42153 w 15"/>
                <a:gd name="T29" fmla="*/ 2332 h 76"/>
                <a:gd name="T30" fmla="*/ 42153 w 15"/>
                <a:gd name="T31" fmla="*/ 2659 h 76"/>
                <a:gd name="T32" fmla="*/ 42153 w 15"/>
                <a:gd name="T33" fmla="*/ 2814 h 76"/>
                <a:gd name="T34" fmla="*/ 37978 w 15"/>
                <a:gd name="T35" fmla="*/ 3068 h 76"/>
                <a:gd name="T36" fmla="*/ 47430 w 15"/>
                <a:gd name="T37" fmla="*/ 3247 h 76"/>
                <a:gd name="T38" fmla="*/ 42153 w 15"/>
                <a:gd name="T39" fmla="*/ 3932 h 76"/>
                <a:gd name="T40" fmla="*/ 32255 w 15"/>
                <a:gd name="T41" fmla="*/ 4107 h 76"/>
                <a:gd name="T42" fmla="*/ 28458 w 15"/>
                <a:gd name="T43" fmla="*/ 4687 h 76"/>
                <a:gd name="T44" fmla="*/ 21542 w 15"/>
                <a:gd name="T45" fmla="*/ 4862 h 76"/>
                <a:gd name="T46" fmla="*/ 21542 w 15"/>
                <a:gd name="T47" fmla="*/ 5059 h 76"/>
                <a:gd name="T48" fmla="*/ 17075 w 15"/>
                <a:gd name="T49" fmla="*/ 5404 h 76"/>
                <a:gd name="T50" fmla="*/ 10245 w 15"/>
                <a:gd name="T51" fmla="*/ 5812 h 76"/>
                <a:gd name="T52" fmla="*/ 6147 w 15"/>
                <a:gd name="T53" fmla="*/ 6058 h 76"/>
                <a:gd name="T54" fmla="*/ 6147 w 15"/>
                <a:gd name="T55" fmla="*/ 6058 h 76"/>
                <a:gd name="T56" fmla="*/ 15175 w 15"/>
                <a:gd name="T57" fmla="*/ 6167 h 76"/>
                <a:gd name="T58" fmla="*/ 15175 w 15"/>
                <a:gd name="T59" fmla="*/ 6167 h 76"/>
                <a:gd name="T60" fmla="*/ 17075 w 15"/>
                <a:gd name="T61" fmla="*/ 5812 h 76"/>
                <a:gd name="T62" fmla="*/ 25292 w 15"/>
                <a:gd name="T63" fmla="*/ 5404 h 76"/>
                <a:gd name="T64" fmla="*/ 35903 w 15"/>
                <a:gd name="T65" fmla="*/ 5174 h 76"/>
                <a:gd name="T66" fmla="*/ 35903 w 15"/>
                <a:gd name="T67" fmla="*/ 5042 h 76"/>
                <a:gd name="T68" fmla="*/ 42153 w 15"/>
                <a:gd name="T69" fmla="*/ 4834 h 76"/>
                <a:gd name="T70" fmla="*/ 47430 w 15"/>
                <a:gd name="T71" fmla="*/ 4107 h 76"/>
                <a:gd name="T72" fmla="*/ 47430 w 15"/>
                <a:gd name="T73" fmla="*/ 4037 h 76"/>
                <a:gd name="T74" fmla="*/ 53758 w 15"/>
                <a:gd name="T75" fmla="*/ 3301 h 76"/>
                <a:gd name="T76" fmla="*/ 53758 w 15"/>
                <a:gd name="T77" fmla="*/ 3121 h 76"/>
                <a:gd name="T78" fmla="*/ 53758 w 15"/>
                <a:gd name="T79" fmla="*/ 2814 h 76"/>
                <a:gd name="T80" fmla="*/ 48325 w 15"/>
                <a:gd name="T81" fmla="*/ 2659 h 76"/>
                <a:gd name="T82" fmla="*/ 48325 w 15"/>
                <a:gd name="T83" fmla="*/ 2271 h 76"/>
                <a:gd name="T84" fmla="*/ 53758 w 15"/>
                <a:gd name="T85" fmla="*/ 2122 h 76"/>
                <a:gd name="T86" fmla="*/ 47430 w 15"/>
                <a:gd name="T87" fmla="*/ 1939 h 76"/>
                <a:gd name="T88" fmla="*/ 47430 w 15"/>
                <a:gd name="T89" fmla="*/ 1772 h 76"/>
                <a:gd name="T90" fmla="*/ 42153 w 15"/>
                <a:gd name="T91" fmla="*/ 1613 h 76"/>
                <a:gd name="T92" fmla="*/ 42153 w 15"/>
                <a:gd name="T93" fmla="*/ 1474 h 76"/>
                <a:gd name="T94" fmla="*/ 37978 w 15"/>
                <a:gd name="T95" fmla="*/ 1312 h 76"/>
                <a:gd name="T96" fmla="*/ 32255 w 15"/>
                <a:gd name="T97" fmla="*/ 1120 h 76"/>
                <a:gd name="T98" fmla="*/ 32255 w 15"/>
                <a:gd name="T99" fmla="*/ 1024 h 76"/>
                <a:gd name="T100" fmla="*/ 28458 w 15"/>
                <a:gd name="T101" fmla="*/ 778 h 76"/>
                <a:gd name="T102" fmla="*/ 21542 w 15"/>
                <a:gd name="T103" fmla="*/ 576 h 76"/>
                <a:gd name="T104" fmla="*/ 17075 w 15"/>
                <a:gd name="T105" fmla="*/ 438 h 76"/>
                <a:gd name="T106" fmla="*/ 10245 w 15"/>
                <a:gd name="T107" fmla="*/ 333 h 76"/>
                <a:gd name="T108" fmla="*/ 10245 w 15"/>
                <a:gd name="T109" fmla="*/ 253 h 76"/>
                <a:gd name="T110" fmla="*/ 6147 w 15"/>
                <a:gd name="T111" fmla="*/ 1 h 76"/>
                <a:gd name="T112" fmla="*/ 6147 w 15"/>
                <a:gd name="T113" fmla="*/ 1 h 76"/>
                <a:gd name="T114" fmla="*/ 0 w 15"/>
                <a:gd name="T115" fmla="*/ 0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
                <a:gd name="T175" fmla="*/ 0 h 76"/>
                <a:gd name="T176" fmla="*/ 15 w 15"/>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 h="76">
                  <a:moveTo>
                    <a:pt x="0" y="0"/>
                  </a:moveTo>
                  <a:lnTo>
                    <a:pt x="0" y="0"/>
                  </a:lnTo>
                  <a:lnTo>
                    <a:pt x="2" y="2"/>
                  </a:lnTo>
                  <a:lnTo>
                    <a:pt x="1" y="6"/>
                  </a:lnTo>
                  <a:lnTo>
                    <a:pt x="3" y="8"/>
                  </a:lnTo>
                  <a:lnTo>
                    <a:pt x="6" y="12"/>
                  </a:lnTo>
                  <a:lnTo>
                    <a:pt x="7" y="14"/>
                  </a:lnTo>
                  <a:lnTo>
                    <a:pt x="7" y="16"/>
                  </a:lnTo>
                  <a:lnTo>
                    <a:pt x="9" y="18"/>
                  </a:lnTo>
                  <a:lnTo>
                    <a:pt x="8" y="21"/>
                  </a:lnTo>
                  <a:lnTo>
                    <a:pt x="10" y="22"/>
                  </a:lnTo>
                  <a:lnTo>
                    <a:pt x="11" y="26"/>
                  </a:lnTo>
                  <a:lnTo>
                    <a:pt x="11" y="27"/>
                  </a:lnTo>
                  <a:lnTo>
                    <a:pt x="12" y="29"/>
                  </a:lnTo>
                  <a:lnTo>
                    <a:pt x="12" y="33"/>
                  </a:lnTo>
                  <a:lnTo>
                    <a:pt x="12" y="35"/>
                  </a:lnTo>
                  <a:lnTo>
                    <a:pt x="11" y="38"/>
                  </a:lnTo>
                  <a:lnTo>
                    <a:pt x="13" y="40"/>
                  </a:lnTo>
                  <a:lnTo>
                    <a:pt x="12" y="49"/>
                  </a:lnTo>
                  <a:lnTo>
                    <a:pt x="9" y="51"/>
                  </a:lnTo>
                  <a:lnTo>
                    <a:pt x="8" y="58"/>
                  </a:lnTo>
                  <a:lnTo>
                    <a:pt x="6" y="60"/>
                  </a:lnTo>
                  <a:lnTo>
                    <a:pt x="6" y="63"/>
                  </a:lnTo>
                  <a:lnTo>
                    <a:pt x="5" y="67"/>
                  </a:lnTo>
                  <a:lnTo>
                    <a:pt x="3" y="72"/>
                  </a:lnTo>
                  <a:lnTo>
                    <a:pt x="2" y="75"/>
                  </a:lnTo>
                  <a:lnTo>
                    <a:pt x="4" y="76"/>
                  </a:lnTo>
                  <a:lnTo>
                    <a:pt x="5" y="72"/>
                  </a:lnTo>
                  <a:lnTo>
                    <a:pt x="7" y="67"/>
                  </a:lnTo>
                  <a:lnTo>
                    <a:pt x="10" y="64"/>
                  </a:lnTo>
                  <a:lnTo>
                    <a:pt x="10" y="62"/>
                  </a:lnTo>
                  <a:lnTo>
                    <a:pt x="12" y="59"/>
                  </a:lnTo>
                  <a:lnTo>
                    <a:pt x="13" y="51"/>
                  </a:lnTo>
                  <a:lnTo>
                    <a:pt x="13" y="50"/>
                  </a:lnTo>
                  <a:lnTo>
                    <a:pt x="15" y="41"/>
                  </a:lnTo>
                  <a:lnTo>
                    <a:pt x="15" y="39"/>
                  </a:lnTo>
                  <a:lnTo>
                    <a:pt x="15" y="35"/>
                  </a:lnTo>
                  <a:lnTo>
                    <a:pt x="14" y="33"/>
                  </a:lnTo>
                  <a:lnTo>
                    <a:pt x="14" y="28"/>
                  </a:lnTo>
                  <a:lnTo>
                    <a:pt x="15" y="26"/>
                  </a:lnTo>
                  <a:lnTo>
                    <a:pt x="13" y="24"/>
                  </a:lnTo>
                  <a:lnTo>
                    <a:pt x="13" y="22"/>
                  </a:lnTo>
                  <a:lnTo>
                    <a:pt x="12" y="20"/>
                  </a:lnTo>
                  <a:lnTo>
                    <a:pt x="12" y="18"/>
                  </a:lnTo>
                  <a:lnTo>
                    <a:pt x="11" y="16"/>
                  </a:lnTo>
                  <a:lnTo>
                    <a:pt x="9" y="14"/>
                  </a:lnTo>
                  <a:lnTo>
                    <a:pt x="9" y="13"/>
                  </a:lnTo>
                  <a:lnTo>
                    <a:pt x="8" y="10"/>
                  </a:lnTo>
                  <a:lnTo>
                    <a:pt x="6" y="7"/>
                  </a:lnTo>
                  <a:lnTo>
                    <a:pt x="5" y="5"/>
                  </a:lnTo>
                  <a:lnTo>
                    <a:pt x="3" y="4"/>
                  </a:lnTo>
                  <a:lnTo>
                    <a:pt x="3" y="3"/>
                  </a:lnTo>
                  <a:lnTo>
                    <a:pt x="2" y="1"/>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3">
              <a:extLst>
                <a:ext uri="{FF2B5EF4-FFF2-40B4-BE49-F238E27FC236}">
                  <a16:creationId xmlns:a16="http://schemas.microsoft.com/office/drawing/2014/main" id="{12F74890-6765-47B7-9EB5-3013918D249D}"/>
                </a:ext>
              </a:extLst>
            </p:cNvPr>
            <p:cNvSpPr>
              <a:spLocks/>
            </p:cNvSpPr>
            <p:nvPr/>
          </p:nvSpPr>
          <p:spPr bwMode="auto">
            <a:xfrm>
              <a:off x="1336" y="2862"/>
              <a:ext cx="83" cy="61"/>
            </a:xfrm>
            <a:custGeom>
              <a:avLst/>
              <a:gdLst>
                <a:gd name="T0" fmla="*/ 225931 w 49"/>
                <a:gd name="T1" fmla="*/ 351 h 46"/>
                <a:gd name="T2" fmla="*/ 225931 w 49"/>
                <a:gd name="T3" fmla="*/ 0 h 46"/>
                <a:gd name="T4" fmla="*/ 211338 w 49"/>
                <a:gd name="T5" fmla="*/ 1 h 46"/>
                <a:gd name="T6" fmla="*/ 211338 w 49"/>
                <a:gd name="T7" fmla="*/ 1 h 46"/>
                <a:gd name="T8" fmla="*/ 198492 w 49"/>
                <a:gd name="T9" fmla="*/ 465 h 46"/>
                <a:gd name="T10" fmla="*/ 198492 w 49"/>
                <a:gd name="T11" fmla="*/ 465 h 46"/>
                <a:gd name="T12" fmla="*/ 198492 w 49"/>
                <a:gd name="T13" fmla="*/ 615 h 46"/>
                <a:gd name="T14" fmla="*/ 186652 w 49"/>
                <a:gd name="T15" fmla="*/ 816 h 46"/>
                <a:gd name="T16" fmla="*/ 179441 w 49"/>
                <a:gd name="T17" fmla="*/ 818 h 46"/>
                <a:gd name="T18" fmla="*/ 179441 w 49"/>
                <a:gd name="T19" fmla="*/ 818 h 46"/>
                <a:gd name="T20" fmla="*/ 159485 w 49"/>
                <a:gd name="T21" fmla="*/ 1288 h 46"/>
                <a:gd name="T22" fmla="*/ 152210 w 49"/>
                <a:gd name="T23" fmla="*/ 1439 h 46"/>
                <a:gd name="T24" fmla="*/ 145723 w 49"/>
                <a:gd name="T25" fmla="*/ 1639 h 46"/>
                <a:gd name="T26" fmla="*/ 145723 w 49"/>
                <a:gd name="T27" fmla="*/ 1708 h 46"/>
                <a:gd name="T28" fmla="*/ 137639 w 49"/>
                <a:gd name="T29" fmla="*/ 2115 h 46"/>
                <a:gd name="T30" fmla="*/ 119954 w 49"/>
                <a:gd name="T31" fmla="*/ 2368 h 46"/>
                <a:gd name="T32" fmla="*/ 81257 w 49"/>
                <a:gd name="T33" fmla="*/ 2882 h 46"/>
                <a:gd name="T34" fmla="*/ 73657 w 49"/>
                <a:gd name="T35" fmla="*/ 3140 h 46"/>
                <a:gd name="T36" fmla="*/ 54604 w 49"/>
                <a:gd name="T37" fmla="*/ 3355 h 46"/>
                <a:gd name="T38" fmla="*/ 19031 w 49"/>
                <a:gd name="T39" fmla="*/ 3720 h 46"/>
                <a:gd name="T40" fmla="*/ 0 w 49"/>
                <a:gd name="T41" fmla="*/ 3720 h 46"/>
                <a:gd name="T42" fmla="*/ 0 w 49"/>
                <a:gd name="T43" fmla="*/ 3984 h 46"/>
                <a:gd name="T44" fmla="*/ 0 w 49"/>
                <a:gd name="T45" fmla="*/ 3822 h 46"/>
                <a:gd name="T46" fmla="*/ 4665 w 49"/>
                <a:gd name="T47" fmla="*/ 4189 h 46"/>
                <a:gd name="T48" fmla="*/ 13385 w 49"/>
                <a:gd name="T49" fmla="*/ 4164 h 46"/>
                <a:gd name="T50" fmla="*/ 7902 w 49"/>
                <a:gd name="T51" fmla="*/ 3964 h 46"/>
                <a:gd name="T52" fmla="*/ 13385 w 49"/>
                <a:gd name="T53" fmla="*/ 4164 h 46"/>
                <a:gd name="T54" fmla="*/ 59689 w 49"/>
                <a:gd name="T55" fmla="*/ 3720 h 46"/>
                <a:gd name="T56" fmla="*/ 86029 w 49"/>
                <a:gd name="T57" fmla="*/ 3347 h 46"/>
                <a:gd name="T58" fmla="*/ 86029 w 49"/>
                <a:gd name="T59" fmla="*/ 3140 h 46"/>
                <a:gd name="T60" fmla="*/ 133381 w 49"/>
                <a:gd name="T61" fmla="*/ 2530 h 46"/>
                <a:gd name="T62" fmla="*/ 145723 w 49"/>
                <a:gd name="T63" fmla="*/ 2115 h 46"/>
                <a:gd name="T64" fmla="*/ 156670 w 49"/>
                <a:gd name="T65" fmla="*/ 1972 h 46"/>
                <a:gd name="T66" fmla="*/ 156670 w 49"/>
                <a:gd name="T67" fmla="*/ 1903 h 46"/>
                <a:gd name="T68" fmla="*/ 164757 w 49"/>
                <a:gd name="T69" fmla="*/ 1639 h 46"/>
                <a:gd name="T70" fmla="*/ 172874 w 49"/>
                <a:gd name="T71" fmla="*/ 1435 h 46"/>
                <a:gd name="T72" fmla="*/ 186652 w 49"/>
                <a:gd name="T73" fmla="*/ 1085 h 46"/>
                <a:gd name="T74" fmla="*/ 198492 w 49"/>
                <a:gd name="T75" fmla="*/ 907 h 46"/>
                <a:gd name="T76" fmla="*/ 198492 w 49"/>
                <a:gd name="T77" fmla="*/ 907 h 46"/>
                <a:gd name="T78" fmla="*/ 206843 w 49"/>
                <a:gd name="T79" fmla="*/ 816 h 46"/>
                <a:gd name="T80" fmla="*/ 206843 w 49"/>
                <a:gd name="T81" fmla="*/ 617 h 46"/>
                <a:gd name="T82" fmla="*/ 217734 w 49"/>
                <a:gd name="T83" fmla="*/ 465 h 46"/>
                <a:gd name="T84" fmla="*/ 225931 w 49"/>
                <a:gd name="T85" fmla="*/ 200 h 46"/>
                <a:gd name="T86" fmla="*/ 217734 w 49"/>
                <a:gd name="T87" fmla="*/ 1 h 46"/>
                <a:gd name="T88" fmla="*/ 225931 w 49"/>
                <a:gd name="T89" fmla="*/ 351 h 46"/>
                <a:gd name="T90" fmla="*/ 225931 w 49"/>
                <a:gd name="T91" fmla="*/ 0 h 46"/>
                <a:gd name="T92" fmla="*/ 225931 w 49"/>
                <a:gd name="T93" fmla="*/ 351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6"/>
                <a:gd name="T143" fmla="*/ 49 w 49"/>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6">
                  <a:moveTo>
                    <a:pt x="49" y="4"/>
                  </a:moveTo>
                  <a:lnTo>
                    <a:pt x="49" y="0"/>
                  </a:lnTo>
                  <a:lnTo>
                    <a:pt x="46" y="1"/>
                  </a:lnTo>
                  <a:lnTo>
                    <a:pt x="43" y="5"/>
                  </a:lnTo>
                  <a:lnTo>
                    <a:pt x="43" y="6"/>
                  </a:lnTo>
                  <a:lnTo>
                    <a:pt x="41" y="8"/>
                  </a:lnTo>
                  <a:lnTo>
                    <a:pt x="39" y="9"/>
                  </a:lnTo>
                  <a:lnTo>
                    <a:pt x="35" y="14"/>
                  </a:lnTo>
                  <a:lnTo>
                    <a:pt x="33" y="16"/>
                  </a:lnTo>
                  <a:lnTo>
                    <a:pt x="32" y="18"/>
                  </a:lnTo>
                  <a:lnTo>
                    <a:pt x="32" y="19"/>
                  </a:lnTo>
                  <a:lnTo>
                    <a:pt x="30" y="23"/>
                  </a:lnTo>
                  <a:lnTo>
                    <a:pt x="26" y="26"/>
                  </a:lnTo>
                  <a:lnTo>
                    <a:pt x="18" y="32"/>
                  </a:lnTo>
                  <a:lnTo>
                    <a:pt x="16" y="34"/>
                  </a:lnTo>
                  <a:lnTo>
                    <a:pt x="12" y="37"/>
                  </a:lnTo>
                  <a:lnTo>
                    <a:pt x="4" y="41"/>
                  </a:lnTo>
                  <a:lnTo>
                    <a:pt x="0" y="41"/>
                  </a:lnTo>
                  <a:lnTo>
                    <a:pt x="0" y="44"/>
                  </a:lnTo>
                  <a:lnTo>
                    <a:pt x="0" y="42"/>
                  </a:lnTo>
                  <a:lnTo>
                    <a:pt x="1" y="46"/>
                  </a:lnTo>
                  <a:lnTo>
                    <a:pt x="3" y="45"/>
                  </a:lnTo>
                  <a:lnTo>
                    <a:pt x="2" y="43"/>
                  </a:lnTo>
                  <a:lnTo>
                    <a:pt x="3" y="45"/>
                  </a:lnTo>
                  <a:lnTo>
                    <a:pt x="13" y="41"/>
                  </a:lnTo>
                  <a:lnTo>
                    <a:pt x="19" y="36"/>
                  </a:lnTo>
                  <a:lnTo>
                    <a:pt x="19" y="34"/>
                  </a:lnTo>
                  <a:lnTo>
                    <a:pt x="29" y="28"/>
                  </a:lnTo>
                  <a:lnTo>
                    <a:pt x="32" y="23"/>
                  </a:lnTo>
                  <a:lnTo>
                    <a:pt x="34" y="22"/>
                  </a:lnTo>
                  <a:lnTo>
                    <a:pt x="34" y="20"/>
                  </a:lnTo>
                  <a:lnTo>
                    <a:pt x="36" y="18"/>
                  </a:lnTo>
                  <a:lnTo>
                    <a:pt x="38" y="15"/>
                  </a:lnTo>
                  <a:lnTo>
                    <a:pt x="41" y="12"/>
                  </a:lnTo>
                  <a:lnTo>
                    <a:pt x="43" y="10"/>
                  </a:lnTo>
                  <a:lnTo>
                    <a:pt x="45" y="8"/>
                  </a:lnTo>
                  <a:lnTo>
                    <a:pt x="45" y="7"/>
                  </a:lnTo>
                  <a:lnTo>
                    <a:pt x="47" y="5"/>
                  </a:lnTo>
                  <a:lnTo>
                    <a:pt x="49" y="2"/>
                  </a:lnTo>
                  <a:lnTo>
                    <a:pt x="47" y="1"/>
                  </a:lnTo>
                  <a:lnTo>
                    <a:pt x="49" y="4"/>
                  </a:lnTo>
                  <a:lnTo>
                    <a:pt x="49" y="0"/>
                  </a:lnTo>
                  <a:lnTo>
                    <a:pt x="49"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4">
              <a:extLst>
                <a:ext uri="{FF2B5EF4-FFF2-40B4-BE49-F238E27FC236}">
                  <a16:creationId xmlns:a16="http://schemas.microsoft.com/office/drawing/2014/main" id="{42C0BAE7-703D-44A0-A409-968E91042678}"/>
                </a:ext>
              </a:extLst>
            </p:cNvPr>
            <p:cNvSpPr>
              <a:spLocks/>
            </p:cNvSpPr>
            <p:nvPr/>
          </p:nvSpPr>
          <p:spPr bwMode="auto">
            <a:xfrm>
              <a:off x="1223" y="2918"/>
              <a:ext cx="117" cy="21"/>
            </a:xfrm>
            <a:custGeom>
              <a:avLst/>
              <a:gdLst>
                <a:gd name="T0" fmla="*/ 312805 w 69"/>
                <a:gd name="T1" fmla="*/ 0 h 16"/>
                <a:gd name="T2" fmla="*/ 322315 w 69"/>
                <a:gd name="T3" fmla="*/ 1 h 16"/>
                <a:gd name="T4" fmla="*/ 303695 w 69"/>
                <a:gd name="T5" fmla="*/ 0 h 16"/>
                <a:gd name="T6" fmla="*/ 294157 w 69"/>
                <a:gd name="T7" fmla="*/ 189 h 16"/>
                <a:gd name="T8" fmla="*/ 284997 w 69"/>
                <a:gd name="T9" fmla="*/ 1 h 16"/>
                <a:gd name="T10" fmla="*/ 275499 w 69"/>
                <a:gd name="T11" fmla="*/ 428 h 16"/>
                <a:gd name="T12" fmla="*/ 266339 w 69"/>
                <a:gd name="T13" fmla="*/ 428 h 16"/>
                <a:gd name="T14" fmla="*/ 256705 w 69"/>
                <a:gd name="T15" fmla="*/ 475 h 16"/>
                <a:gd name="T16" fmla="*/ 242356 w 69"/>
                <a:gd name="T17" fmla="*/ 475 h 16"/>
                <a:gd name="T18" fmla="*/ 233890 w 69"/>
                <a:gd name="T19" fmla="*/ 562 h 16"/>
                <a:gd name="T20" fmla="*/ 221752 w 69"/>
                <a:gd name="T21" fmla="*/ 562 h 16"/>
                <a:gd name="T22" fmla="*/ 214585 w 69"/>
                <a:gd name="T23" fmla="*/ 623 h 16"/>
                <a:gd name="T24" fmla="*/ 206244 w 69"/>
                <a:gd name="T25" fmla="*/ 623 h 16"/>
                <a:gd name="T26" fmla="*/ 194349 w 69"/>
                <a:gd name="T27" fmla="*/ 768 h 16"/>
                <a:gd name="T28" fmla="*/ 194349 w 69"/>
                <a:gd name="T29" fmla="*/ 768 h 16"/>
                <a:gd name="T30" fmla="*/ 186934 w 69"/>
                <a:gd name="T31" fmla="*/ 738 h 16"/>
                <a:gd name="T32" fmla="*/ 173477 w 69"/>
                <a:gd name="T33" fmla="*/ 738 h 16"/>
                <a:gd name="T34" fmla="*/ 162474 w 69"/>
                <a:gd name="T35" fmla="*/ 818 h 16"/>
                <a:gd name="T36" fmla="*/ 162474 w 69"/>
                <a:gd name="T37" fmla="*/ 818 h 16"/>
                <a:gd name="T38" fmla="*/ 146277 w 69"/>
                <a:gd name="T39" fmla="*/ 969 h 16"/>
                <a:gd name="T40" fmla="*/ 134989 w 69"/>
                <a:gd name="T41" fmla="*/ 969 h 16"/>
                <a:gd name="T42" fmla="*/ 126550 w 69"/>
                <a:gd name="T43" fmla="*/ 818 h 16"/>
                <a:gd name="T44" fmla="*/ 114616 w 69"/>
                <a:gd name="T45" fmla="*/ 818 h 16"/>
                <a:gd name="T46" fmla="*/ 102307 w 69"/>
                <a:gd name="T47" fmla="*/ 969 h 16"/>
                <a:gd name="T48" fmla="*/ 102307 w 69"/>
                <a:gd name="T49" fmla="*/ 969 h 16"/>
                <a:gd name="T50" fmla="*/ 93514 w 69"/>
                <a:gd name="T51" fmla="*/ 969 h 16"/>
                <a:gd name="T52" fmla="*/ 8163 w 69"/>
                <a:gd name="T53" fmla="*/ 768 h 16"/>
                <a:gd name="T54" fmla="*/ 0 w 69"/>
                <a:gd name="T55" fmla="*/ 818 h 16"/>
                <a:gd name="T56" fmla="*/ 0 w 69"/>
                <a:gd name="T57" fmla="*/ 818 h 16"/>
                <a:gd name="T58" fmla="*/ 0 w 69"/>
                <a:gd name="T59" fmla="*/ 1008 h 16"/>
                <a:gd name="T60" fmla="*/ 4814 w 69"/>
                <a:gd name="T61" fmla="*/ 1008 h 16"/>
                <a:gd name="T62" fmla="*/ 13842 w 69"/>
                <a:gd name="T63" fmla="*/ 1008 h 16"/>
                <a:gd name="T64" fmla="*/ 88132 w 69"/>
                <a:gd name="T65" fmla="*/ 1272 h 16"/>
                <a:gd name="T66" fmla="*/ 99121 w 69"/>
                <a:gd name="T67" fmla="*/ 1074 h 16"/>
                <a:gd name="T68" fmla="*/ 107297 w 69"/>
                <a:gd name="T69" fmla="*/ 1074 h 16"/>
                <a:gd name="T70" fmla="*/ 114616 w 69"/>
                <a:gd name="T71" fmla="*/ 1176 h 16"/>
                <a:gd name="T72" fmla="*/ 126550 w 69"/>
                <a:gd name="T73" fmla="*/ 1176 h 16"/>
                <a:gd name="T74" fmla="*/ 134989 w 69"/>
                <a:gd name="T75" fmla="*/ 1008 h 16"/>
                <a:gd name="T76" fmla="*/ 140308 w 69"/>
                <a:gd name="T77" fmla="*/ 1074 h 16"/>
                <a:gd name="T78" fmla="*/ 158567 w 69"/>
                <a:gd name="T79" fmla="*/ 1074 h 16"/>
                <a:gd name="T80" fmla="*/ 168075 w 69"/>
                <a:gd name="T81" fmla="*/ 1074 h 16"/>
                <a:gd name="T82" fmla="*/ 177226 w 69"/>
                <a:gd name="T83" fmla="*/ 1008 h 16"/>
                <a:gd name="T84" fmla="*/ 186934 w 69"/>
                <a:gd name="T85" fmla="*/ 1008 h 16"/>
                <a:gd name="T86" fmla="*/ 194035 w 69"/>
                <a:gd name="T87" fmla="*/ 1008 h 16"/>
                <a:gd name="T88" fmla="*/ 201209 w 69"/>
                <a:gd name="T89" fmla="*/ 969 h 16"/>
                <a:gd name="T90" fmla="*/ 214585 w 69"/>
                <a:gd name="T91" fmla="*/ 768 h 16"/>
                <a:gd name="T92" fmla="*/ 221718 w 69"/>
                <a:gd name="T93" fmla="*/ 768 h 16"/>
                <a:gd name="T94" fmla="*/ 228894 w 69"/>
                <a:gd name="T95" fmla="*/ 738 h 16"/>
                <a:gd name="T96" fmla="*/ 237914 w 69"/>
                <a:gd name="T97" fmla="*/ 738 h 16"/>
                <a:gd name="T98" fmla="*/ 248035 w 69"/>
                <a:gd name="T99" fmla="*/ 738 h 16"/>
                <a:gd name="T100" fmla="*/ 256705 w 69"/>
                <a:gd name="T101" fmla="*/ 623 h 16"/>
                <a:gd name="T102" fmla="*/ 266339 w 69"/>
                <a:gd name="T103" fmla="*/ 475 h 16"/>
                <a:gd name="T104" fmla="*/ 284997 w 69"/>
                <a:gd name="T105" fmla="*/ 562 h 16"/>
                <a:gd name="T106" fmla="*/ 294157 w 69"/>
                <a:gd name="T107" fmla="*/ 428 h 16"/>
                <a:gd name="T108" fmla="*/ 300514 w 69"/>
                <a:gd name="T109" fmla="*/ 475 h 16"/>
                <a:gd name="T110" fmla="*/ 308504 w 69"/>
                <a:gd name="T111" fmla="*/ 326 h 16"/>
                <a:gd name="T112" fmla="*/ 316975 w 69"/>
                <a:gd name="T113" fmla="*/ 326 h 16"/>
                <a:gd name="T114" fmla="*/ 316975 w 69"/>
                <a:gd name="T115" fmla="*/ 326 h 16"/>
                <a:gd name="T116" fmla="*/ 312805 w 69"/>
                <a:gd name="T117" fmla="*/ 0 h 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
                <a:gd name="T178" fmla="*/ 0 h 16"/>
                <a:gd name="T179" fmla="*/ 69 w 69"/>
                <a:gd name="T180" fmla="*/ 16 h 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 h="16">
                  <a:moveTo>
                    <a:pt x="67" y="0"/>
                  </a:moveTo>
                  <a:lnTo>
                    <a:pt x="69" y="1"/>
                  </a:lnTo>
                  <a:lnTo>
                    <a:pt x="65" y="0"/>
                  </a:lnTo>
                  <a:lnTo>
                    <a:pt x="63" y="2"/>
                  </a:lnTo>
                  <a:lnTo>
                    <a:pt x="61" y="1"/>
                  </a:lnTo>
                  <a:lnTo>
                    <a:pt x="59" y="5"/>
                  </a:lnTo>
                  <a:lnTo>
                    <a:pt x="57" y="5"/>
                  </a:lnTo>
                  <a:lnTo>
                    <a:pt x="55" y="6"/>
                  </a:lnTo>
                  <a:lnTo>
                    <a:pt x="52" y="6"/>
                  </a:lnTo>
                  <a:lnTo>
                    <a:pt x="50" y="7"/>
                  </a:lnTo>
                  <a:lnTo>
                    <a:pt x="48" y="7"/>
                  </a:lnTo>
                  <a:lnTo>
                    <a:pt x="46" y="8"/>
                  </a:lnTo>
                  <a:lnTo>
                    <a:pt x="44" y="8"/>
                  </a:lnTo>
                  <a:lnTo>
                    <a:pt x="42" y="10"/>
                  </a:lnTo>
                  <a:lnTo>
                    <a:pt x="40" y="9"/>
                  </a:lnTo>
                  <a:lnTo>
                    <a:pt x="37" y="9"/>
                  </a:lnTo>
                  <a:lnTo>
                    <a:pt x="35" y="11"/>
                  </a:lnTo>
                  <a:lnTo>
                    <a:pt x="31" y="12"/>
                  </a:lnTo>
                  <a:lnTo>
                    <a:pt x="29" y="12"/>
                  </a:lnTo>
                  <a:lnTo>
                    <a:pt x="27" y="11"/>
                  </a:lnTo>
                  <a:lnTo>
                    <a:pt x="25" y="11"/>
                  </a:lnTo>
                  <a:lnTo>
                    <a:pt x="22" y="12"/>
                  </a:lnTo>
                  <a:lnTo>
                    <a:pt x="20" y="12"/>
                  </a:lnTo>
                  <a:lnTo>
                    <a:pt x="2" y="10"/>
                  </a:lnTo>
                  <a:lnTo>
                    <a:pt x="0" y="11"/>
                  </a:lnTo>
                  <a:lnTo>
                    <a:pt x="0" y="13"/>
                  </a:lnTo>
                  <a:lnTo>
                    <a:pt x="1" y="13"/>
                  </a:lnTo>
                  <a:lnTo>
                    <a:pt x="3" y="13"/>
                  </a:lnTo>
                  <a:lnTo>
                    <a:pt x="19" y="16"/>
                  </a:lnTo>
                  <a:lnTo>
                    <a:pt x="21" y="14"/>
                  </a:lnTo>
                  <a:lnTo>
                    <a:pt x="23" y="14"/>
                  </a:lnTo>
                  <a:lnTo>
                    <a:pt x="25" y="15"/>
                  </a:lnTo>
                  <a:lnTo>
                    <a:pt x="27" y="15"/>
                  </a:lnTo>
                  <a:lnTo>
                    <a:pt x="29" y="13"/>
                  </a:lnTo>
                  <a:lnTo>
                    <a:pt x="30" y="14"/>
                  </a:lnTo>
                  <a:lnTo>
                    <a:pt x="34" y="14"/>
                  </a:lnTo>
                  <a:lnTo>
                    <a:pt x="36" y="14"/>
                  </a:lnTo>
                  <a:lnTo>
                    <a:pt x="38" y="13"/>
                  </a:lnTo>
                  <a:lnTo>
                    <a:pt x="40" y="13"/>
                  </a:lnTo>
                  <a:lnTo>
                    <a:pt x="41" y="13"/>
                  </a:lnTo>
                  <a:lnTo>
                    <a:pt x="43" y="12"/>
                  </a:lnTo>
                  <a:lnTo>
                    <a:pt x="46" y="10"/>
                  </a:lnTo>
                  <a:lnTo>
                    <a:pt x="47" y="10"/>
                  </a:lnTo>
                  <a:lnTo>
                    <a:pt x="49" y="9"/>
                  </a:lnTo>
                  <a:lnTo>
                    <a:pt x="51" y="9"/>
                  </a:lnTo>
                  <a:lnTo>
                    <a:pt x="53" y="9"/>
                  </a:lnTo>
                  <a:lnTo>
                    <a:pt x="55" y="8"/>
                  </a:lnTo>
                  <a:lnTo>
                    <a:pt x="57" y="6"/>
                  </a:lnTo>
                  <a:lnTo>
                    <a:pt x="61" y="7"/>
                  </a:lnTo>
                  <a:lnTo>
                    <a:pt x="63" y="5"/>
                  </a:lnTo>
                  <a:lnTo>
                    <a:pt x="64" y="6"/>
                  </a:lnTo>
                  <a:lnTo>
                    <a:pt x="66" y="4"/>
                  </a:lnTo>
                  <a:lnTo>
                    <a:pt x="68" y="4"/>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5">
              <a:extLst>
                <a:ext uri="{FF2B5EF4-FFF2-40B4-BE49-F238E27FC236}">
                  <a16:creationId xmlns:a16="http://schemas.microsoft.com/office/drawing/2014/main" id="{80F8CE5D-80C5-4A49-AE89-51A499A7EF23}"/>
                </a:ext>
              </a:extLst>
            </p:cNvPr>
            <p:cNvSpPr>
              <a:spLocks/>
            </p:cNvSpPr>
            <p:nvPr/>
          </p:nvSpPr>
          <p:spPr bwMode="auto">
            <a:xfrm>
              <a:off x="1088" y="2874"/>
              <a:ext cx="135" cy="61"/>
            </a:xfrm>
            <a:custGeom>
              <a:avLst/>
              <a:gdLst>
                <a:gd name="T0" fmla="*/ 346705 w 80"/>
                <a:gd name="T1" fmla="*/ 3984 h 46"/>
                <a:gd name="T2" fmla="*/ 289533 w 80"/>
                <a:gd name="T3" fmla="*/ 3822 h 46"/>
                <a:gd name="T4" fmla="*/ 276205 w 80"/>
                <a:gd name="T5" fmla="*/ 3624 h 46"/>
                <a:gd name="T6" fmla="*/ 256605 w 80"/>
                <a:gd name="T7" fmla="*/ 3612 h 46"/>
                <a:gd name="T8" fmla="*/ 238238 w 80"/>
                <a:gd name="T9" fmla="*/ 3355 h 46"/>
                <a:gd name="T10" fmla="*/ 234038 w 80"/>
                <a:gd name="T11" fmla="*/ 3355 h 46"/>
                <a:gd name="T12" fmla="*/ 215966 w 80"/>
                <a:gd name="T13" fmla="*/ 3159 h 46"/>
                <a:gd name="T14" fmla="*/ 201626 w 80"/>
                <a:gd name="T15" fmla="*/ 3140 h 46"/>
                <a:gd name="T16" fmla="*/ 174525 w 80"/>
                <a:gd name="T17" fmla="*/ 2733 h 46"/>
                <a:gd name="T18" fmla="*/ 163677 w 80"/>
                <a:gd name="T19" fmla="*/ 2615 h 46"/>
                <a:gd name="T20" fmla="*/ 152062 w 80"/>
                <a:gd name="T21" fmla="*/ 2524 h 46"/>
                <a:gd name="T22" fmla="*/ 133316 w 80"/>
                <a:gd name="T23" fmla="*/ 2265 h 46"/>
                <a:gd name="T24" fmla="*/ 130533 w 80"/>
                <a:gd name="T25" fmla="*/ 2115 h 46"/>
                <a:gd name="T26" fmla="*/ 112514 w 80"/>
                <a:gd name="T27" fmla="*/ 1972 h 46"/>
                <a:gd name="T28" fmla="*/ 99762 w 80"/>
                <a:gd name="T29" fmla="*/ 1903 h 46"/>
                <a:gd name="T30" fmla="*/ 77353 w 80"/>
                <a:gd name="T31" fmla="*/ 1439 h 46"/>
                <a:gd name="T32" fmla="*/ 74594 w 80"/>
                <a:gd name="T33" fmla="*/ 1288 h 46"/>
                <a:gd name="T34" fmla="*/ 56050 w 80"/>
                <a:gd name="T35" fmla="*/ 1082 h 46"/>
                <a:gd name="T36" fmla="*/ 51179 w 80"/>
                <a:gd name="T37" fmla="*/ 1082 h 46"/>
                <a:gd name="T38" fmla="*/ 44204 w 80"/>
                <a:gd name="T39" fmla="*/ 818 h 46"/>
                <a:gd name="T40" fmla="*/ 21522 w 80"/>
                <a:gd name="T41" fmla="*/ 465 h 46"/>
                <a:gd name="T42" fmla="*/ 17972 w 80"/>
                <a:gd name="T43" fmla="*/ 265 h 46"/>
                <a:gd name="T44" fmla="*/ 17972 w 80"/>
                <a:gd name="T45" fmla="*/ 265 h 46"/>
                <a:gd name="T46" fmla="*/ 0 w 80"/>
                <a:gd name="T47" fmla="*/ 0 h 46"/>
                <a:gd name="T48" fmla="*/ 0 w 80"/>
                <a:gd name="T49" fmla="*/ 200 h 46"/>
                <a:gd name="T50" fmla="*/ 4479 w 80"/>
                <a:gd name="T51" fmla="*/ 615 h 46"/>
                <a:gd name="T52" fmla="*/ 12754 w 80"/>
                <a:gd name="T53" fmla="*/ 615 h 46"/>
                <a:gd name="T54" fmla="*/ 21522 w 80"/>
                <a:gd name="T55" fmla="*/ 816 h 46"/>
                <a:gd name="T56" fmla="*/ 36318 w 80"/>
                <a:gd name="T57" fmla="*/ 907 h 46"/>
                <a:gd name="T58" fmla="*/ 48703 w 80"/>
                <a:gd name="T59" fmla="*/ 1203 h 46"/>
                <a:gd name="T60" fmla="*/ 56050 w 80"/>
                <a:gd name="T61" fmla="*/ 1435 h 46"/>
                <a:gd name="T62" fmla="*/ 61287 w 80"/>
                <a:gd name="T63" fmla="*/ 1595 h 46"/>
                <a:gd name="T64" fmla="*/ 70394 w 80"/>
                <a:gd name="T65" fmla="*/ 1708 h 46"/>
                <a:gd name="T66" fmla="*/ 90111 w 80"/>
                <a:gd name="T67" fmla="*/ 1908 h 46"/>
                <a:gd name="T68" fmla="*/ 103422 w 80"/>
                <a:gd name="T69" fmla="*/ 2173 h 46"/>
                <a:gd name="T70" fmla="*/ 119482 w 80"/>
                <a:gd name="T71" fmla="*/ 2368 h 46"/>
                <a:gd name="T72" fmla="*/ 133316 w 80"/>
                <a:gd name="T73" fmla="*/ 2530 h 46"/>
                <a:gd name="T74" fmla="*/ 145741 w 80"/>
                <a:gd name="T75" fmla="*/ 2805 h 46"/>
                <a:gd name="T76" fmla="*/ 156686 w 80"/>
                <a:gd name="T77" fmla="*/ 2805 h 46"/>
                <a:gd name="T78" fmla="*/ 168348 w 80"/>
                <a:gd name="T79" fmla="*/ 3004 h 46"/>
                <a:gd name="T80" fmla="*/ 193971 w 80"/>
                <a:gd name="T81" fmla="*/ 3347 h 46"/>
                <a:gd name="T82" fmla="*/ 207844 w 80"/>
                <a:gd name="T83" fmla="*/ 3468 h 46"/>
                <a:gd name="T84" fmla="*/ 220274 w 80"/>
                <a:gd name="T85" fmla="*/ 3624 h 46"/>
                <a:gd name="T86" fmla="*/ 227927 w 80"/>
                <a:gd name="T87" fmla="*/ 3624 h 46"/>
                <a:gd name="T88" fmla="*/ 250022 w 80"/>
                <a:gd name="T89" fmla="*/ 3964 h 46"/>
                <a:gd name="T90" fmla="*/ 272125 w 80"/>
                <a:gd name="T91" fmla="*/ 3984 h 46"/>
                <a:gd name="T92" fmla="*/ 289533 w 80"/>
                <a:gd name="T93" fmla="*/ 3984 h 46"/>
                <a:gd name="T94" fmla="*/ 346705 w 80"/>
                <a:gd name="T95" fmla="*/ 4189 h 46"/>
                <a:gd name="T96" fmla="*/ 346705 w 80"/>
                <a:gd name="T97" fmla="*/ 398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
                <a:gd name="T148" fmla="*/ 0 h 46"/>
                <a:gd name="T149" fmla="*/ 80 w 80"/>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 h="46">
                  <a:moveTo>
                    <a:pt x="80" y="44"/>
                  </a:moveTo>
                  <a:lnTo>
                    <a:pt x="67" y="42"/>
                  </a:lnTo>
                  <a:lnTo>
                    <a:pt x="64" y="40"/>
                  </a:lnTo>
                  <a:lnTo>
                    <a:pt x="59" y="39"/>
                  </a:lnTo>
                  <a:lnTo>
                    <a:pt x="55" y="37"/>
                  </a:lnTo>
                  <a:lnTo>
                    <a:pt x="54" y="37"/>
                  </a:lnTo>
                  <a:lnTo>
                    <a:pt x="50" y="35"/>
                  </a:lnTo>
                  <a:lnTo>
                    <a:pt x="47" y="34"/>
                  </a:lnTo>
                  <a:lnTo>
                    <a:pt x="40" y="30"/>
                  </a:lnTo>
                  <a:lnTo>
                    <a:pt x="38" y="29"/>
                  </a:lnTo>
                  <a:lnTo>
                    <a:pt x="35" y="27"/>
                  </a:lnTo>
                  <a:lnTo>
                    <a:pt x="31" y="25"/>
                  </a:lnTo>
                  <a:lnTo>
                    <a:pt x="30" y="23"/>
                  </a:lnTo>
                  <a:lnTo>
                    <a:pt x="26" y="22"/>
                  </a:lnTo>
                  <a:lnTo>
                    <a:pt x="23" y="20"/>
                  </a:lnTo>
                  <a:lnTo>
                    <a:pt x="18" y="16"/>
                  </a:lnTo>
                  <a:lnTo>
                    <a:pt x="17" y="14"/>
                  </a:lnTo>
                  <a:lnTo>
                    <a:pt x="13" y="11"/>
                  </a:lnTo>
                  <a:lnTo>
                    <a:pt x="12" y="11"/>
                  </a:lnTo>
                  <a:lnTo>
                    <a:pt x="10" y="9"/>
                  </a:lnTo>
                  <a:lnTo>
                    <a:pt x="5" y="5"/>
                  </a:lnTo>
                  <a:lnTo>
                    <a:pt x="4" y="3"/>
                  </a:lnTo>
                  <a:lnTo>
                    <a:pt x="0" y="0"/>
                  </a:lnTo>
                  <a:lnTo>
                    <a:pt x="0" y="2"/>
                  </a:lnTo>
                  <a:lnTo>
                    <a:pt x="1" y="6"/>
                  </a:lnTo>
                  <a:lnTo>
                    <a:pt x="3" y="6"/>
                  </a:lnTo>
                  <a:lnTo>
                    <a:pt x="5" y="8"/>
                  </a:lnTo>
                  <a:lnTo>
                    <a:pt x="8" y="10"/>
                  </a:lnTo>
                  <a:lnTo>
                    <a:pt x="11" y="13"/>
                  </a:lnTo>
                  <a:lnTo>
                    <a:pt x="13" y="15"/>
                  </a:lnTo>
                  <a:lnTo>
                    <a:pt x="14" y="17"/>
                  </a:lnTo>
                  <a:lnTo>
                    <a:pt x="16" y="19"/>
                  </a:lnTo>
                  <a:lnTo>
                    <a:pt x="21" y="21"/>
                  </a:lnTo>
                  <a:lnTo>
                    <a:pt x="24" y="24"/>
                  </a:lnTo>
                  <a:lnTo>
                    <a:pt x="28" y="26"/>
                  </a:lnTo>
                  <a:lnTo>
                    <a:pt x="31" y="28"/>
                  </a:lnTo>
                  <a:lnTo>
                    <a:pt x="34" y="31"/>
                  </a:lnTo>
                  <a:lnTo>
                    <a:pt x="36" y="31"/>
                  </a:lnTo>
                  <a:lnTo>
                    <a:pt x="39" y="33"/>
                  </a:lnTo>
                  <a:lnTo>
                    <a:pt x="45" y="36"/>
                  </a:lnTo>
                  <a:lnTo>
                    <a:pt x="48" y="38"/>
                  </a:lnTo>
                  <a:lnTo>
                    <a:pt x="51" y="40"/>
                  </a:lnTo>
                  <a:lnTo>
                    <a:pt x="53" y="40"/>
                  </a:lnTo>
                  <a:lnTo>
                    <a:pt x="58" y="43"/>
                  </a:lnTo>
                  <a:lnTo>
                    <a:pt x="63" y="44"/>
                  </a:lnTo>
                  <a:lnTo>
                    <a:pt x="67" y="44"/>
                  </a:lnTo>
                  <a:lnTo>
                    <a:pt x="80" y="46"/>
                  </a:lnTo>
                  <a:lnTo>
                    <a:pt x="8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6">
              <a:extLst>
                <a:ext uri="{FF2B5EF4-FFF2-40B4-BE49-F238E27FC236}">
                  <a16:creationId xmlns:a16="http://schemas.microsoft.com/office/drawing/2014/main" id="{F3ECCCF2-A7E4-480E-ADD1-A97887698663}"/>
                </a:ext>
              </a:extLst>
            </p:cNvPr>
            <p:cNvSpPr>
              <a:spLocks/>
            </p:cNvSpPr>
            <p:nvPr/>
          </p:nvSpPr>
          <p:spPr bwMode="auto">
            <a:xfrm>
              <a:off x="1027" y="2763"/>
              <a:ext cx="61" cy="117"/>
            </a:xfrm>
            <a:custGeom>
              <a:avLst/>
              <a:gdLst>
                <a:gd name="T0" fmla="*/ 166262 w 36"/>
                <a:gd name="T1" fmla="*/ 6774 h 89"/>
                <a:gd name="T2" fmla="*/ 166262 w 36"/>
                <a:gd name="T3" fmla="*/ 6774 h 89"/>
                <a:gd name="T4" fmla="*/ 160384 w 36"/>
                <a:gd name="T5" fmla="*/ 6577 h 89"/>
                <a:gd name="T6" fmla="*/ 160384 w 36"/>
                <a:gd name="T7" fmla="*/ 6577 h 89"/>
                <a:gd name="T8" fmla="*/ 153164 w 36"/>
                <a:gd name="T9" fmla="*/ 6427 h 89"/>
                <a:gd name="T10" fmla="*/ 146107 w 36"/>
                <a:gd name="T11" fmla="*/ 6323 h 89"/>
                <a:gd name="T12" fmla="*/ 138480 w 36"/>
                <a:gd name="T13" fmla="*/ 5992 h 89"/>
                <a:gd name="T14" fmla="*/ 133802 w 36"/>
                <a:gd name="T15" fmla="*/ 5992 h 89"/>
                <a:gd name="T16" fmla="*/ 133802 w 36"/>
                <a:gd name="T17" fmla="*/ 5818 h 89"/>
                <a:gd name="T18" fmla="*/ 125653 w 36"/>
                <a:gd name="T19" fmla="*/ 5527 h 89"/>
                <a:gd name="T20" fmla="*/ 110766 w 36"/>
                <a:gd name="T21" fmla="*/ 5332 h 89"/>
                <a:gd name="T22" fmla="*/ 110766 w 36"/>
                <a:gd name="T23" fmla="*/ 5153 h 89"/>
                <a:gd name="T24" fmla="*/ 85239 w 36"/>
                <a:gd name="T25" fmla="*/ 4368 h 89"/>
                <a:gd name="T26" fmla="*/ 78965 w 36"/>
                <a:gd name="T27" fmla="*/ 4103 h 89"/>
                <a:gd name="T28" fmla="*/ 74156 w 36"/>
                <a:gd name="T29" fmla="*/ 3989 h 89"/>
                <a:gd name="T30" fmla="*/ 65370 w 36"/>
                <a:gd name="T31" fmla="*/ 3659 h 89"/>
                <a:gd name="T32" fmla="*/ 59878 w 36"/>
                <a:gd name="T33" fmla="*/ 3323 h 89"/>
                <a:gd name="T34" fmla="*/ 54810 w 36"/>
                <a:gd name="T35" fmla="*/ 3034 h 89"/>
                <a:gd name="T36" fmla="*/ 46602 w 36"/>
                <a:gd name="T37" fmla="*/ 2886 h 89"/>
                <a:gd name="T38" fmla="*/ 39625 w 36"/>
                <a:gd name="T39" fmla="*/ 2528 h 89"/>
                <a:gd name="T40" fmla="*/ 38579 w 36"/>
                <a:gd name="T41" fmla="*/ 2243 h 89"/>
                <a:gd name="T42" fmla="*/ 27503 w 36"/>
                <a:gd name="T43" fmla="*/ 2072 h 89"/>
                <a:gd name="T44" fmla="*/ 22768 w 36"/>
                <a:gd name="T45" fmla="*/ 1526 h 89"/>
                <a:gd name="T46" fmla="*/ 19090 w 36"/>
                <a:gd name="T47" fmla="*/ 1199 h 89"/>
                <a:gd name="T48" fmla="*/ 22768 w 36"/>
                <a:gd name="T49" fmla="*/ 987 h 89"/>
                <a:gd name="T50" fmla="*/ 13462 w 36"/>
                <a:gd name="T51" fmla="*/ 751 h 89"/>
                <a:gd name="T52" fmla="*/ 13462 w 36"/>
                <a:gd name="T53" fmla="*/ 644 h 89"/>
                <a:gd name="T54" fmla="*/ 19090 w 36"/>
                <a:gd name="T55" fmla="*/ 1 h 89"/>
                <a:gd name="T56" fmla="*/ 4689 w 36"/>
                <a:gd name="T57" fmla="*/ 0 h 89"/>
                <a:gd name="T58" fmla="*/ 0 w 36"/>
                <a:gd name="T59" fmla="*/ 571 h 89"/>
                <a:gd name="T60" fmla="*/ 4689 w 36"/>
                <a:gd name="T61" fmla="*/ 847 h 89"/>
                <a:gd name="T62" fmla="*/ 4689 w 36"/>
                <a:gd name="T63" fmla="*/ 1016 h 89"/>
                <a:gd name="T64" fmla="*/ 7945 w 36"/>
                <a:gd name="T65" fmla="*/ 1336 h 89"/>
                <a:gd name="T66" fmla="*/ 4689 w 36"/>
                <a:gd name="T67" fmla="*/ 1576 h 89"/>
                <a:gd name="T68" fmla="*/ 19090 w 36"/>
                <a:gd name="T69" fmla="*/ 2072 h 89"/>
                <a:gd name="T70" fmla="*/ 27503 w 36"/>
                <a:gd name="T71" fmla="*/ 2347 h 89"/>
                <a:gd name="T72" fmla="*/ 22768 w 36"/>
                <a:gd name="T73" fmla="*/ 2724 h 89"/>
                <a:gd name="T74" fmla="*/ 38579 w 36"/>
                <a:gd name="T75" fmla="*/ 3034 h 89"/>
                <a:gd name="T76" fmla="*/ 38579 w 36"/>
                <a:gd name="T77" fmla="*/ 3085 h 89"/>
                <a:gd name="T78" fmla="*/ 50888 w 36"/>
                <a:gd name="T79" fmla="*/ 3467 h 89"/>
                <a:gd name="T80" fmla="*/ 54810 w 36"/>
                <a:gd name="T81" fmla="*/ 3794 h 89"/>
                <a:gd name="T82" fmla="*/ 65370 w 36"/>
                <a:gd name="T83" fmla="*/ 4056 h 89"/>
                <a:gd name="T84" fmla="*/ 67142 w 36"/>
                <a:gd name="T85" fmla="*/ 4246 h 89"/>
                <a:gd name="T86" fmla="*/ 74156 w 36"/>
                <a:gd name="T87" fmla="*/ 4558 h 89"/>
                <a:gd name="T88" fmla="*/ 98122 w 36"/>
                <a:gd name="T89" fmla="*/ 5332 h 89"/>
                <a:gd name="T90" fmla="*/ 101460 w 36"/>
                <a:gd name="T91" fmla="*/ 5527 h 89"/>
                <a:gd name="T92" fmla="*/ 110766 w 36"/>
                <a:gd name="T93" fmla="*/ 5591 h 89"/>
                <a:gd name="T94" fmla="*/ 113768 w 36"/>
                <a:gd name="T95" fmla="*/ 5992 h 89"/>
                <a:gd name="T96" fmla="*/ 125653 w 36"/>
                <a:gd name="T97" fmla="*/ 6121 h 89"/>
                <a:gd name="T98" fmla="*/ 128971 w 36"/>
                <a:gd name="T99" fmla="*/ 6323 h 89"/>
                <a:gd name="T100" fmla="*/ 138480 w 36"/>
                <a:gd name="T101" fmla="*/ 6323 h 89"/>
                <a:gd name="T102" fmla="*/ 144433 w 36"/>
                <a:gd name="T103" fmla="*/ 6577 h 89"/>
                <a:gd name="T104" fmla="*/ 153164 w 36"/>
                <a:gd name="T105" fmla="*/ 6774 h 89"/>
                <a:gd name="T106" fmla="*/ 157368 w 36"/>
                <a:gd name="T107" fmla="*/ 6774 h 89"/>
                <a:gd name="T108" fmla="*/ 166262 w 36"/>
                <a:gd name="T109" fmla="*/ 6894 h 89"/>
                <a:gd name="T110" fmla="*/ 166262 w 36"/>
                <a:gd name="T111" fmla="*/ 7091 h 89"/>
                <a:gd name="T112" fmla="*/ 166262 w 36"/>
                <a:gd name="T113" fmla="*/ 6774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89"/>
                <a:gd name="T173" fmla="*/ 36 w 36"/>
                <a:gd name="T174" fmla="*/ 89 h 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89">
                  <a:moveTo>
                    <a:pt x="36" y="85"/>
                  </a:moveTo>
                  <a:lnTo>
                    <a:pt x="36" y="85"/>
                  </a:lnTo>
                  <a:lnTo>
                    <a:pt x="35" y="83"/>
                  </a:lnTo>
                  <a:lnTo>
                    <a:pt x="33" y="81"/>
                  </a:lnTo>
                  <a:lnTo>
                    <a:pt x="32" y="79"/>
                  </a:lnTo>
                  <a:lnTo>
                    <a:pt x="30" y="75"/>
                  </a:lnTo>
                  <a:lnTo>
                    <a:pt x="29" y="75"/>
                  </a:lnTo>
                  <a:lnTo>
                    <a:pt x="29" y="73"/>
                  </a:lnTo>
                  <a:lnTo>
                    <a:pt x="27" y="69"/>
                  </a:lnTo>
                  <a:lnTo>
                    <a:pt x="24" y="67"/>
                  </a:lnTo>
                  <a:lnTo>
                    <a:pt x="24" y="65"/>
                  </a:lnTo>
                  <a:lnTo>
                    <a:pt x="18" y="55"/>
                  </a:lnTo>
                  <a:lnTo>
                    <a:pt x="17" y="52"/>
                  </a:lnTo>
                  <a:lnTo>
                    <a:pt x="16" y="50"/>
                  </a:lnTo>
                  <a:lnTo>
                    <a:pt x="14" y="46"/>
                  </a:lnTo>
                  <a:lnTo>
                    <a:pt x="13" y="42"/>
                  </a:lnTo>
                  <a:lnTo>
                    <a:pt x="12" y="38"/>
                  </a:lnTo>
                  <a:lnTo>
                    <a:pt x="10" y="36"/>
                  </a:lnTo>
                  <a:lnTo>
                    <a:pt x="9" y="32"/>
                  </a:lnTo>
                  <a:lnTo>
                    <a:pt x="8" y="28"/>
                  </a:lnTo>
                  <a:lnTo>
                    <a:pt x="6" y="26"/>
                  </a:lnTo>
                  <a:lnTo>
                    <a:pt x="5" y="19"/>
                  </a:lnTo>
                  <a:lnTo>
                    <a:pt x="4" y="15"/>
                  </a:lnTo>
                  <a:lnTo>
                    <a:pt x="5" y="12"/>
                  </a:lnTo>
                  <a:lnTo>
                    <a:pt x="3" y="9"/>
                  </a:lnTo>
                  <a:lnTo>
                    <a:pt x="3" y="8"/>
                  </a:lnTo>
                  <a:lnTo>
                    <a:pt x="4" y="1"/>
                  </a:lnTo>
                  <a:lnTo>
                    <a:pt x="1" y="0"/>
                  </a:lnTo>
                  <a:lnTo>
                    <a:pt x="0" y="7"/>
                  </a:lnTo>
                  <a:lnTo>
                    <a:pt x="1" y="11"/>
                  </a:lnTo>
                  <a:lnTo>
                    <a:pt x="1" y="13"/>
                  </a:lnTo>
                  <a:lnTo>
                    <a:pt x="2" y="17"/>
                  </a:lnTo>
                  <a:lnTo>
                    <a:pt x="1" y="20"/>
                  </a:lnTo>
                  <a:lnTo>
                    <a:pt x="4" y="26"/>
                  </a:lnTo>
                  <a:lnTo>
                    <a:pt x="6" y="30"/>
                  </a:lnTo>
                  <a:lnTo>
                    <a:pt x="5" y="34"/>
                  </a:lnTo>
                  <a:lnTo>
                    <a:pt x="8" y="38"/>
                  </a:lnTo>
                  <a:lnTo>
                    <a:pt x="8" y="39"/>
                  </a:lnTo>
                  <a:lnTo>
                    <a:pt x="11" y="43"/>
                  </a:lnTo>
                  <a:lnTo>
                    <a:pt x="12" y="47"/>
                  </a:lnTo>
                  <a:lnTo>
                    <a:pt x="14" y="51"/>
                  </a:lnTo>
                  <a:lnTo>
                    <a:pt x="15" y="53"/>
                  </a:lnTo>
                  <a:lnTo>
                    <a:pt x="16" y="57"/>
                  </a:lnTo>
                  <a:lnTo>
                    <a:pt x="21" y="67"/>
                  </a:lnTo>
                  <a:lnTo>
                    <a:pt x="22" y="69"/>
                  </a:lnTo>
                  <a:lnTo>
                    <a:pt x="24" y="71"/>
                  </a:lnTo>
                  <a:lnTo>
                    <a:pt x="25" y="75"/>
                  </a:lnTo>
                  <a:lnTo>
                    <a:pt x="27" y="77"/>
                  </a:lnTo>
                  <a:lnTo>
                    <a:pt x="28" y="79"/>
                  </a:lnTo>
                  <a:lnTo>
                    <a:pt x="30" y="79"/>
                  </a:lnTo>
                  <a:lnTo>
                    <a:pt x="31" y="83"/>
                  </a:lnTo>
                  <a:lnTo>
                    <a:pt x="33" y="85"/>
                  </a:lnTo>
                  <a:lnTo>
                    <a:pt x="34" y="85"/>
                  </a:lnTo>
                  <a:lnTo>
                    <a:pt x="36" y="87"/>
                  </a:lnTo>
                  <a:lnTo>
                    <a:pt x="36" y="89"/>
                  </a:lnTo>
                  <a:lnTo>
                    <a:pt x="36" y="8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7">
              <a:extLst>
                <a:ext uri="{FF2B5EF4-FFF2-40B4-BE49-F238E27FC236}">
                  <a16:creationId xmlns:a16="http://schemas.microsoft.com/office/drawing/2014/main" id="{8D839619-B63B-45D6-ABE3-CD8B93196AE5}"/>
                </a:ext>
              </a:extLst>
            </p:cNvPr>
            <p:cNvSpPr>
              <a:spLocks/>
            </p:cNvSpPr>
            <p:nvPr/>
          </p:nvSpPr>
          <p:spPr bwMode="auto">
            <a:xfrm>
              <a:off x="1029" y="2636"/>
              <a:ext cx="61" cy="128"/>
            </a:xfrm>
            <a:custGeom>
              <a:avLst/>
              <a:gdLst>
                <a:gd name="T0" fmla="*/ 13462 w 36"/>
                <a:gd name="T1" fmla="*/ 7026 h 98"/>
                <a:gd name="T2" fmla="*/ 27503 w 36"/>
                <a:gd name="T3" fmla="*/ 5400 h 98"/>
                <a:gd name="T4" fmla="*/ 32347 w 36"/>
                <a:gd name="T5" fmla="*/ 5174 h 98"/>
                <a:gd name="T6" fmla="*/ 38579 w 36"/>
                <a:gd name="T7" fmla="*/ 4510 h 98"/>
                <a:gd name="T8" fmla="*/ 38579 w 36"/>
                <a:gd name="T9" fmla="*/ 4280 h 98"/>
                <a:gd name="T10" fmla="*/ 50888 w 36"/>
                <a:gd name="T11" fmla="*/ 4089 h 98"/>
                <a:gd name="T12" fmla="*/ 50888 w 36"/>
                <a:gd name="T13" fmla="*/ 3961 h 98"/>
                <a:gd name="T14" fmla="*/ 59878 w 36"/>
                <a:gd name="T15" fmla="*/ 3688 h 98"/>
                <a:gd name="T16" fmla="*/ 65370 w 36"/>
                <a:gd name="T17" fmla="*/ 3277 h 98"/>
                <a:gd name="T18" fmla="*/ 65370 w 36"/>
                <a:gd name="T19" fmla="*/ 3131 h 98"/>
                <a:gd name="T20" fmla="*/ 67142 w 36"/>
                <a:gd name="T21" fmla="*/ 2969 h 98"/>
                <a:gd name="T22" fmla="*/ 78965 w 36"/>
                <a:gd name="T23" fmla="*/ 2568 h 98"/>
                <a:gd name="T24" fmla="*/ 92873 w 36"/>
                <a:gd name="T25" fmla="*/ 2162 h 98"/>
                <a:gd name="T26" fmla="*/ 92873 w 36"/>
                <a:gd name="T27" fmla="*/ 2095 h 98"/>
                <a:gd name="T28" fmla="*/ 101460 w 36"/>
                <a:gd name="T29" fmla="*/ 1799 h 98"/>
                <a:gd name="T30" fmla="*/ 106479 w 36"/>
                <a:gd name="T31" fmla="*/ 1604 h 98"/>
                <a:gd name="T32" fmla="*/ 113768 w 36"/>
                <a:gd name="T33" fmla="*/ 1293 h 98"/>
                <a:gd name="T34" fmla="*/ 125653 w 36"/>
                <a:gd name="T35" fmla="*/ 1076 h 98"/>
                <a:gd name="T36" fmla="*/ 128971 w 36"/>
                <a:gd name="T37" fmla="*/ 758 h 98"/>
                <a:gd name="T38" fmla="*/ 138480 w 36"/>
                <a:gd name="T39" fmla="*/ 551 h 98"/>
                <a:gd name="T40" fmla="*/ 146107 w 36"/>
                <a:gd name="T41" fmla="*/ 505 h 98"/>
                <a:gd name="T42" fmla="*/ 157368 w 36"/>
                <a:gd name="T43" fmla="*/ 227 h 98"/>
                <a:gd name="T44" fmla="*/ 166262 w 36"/>
                <a:gd name="T45" fmla="*/ 174 h 98"/>
                <a:gd name="T46" fmla="*/ 166262 w 36"/>
                <a:gd name="T47" fmla="*/ 174 h 98"/>
                <a:gd name="T48" fmla="*/ 160384 w 36"/>
                <a:gd name="T49" fmla="*/ 0 h 98"/>
                <a:gd name="T50" fmla="*/ 160384 w 36"/>
                <a:gd name="T51" fmla="*/ 0 h 98"/>
                <a:gd name="T52" fmla="*/ 144433 w 36"/>
                <a:gd name="T53" fmla="*/ 1 h 98"/>
                <a:gd name="T54" fmla="*/ 133802 w 36"/>
                <a:gd name="T55" fmla="*/ 296 h 98"/>
                <a:gd name="T56" fmla="*/ 128971 w 36"/>
                <a:gd name="T57" fmla="*/ 551 h 98"/>
                <a:gd name="T58" fmla="*/ 120345 w 36"/>
                <a:gd name="T59" fmla="*/ 660 h 98"/>
                <a:gd name="T60" fmla="*/ 110766 w 36"/>
                <a:gd name="T61" fmla="*/ 940 h 98"/>
                <a:gd name="T62" fmla="*/ 110766 w 36"/>
                <a:gd name="T63" fmla="*/ 1126 h 98"/>
                <a:gd name="T64" fmla="*/ 98122 w 36"/>
                <a:gd name="T65" fmla="*/ 1405 h 98"/>
                <a:gd name="T66" fmla="*/ 86227 w 36"/>
                <a:gd name="T67" fmla="*/ 1655 h 98"/>
                <a:gd name="T68" fmla="*/ 85239 w 36"/>
                <a:gd name="T69" fmla="*/ 1921 h 98"/>
                <a:gd name="T70" fmla="*/ 74156 w 36"/>
                <a:gd name="T71" fmla="*/ 2024 h 98"/>
                <a:gd name="T72" fmla="*/ 74156 w 36"/>
                <a:gd name="T73" fmla="*/ 2397 h 98"/>
                <a:gd name="T74" fmla="*/ 59878 w 36"/>
                <a:gd name="T75" fmla="*/ 2644 h 98"/>
                <a:gd name="T76" fmla="*/ 59878 w 36"/>
                <a:gd name="T77" fmla="*/ 2881 h 98"/>
                <a:gd name="T78" fmla="*/ 50888 w 36"/>
                <a:gd name="T79" fmla="*/ 3131 h 98"/>
                <a:gd name="T80" fmla="*/ 46602 w 36"/>
                <a:gd name="T81" fmla="*/ 3277 h 98"/>
                <a:gd name="T82" fmla="*/ 46602 w 36"/>
                <a:gd name="T83" fmla="*/ 3688 h 98"/>
                <a:gd name="T84" fmla="*/ 32347 w 36"/>
                <a:gd name="T85" fmla="*/ 3878 h 98"/>
                <a:gd name="T86" fmla="*/ 32347 w 36"/>
                <a:gd name="T87" fmla="*/ 4008 h 98"/>
                <a:gd name="T88" fmla="*/ 32347 w 36"/>
                <a:gd name="T89" fmla="*/ 4280 h 98"/>
                <a:gd name="T90" fmla="*/ 27503 w 36"/>
                <a:gd name="T91" fmla="*/ 4510 h 98"/>
                <a:gd name="T92" fmla="*/ 22768 w 36"/>
                <a:gd name="T93" fmla="*/ 5174 h 98"/>
                <a:gd name="T94" fmla="*/ 13462 w 36"/>
                <a:gd name="T95" fmla="*/ 5400 h 98"/>
                <a:gd name="T96" fmla="*/ 0 w 36"/>
                <a:gd name="T97" fmla="*/ 6976 h 98"/>
                <a:gd name="T98" fmla="*/ 13462 w 36"/>
                <a:gd name="T99" fmla="*/ 7026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98"/>
                <a:gd name="T152" fmla="*/ 36 w 36"/>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98">
                  <a:moveTo>
                    <a:pt x="3" y="98"/>
                  </a:moveTo>
                  <a:lnTo>
                    <a:pt x="6" y="76"/>
                  </a:lnTo>
                  <a:lnTo>
                    <a:pt x="7" y="72"/>
                  </a:lnTo>
                  <a:lnTo>
                    <a:pt x="8" y="63"/>
                  </a:lnTo>
                  <a:lnTo>
                    <a:pt x="8" y="60"/>
                  </a:lnTo>
                  <a:lnTo>
                    <a:pt x="11" y="57"/>
                  </a:lnTo>
                  <a:lnTo>
                    <a:pt x="11" y="55"/>
                  </a:lnTo>
                  <a:lnTo>
                    <a:pt x="13" y="51"/>
                  </a:lnTo>
                  <a:lnTo>
                    <a:pt x="14" y="46"/>
                  </a:lnTo>
                  <a:lnTo>
                    <a:pt x="14" y="44"/>
                  </a:lnTo>
                  <a:lnTo>
                    <a:pt x="15" y="41"/>
                  </a:lnTo>
                  <a:lnTo>
                    <a:pt x="17" y="36"/>
                  </a:lnTo>
                  <a:lnTo>
                    <a:pt x="20" y="30"/>
                  </a:lnTo>
                  <a:lnTo>
                    <a:pt x="20" y="29"/>
                  </a:lnTo>
                  <a:lnTo>
                    <a:pt x="22" y="25"/>
                  </a:lnTo>
                  <a:lnTo>
                    <a:pt x="23" y="22"/>
                  </a:lnTo>
                  <a:lnTo>
                    <a:pt x="25" y="18"/>
                  </a:lnTo>
                  <a:lnTo>
                    <a:pt x="27" y="15"/>
                  </a:lnTo>
                  <a:lnTo>
                    <a:pt x="28" y="11"/>
                  </a:lnTo>
                  <a:lnTo>
                    <a:pt x="30" y="8"/>
                  </a:lnTo>
                  <a:lnTo>
                    <a:pt x="32" y="7"/>
                  </a:lnTo>
                  <a:lnTo>
                    <a:pt x="34" y="3"/>
                  </a:lnTo>
                  <a:lnTo>
                    <a:pt x="36" y="2"/>
                  </a:lnTo>
                  <a:lnTo>
                    <a:pt x="35" y="0"/>
                  </a:lnTo>
                  <a:lnTo>
                    <a:pt x="31" y="1"/>
                  </a:lnTo>
                  <a:lnTo>
                    <a:pt x="29" y="4"/>
                  </a:lnTo>
                  <a:lnTo>
                    <a:pt x="28" y="8"/>
                  </a:lnTo>
                  <a:lnTo>
                    <a:pt x="26" y="9"/>
                  </a:lnTo>
                  <a:lnTo>
                    <a:pt x="24" y="13"/>
                  </a:lnTo>
                  <a:lnTo>
                    <a:pt x="24" y="16"/>
                  </a:lnTo>
                  <a:lnTo>
                    <a:pt x="21" y="20"/>
                  </a:lnTo>
                  <a:lnTo>
                    <a:pt x="19" y="23"/>
                  </a:lnTo>
                  <a:lnTo>
                    <a:pt x="18" y="27"/>
                  </a:lnTo>
                  <a:lnTo>
                    <a:pt x="16" y="28"/>
                  </a:lnTo>
                  <a:lnTo>
                    <a:pt x="16" y="34"/>
                  </a:lnTo>
                  <a:lnTo>
                    <a:pt x="13" y="37"/>
                  </a:lnTo>
                  <a:lnTo>
                    <a:pt x="13" y="40"/>
                  </a:lnTo>
                  <a:lnTo>
                    <a:pt x="11" y="44"/>
                  </a:lnTo>
                  <a:lnTo>
                    <a:pt x="10" y="46"/>
                  </a:lnTo>
                  <a:lnTo>
                    <a:pt x="10" y="51"/>
                  </a:lnTo>
                  <a:lnTo>
                    <a:pt x="7" y="54"/>
                  </a:lnTo>
                  <a:lnTo>
                    <a:pt x="7" y="56"/>
                  </a:lnTo>
                  <a:lnTo>
                    <a:pt x="7" y="60"/>
                  </a:lnTo>
                  <a:lnTo>
                    <a:pt x="6" y="63"/>
                  </a:lnTo>
                  <a:lnTo>
                    <a:pt x="5" y="72"/>
                  </a:lnTo>
                  <a:lnTo>
                    <a:pt x="3" y="76"/>
                  </a:lnTo>
                  <a:lnTo>
                    <a:pt x="0" y="97"/>
                  </a:lnTo>
                  <a:lnTo>
                    <a:pt x="3" y="9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8">
              <a:extLst>
                <a:ext uri="{FF2B5EF4-FFF2-40B4-BE49-F238E27FC236}">
                  <a16:creationId xmlns:a16="http://schemas.microsoft.com/office/drawing/2014/main" id="{943A7F4D-C1B4-4679-846B-E31969DA3CBA}"/>
                </a:ext>
              </a:extLst>
            </p:cNvPr>
            <p:cNvSpPr>
              <a:spLocks/>
            </p:cNvSpPr>
            <p:nvPr/>
          </p:nvSpPr>
          <p:spPr bwMode="auto">
            <a:xfrm>
              <a:off x="1088" y="2516"/>
              <a:ext cx="174" cy="122"/>
            </a:xfrm>
            <a:custGeom>
              <a:avLst/>
              <a:gdLst>
                <a:gd name="T0" fmla="*/ 4595 w 103"/>
                <a:gd name="T1" fmla="*/ 7153 h 93"/>
                <a:gd name="T2" fmla="*/ 7762 w 103"/>
                <a:gd name="T3" fmla="*/ 6688 h 93"/>
                <a:gd name="T4" fmla="*/ 18179 w 103"/>
                <a:gd name="T5" fmla="*/ 6589 h 93"/>
                <a:gd name="T6" fmla="*/ 37422 w 103"/>
                <a:gd name="T7" fmla="*/ 6419 h 93"/>
                <a:gd name="T8" fmla="*/ 51879 w 103"/>
                <a:gd name="T9" fmla="*/ 6155 h 93"/>
                <a:gd name="T10" fmla="*/ 64867 w 103"/>
                <a:gd name="T11" fmla="*/ 5855 h 93"/>
                <a:gd name="T12" fmla="*/ 83115 w 103"/>
                <a:gd name="T13" fmla="*/ 5603 h 93"/>
                <a:gd name="T14" fmla="*/ 91068 w 103"/>
                <a:gd name="T15" fmla="*/ 5423 h 93"/>
                <a:gd name="T16" fmla="*/ 120574 w 103"/>
                <a:gd name="T17" fmla="*/ 5016 h 93"/>
                <a:gd name="T18" fmla="*/ 127953 w 103"/>
                <a:gd name="T19" fmla="*/ 4736 h 93"/>
                <a:gd name="T20" fmla="*/ 145763 w 103"/>
                <a:gd name="T21" fmla="*/ 4498 h 93"/>
                <a:gd name="T22" fmla="*/ 158977 w 103"/>
                <a:gd name="T23" fmla="*/ 4157 h 93"/>
                <a:gd name="T24" fmla="*/ 185117 w 103"/>
                <a:gd name="T25" fmla="*/ 3922 h 93"/>
                <a:gd name="T26" fmla="*/ 218613 w 103"/>
                <a:gd name="T27" fmla="*/ 3256 h 93"/>
                <a:gd name="T28" fmla="*/ 263541 w 103"/>
                <a:gd name="T29" fmla="*/ 2849 h 93"/>
                <a:gd name="T30" fmla="*/ 294895 w 103"/>
                <a:gd name="T31" fmla="*/ 2258 h 93"/>
                <a:gd name="T32" fmla="*/ 331227 w 103"/>
                <a:gd name="T33" fmla="*/ 1737 h 93"/>
                <a:gd name="T34" fmla="*/ 347049 w 103"/>
                <a:gd name="T35" fmla="*/ 1442 h 93"/>
                <a:gd name="T36" fmla="*/ 365153 w 103"/>
                <a:gd name="T37" fmla="*/ 1404 h 93"/>
                <a:gd name="T38" fmla="*/ 374799 w 103"/>
                <a:gd name="T39" fmla="*/ 1158 h 93"/>
                <a:gd name="T40" fmla="*/ 389605 w 103"/>
                <a:gd name="T41" fmla="*/ 962 h 93"/>
                <a:gd name="T42" fmla="*/ 400697 w 103"/>
                <a:gd name="T43" fmla="*/ 762 h 93"/>
                <a:gd name="T44" fmla="*/ 415978 w 103"/>
                <a:gd name="T45" fmla="*/ 733 h 93"/>
                <a:gd name="T46" fmla="*/ 434184 w 103"/>
                <a:gd name="T47" fmla="*/ 443 h 93"/>
                <a:gd name="T48" fmla="*/ 445205 w 103"/>
                <a:gd name="T49" fmla="*/ 189 h 93"/>
                <a:gd name="T50" fmla="*/ 453689 w 103"/>
                <a:gd name="T51" fmla="*/ 248 h 93"/>
                <a:gd name="T52" fmla="*/ 453689 w 103"/>
                <a:gd name="T53" fmla="*/ 1 h 93"/>
                <a:gd name="T54" fmla="*/ 448974 w 103"/>
                <a:gd name="T55" fmla="*/ 1 h 93"/>
                <a:gd name="T56" fmla="*/ 439037 w 103"/>
                <a:gd name="T57" fmla="*/ 0 h 93"/>
                <a:gd name="T58" fmla="*/ 439037 w 103"/>
                <a:gd name="T59" fmla="*/ 189 h 93"/>
                <a:gd name="T60" fmla="*/ 431750 w 103"/>
                <a:gd name="T61" fmla="*/ 325 h 93"/>
                <a:gd name="T62" fmla="*/ 422511 w 103"/>
                <a:gd name="T63" fmla="*/ 248 h 93"/>
                <a:gd name="T64" fmla="*/ 414343 w 103"/>
                <a:gd name="T65" fmla="*/ 426 h 93"/>
                <a:gd name="T66" fmla="*/ 395769 w 103"/>
                <a:gd name="T67" fmla="*/ 581 h 93"/>
                <a:gd name="T68" fmla="*/ 388822 w 103"/>
                <a:gd name="T69" fmla="*/ 762 h 93"/>
                <a:gd name="T70" fmla="*/ 374799 w 103"/>
                <a:gd name="T71" fmla="*/ 1000 h 93"/>
                <a:gd name="T72" fmla="*/ 355827 w 103"/>
                <a:gd name="T73" fmla="*/ 1262 h 93"/>
                <a:gd name="T74" fmla="*/ 339200 w 103"/>
                <a:gd name="T75" fmla="*/ 1312 h 93"/>
                <a:gd name="T76" fmla="*/ 331227 w 103"/>
                <a:gd name="T77" fmla="*/ 1656 h 93"/>
                <a:gd name="T78" fmla="*/ 294895 w 103"/>
                <a:gd name="T79" fmla="*/ 2054 h 93"/>
                <a:gd name="T80" fmla="*/ 259890 w 103"/>
                <a:gd name="T81" fmla="*/ 2694 h 93"/>
                <a:gd name="T82" fmla="*/ 210633 w 103"/>
                <a:gd name="T83" fmla="*/ 3256 h 93"/>
                <a:gd name="T84" fmla="*/ 177152 w 103"/>
                <a:gd name="T85" fmla="*/ 3737 h 93"/>
                <a:gd name="T86" fmla="*/ 158977 w 103"/>
                <a:gd name="T87" fmla="*/ 3988 h 93"/>
                <a:gd name="T88" fmla="*/ 132311 w 103"/>
                <a:gd name="T89" fmla="*/ 4271 h 93"/>
                <a:gd name="T90" fmla="*/ 121609 w 103"/>
                <a:gd name="T91" fmla="*/ 4636 h 93"/>
                <a:gd name="T92" fmla="*/ 106795 w 103"/>
                <a:gd name="T93" fmla="*/ 5016 h 93"/>
                <a:gd name="T94" fmla="*/ 83115 w 103"/>
                <a:gd name="T95" fmla="*/ 5232 h 93"/>
                <a:gd name="T96" fmla="*/ 64867 w 103"/>
                <a:gd name="T97" fmla="*/ 5453 h 93"/>
                <a:gd name="T98" fmla="*/ 49200 w 103"/>
                <a:gd name="T99" fmla="*/ 5678 h 93"/>
                <a:gd name="T100" fmla="*/ 38398 w 103"/>
                <a:gd name="T101" fmla="*/ 5901 h 93"/>
                <a:gd name="T102" fmla="*/ 30710 w 103"/>
                <a:gd name="T103" fmla="*/ 6213 h 93"/>
                <a:gd name="T104" fmla="*/ 13113 w 103"/>
                <a:gd name="T105" fmla="*/ 6431 h 93"/>
                <a:gd name="T106" fmla="*/ 0 w 103"/>
                <a:gd name="T107" fmla="*/ 6688 h 93"/>
                <a:gd name="T108" fmla="*/ 0 w 103"/>
                <a:gd name="T109" fmla="*/ 6980 h 93"/>
                <a:gd name="T110" fmla="*/ 0 w 103"/>
                <a:gd name="T111" fmla="*/ 6980 h 93"/>
                <a:gd name="T112" fmla="*/ 4595 w 103"/>
                <a:gd name="T113" fmla="*/ 7153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93"/>
                <a:gd name="T173" fmla="*/ 103 w 103"/>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93">
                  <a:moveTo>
                    <a:pt x="1" y="93"/>
                  </a:moveTo>
                  <a:lnTo>
                    <a:pt x="2" y="87"/>
                  </a:lnTo>
                  <a:lnTo>
                    <a:pt x="4" y="86"/>
                  </a:lnTo>
                  <a:lnTo>
                    <a:pt x="8" y="83"/>
                  </a:lnTo>
                  <a:lnTo>
                    <a:pt x="12" y="80"/>
                  </a:lnTo>
                  <a:lnTo>
                    <a:pt x="15" y="76"/>
                  </a:lnTo>
                  <a:lnTo>
                    <a:pt x="19" y="73"/>
                  </a:lnTo>
                  <a:lnTo>
                    <a:pt x="21" y="70"/>
                  </a:lnTo>
                  <a:lnTo>
                    <a:pt x="27" y="65"/>
                  </a:lnTo>
                  <a:lnTo>
                    <a:pt x="29" y="62"/>
                  </a:lnTo>
                  <a:lnTo>
                    <a:pt x="33" y="59"/>
                  </a:lnTo>
                  <a:lnTo>
                    <a:pt x="36" y="54"/>
                  </a:lnTo>
                  <a:lnTo>
                    <a:pt x="42" y="51"/>
                  </a:lnTo>
                  <a:lnTo>
                    <a:pt x="50" y="43"/>
                  </a:lnTo>
                  <a:lnTo>
                    <a:pt x="60" y="37"/>
                  </a:lnTo>
                  <a:lnTo>
                    <a:pt x="67" y="29"/>
                  </a:lnTo>
                  <a:lnTo>
                    <a:pt x="75" y="23"/>
                  </a:lnTo>
                  <a:lnTo>
                    <a:pt x="79" y="19"/>
                  </a:lnTo>
                  <a:lnTo>
                    <a:pt x="83" y="18"/>
                  </a:lnTo>
                  <a:lnTo>
                    <a:pt x="85" y="15"/>
                  </a:lnTo>
                  <a:lnTo>
                    <a:pt x="89" y="12"/>
                  </a:lnTo>
                  <a:lnTo>
                    <a:pt x="91" y="10"/>
                  </a:lnTo>
                  <a:lnTo>
                    <a:pt x="95" y="9"/>
                  </a:lnTo>
                  <a:lnTo>
                    <a:pt x="99" y="6"/>
                  </a:lnTo>
                  <a:lnTo>
                    <a:pt x="101" y="2"/>
                  </a:lnTo>
                  <a:lnTo>
                    <a:pt x="103" y="3"/>
                  </a:lnTo>
                  <a:lnTo>
                    <a:pt x="103" y="1"/>
                  </a:lnTo>
                  <a:lnTo>
                    <a:pt x="102" y="1"/>
                  </a:lnTo>
                  <a:lnTo>
                    <a:pt x="100" y="0"/>
                  </a:lnTo>
                  <a:lnTo>
                    <a:pt x="100" y="2"/>
                  </a:lnTo>
                  <a:lnTo>
                    <a:pt x="98" y="4"/>
                  </a:lnTo>
                  <a:lnTo>
                    <a:pt x="96" y="3"/>
                  </a:lnTo>
                  <a:lnTo>
                    <a:pt x="94" y="5"/>
                  </a:lnTo>
                  <a:lnTo>
                    <a:pt x="90" y="8"/>
                  </a:lnTo>
                  <a:lnTo>
                    <a:pt x="88" y="10"/>
                  </a:lnTo>
                  <a:lnTo>
                    <a:pt x="85" y="13"/>
                  </a:lnTo>
                  <a:lnTo>
                    <a:pt x="81" y="16"/>
                  </a:lnTo>
                  <a:lnTo>
                    <a:pt x="77" y="17"/>
                  </a:lnTo>
                  <a:lnTo>
                    <a:pt x="75" y="21"/>
                  </a:lnTo>
                  <a:lnTo>
                    <a:pt x="67" y="27"/>
                  </a:lnTo>
                  <a:lnTo>
                    <a:pt x="59" y="35"/>
                  </a:lnTo>
                  <a:lnTo>
                    <a:pt x="48" y="43"/>
                  </a:lnTo>
                  <a:lnTo>
                    <a:pt x="40" y="49"/>
                  </a:lnTo>
                  <a:lnTo>
                    <a:pt x="36" y="52"/>
                  </a:lnTo>
                  <a:lnTo>
                    <a:pt x="30" y="56"/>
                  </a:lnTo>
                  <a:lnTo>
                    <a:pt x="28" y="60"/>
                  </a:lnTo>
                  <a:lnTo>
                    <a:pt x="24" y="65"/>
                  </a:lnTo>
                  <a:lnTo>
                    <a:pt x="19" y="68"/>
                  </a:lnTo>
                  <a:lnTo>
                    <a:pt x="15" y="71"/>
                  </a:lnTo>
                  <a:lnTo>
                    <a:pt x="11" y="74"/>
                  </a:lnTo>
                  <a:lnTo>
                    <a:pt x="9" y="77"/>
                  </a:lnTo>
                  <a:lnTo>
                    <a:pt x="7" y="81"/>
                  </a:lnTo>
                  <a:lnTo>
                    <a:pt x="3" y="84"/>
                  </a:lnTo>
                  <a:lnTo>
                    <a:pt x="0" y="87"/>
                  </a:lnTo>
                  <a:lnTo>
                    <a:pt x="0" y="91"/>
                  </a:lnTo>
                  <a:lnTo>
                    <a:pt x="1" y="9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49">
              <a:extLst>
                <a:ext uri="{FF2B5EF4-FFF2-40B4-BE49-F238E27FC236}">
                  <a16:creationId xmlns:a16="http://schemas.microsoft.com/office/drawing/2014/main" id="{19F87CB7-49E1-409F-91D9-739BBD9C921E}"/>
                </a:ext>
              </a:extLst>
            </p:cNvPr>
            <p:cNvSpPr>
              <a:spLocks/>
            </p:cNvSpPr>
            <p:nvPr/>
          </p:nvSpPr>
          <p:spPr bwMode="auto">
            <a:xfrm>
              <a:off x="1260" y="2443"/>
              <a:ext cx="110" cy="77"/>
            </a:xfrm>
            <a:custGeom>
              <a:avLst/>
              <a:gdLst>
                <a:gd name="T0" fmla="*/ 4654 w 65"/>
                <a:gd name="T1" fmla="*/ 4168 h 59"/>
                <a:gd name="T2" fmla="*/ 293966 w 65"/>
                <a:gd name="T3" fmla="*/ 174 h 59"/>
                <a:gd name="T4" fmla="*/ 280732 w 65"/>
                <a:gd name="T5" fmla="*/ 0 h 59"/>
                <a:gd name="T6" fmla="*/ 0 w 65"/>
                <a:gd name="T7" fmla="*/ 4058 h 59"/>
                <a:gd name="T8" fmla="*/ 4654 w 65"/>
                <a:gd name="T9" fmla="*/ 4168 h 59"/>
                <a:gd name="T10" fmla="*/ 0 60000 65536"/>
                <a:gd name="T11" fmla="*/ 0 60000 65536"/>
                <a:gd name="T12" fmla="*/ 0 60000 65536"/>
                <a:gd name="T13" fmla="*/ 0 60000 65536"/>
                <a:gd name="T14" fmla="*/ 0 60000 65536"/>
                <a:gd name="T15" fmla="*/ 0 w 65"/>
                <a:gd name="T16" fmla="*/ 0 h 59"/>
                <a:gd name="T17" fmla="*/ 65 w 65"/>
                <a:gd name="T18" fmla="*/ 59 h 59"/>
              </a:gdLst>
              <a:ahLst/>
              <a:cxnLst>
                <a:cxn ang="T10">
                  <a:pos x="T0" y="T1"/>
                </a:cxn>
                <a:cxn ang="T11">
                  <a:pos x="T2" y="T3"/>
                </a:cxn>
                <a:cxn ang="T12">
                  <a:pos x="T4" y="T5"/>
                </a:cxn>
                <a:cxn ang="T13">
                  <a:pos x="T6" y="T7"/>
                </a:cxn>
                <a:cxn ang="T14">
                  <a:pos x="T8" y="T9"/>
                </a:cxn>
              </a:cxnLst>
              <a:rect l="T15" t="T16" r="T17" b="T18"/>
              <a:pathLst>
                <a:path w="65" h="59">
                  <a:moveTo>
                    <a:pt x="1" y="59"/>
                  </a:moveTo>
                  <a:lnTo>
                    <a:pt x="65" y="2"/>
                  </a:lnTo>
                  <a:lnTo>
                    <a:pt x="62" y="0"/>
                  </a:lnTo>
                  <a:lnTo>
                    <a:pt x="0" y="57"/>
                  </a:lnTo>
                  <a:lnTo>
                    <a:pt x="1" y="5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50">
              <a:extLst>
                <a:ext uri="{FF2B5EF4-FFF2-40B4-BE49-F238E27FC236}">
                  <a16:creationId xmlns:a16="http://schemas.microsoft.com/office/drawing/2014/main" id="{8A348B85-4F91-46B1-AFB5-0C35A9EE02FB}"/>
                </a:ext>
              </a:extLst>
            </p:cNvPr>
            <p:cNvSpPr>
              <a:spLocks/>
            </p:cNvSpPr>
            <p:nvPr/>
          </p:nvSpPr>
          <p:spPr bwMode="auto">
            <a:xfrm>
              <a:off x="1365" y="2359"/>
              <a:ext cx="76" cy="86"/>
            </a:xfrm>
            <a:custGeom>
              <a:avLst/>
              <a:gdLst>
                <a:gd name="T0" fmla="*/ 7755 w 45"/>
                <a:gd name="T1" fmla="*/ 4561 h 66"/>
                <a:gd name="T2" fmla="*/ 18152 w 45"/>
                <a:gd name="T3" fmla="*/ 4422 h 66"/>
                <a:gd name="T4" fmla="*/ 18152 w 45"/>
                <a:gd name="T5" fmla="*/ 4325 h 66"/>
                <a:gd name="T6" fmla="*/ 18152 w 45"/>
                <a:gd name="T7" fmla="*/ 4140 h 66"/>
                <a:gd name="T8" fmla="*/ 18152 w 45"/>
                <a:gd name="T9" fmla="*/ 4140 h 66"/>
                <a:gd name="T10" fmla="*/ 26407 w 45"/>
                <a:gd name="T11" fmla="*/ 4051 h 66"/>
                <a:gd name="T12" fmla="*/ 26407 w 45"/>
                <a:gd name="T13" fmla="*/ 3893 h 66"/>
                <a:gd name="T14" fmla="*/ 37357 w 45"/>
                <a:gd name="T15" fmla="*/ 3893 h 66"/>
                <a:gd name="T16" fmla="*/ 38336 w 45"/>
                <a:gd name="T17" fmla="*/ 3710 h 66"/>
                <a:gd name="T18" fmla="*/ 49045 w 45"/>
                <a:gd name="T19" fmla="*/ 3630 h 66"/>
                <a:gd name="T20" fmla="*/ 49045 w 45"/>
                <a:gd name="T21" fmla="*/ 3394 h 66"/>
                <a:gd name="T22" fmla="*/ 56488 w 45"/>
                <a:gd name="T23" fmla="*/ 3215 h 66"/>
                <a:gd name="T24" fmla="*/ 71224 w 45"/>
                <a:gd name="T25" fmla="*/ 2988 h 66"/>
                <a:gd name="T26" fmla="*/ 78185 w 45"/>
                <a:gd name="T27" fmla="*/ 2927 h 66"/>
                <a:gd name="T28" fmla="*/ 87444 w 45"/>
                <a:gd name="T29" fmla="*/ 2795 h 66"/>
                <a:gd name="T30" fmla="*/ 95402 w 45"/>
                <a:gd name="T31" fmla="*/ 2557 h 66"/>
                <a:gd name="T32" fmla="*/ 95402 w 45"/>
                <a:gd name="T33" fmla="*/ 2293 h 66"/>
                <a:gd name="T34" fmla="*/ 106555 w 45"/>
                <a:gd name="T35" fmla="*/ 2246 h 66"/>
                <a:gd name="T36" fmla="*/ 120289 w 45"/>
                <a:gd name="T37" fmla="*/ 2046 h 66"/>
                <a:gd name="T38" fmla="*/ 147683 w 45"/>
                <a:gd name="T39" fmla="*/ 1037 h 66"/>
                <a:gd name="T40" fmla="*/ 158408 w 45"/>
                <a:gd name="T41" fmla="*/ 932 h 66"/>
                <a:gd name="T42" fmla="*/ 165207 w 45"/>
                <a:gd name="T43" fmla="*/ 846 h 66"/>
                <a:gd name="T44" fmla="*/ 179960 w 45"/>
                <a:gd name="T45" fmla="*/ 498 h 66"/>
                <a:gd name="T46" fmla="*/ 179960 w 45"/>
                <a:gd name="T47" fmla="*/ 382 h 66"/>
                <a:gd name="T48" fmla="*/ 179960 w 45"/>
                <a:gd name="T49" fmla="*/ 293 h 66"/>
                <a:gd name="T50" fmla="*/ 179960 w 45"/>
                <a:gd name="T51" fmla="*/ 173 h 66"/>
                <a:gd name="T52" fmla="*/ 189184 w 45"/>
                <a:gd name="T53" fmla="*/ 173 h 66"/>
                <a:gd name="T54" fmla="*/ 196330 w 45"/>
                <a:gd name="T55" fmla="*/ 173 h 66"/>
                <a:gd name="T56" fmla="*/ 184675 w 45"/>
                <a:gd name="T57" fmla="*/ 0 h 66"/>
                <a:gd name="T58" fmla="*/ 189184 w 45"/>
                <a:gd name="T59" fmla="*/ 0 h 66"/>
                <a:gd name="T60" fmla="*/ 176717 w 45"/>
                <a:gd name="T61" fmla="*/ 0 h 66"/>
                <a:gd name="T62" fmla="*/ 170257 w 45"/>
                <a:gd name="T63" fmla="*/ 225 h 66"/>
                <a:gd name="T64" fmla="*/ 170257 w 45"/>
                <a:gd name="T65" fmla="*/ 225 h 66"/>
                <a:gd name="T66" fmla="*/ 161123 w 45"/>
                <a:gd name="T67" fmla="*/ 498 h 66"/>
                <a:gd name="T68" fmla="*/ 153248 w 45"/>
                <a:gd name="T69" fmla="*/ 710 h 66"/>
                <a:gd name="T70" fmla="*/ 153248 w 45"/>
                <a:gd name="T71" fmla="*/ 846 h 66"/>
                <a:gd name="T72" fmla="*/ 145361 w 45"/>
                <a:gd name="T73" fmla="*/ 925 h 66"/>
                <a:gd name="T74" fmla="*/ 100810 w 45"/>
                <a:gd name="T75" fmla="*/ 1871 h 66"/>
                <a:gd name="T76" fmla="*/ 90739 w 45"/>
                <a:gd name="T77" fmla="*/ 2061 h 66"/>
                <a:gd name="T78" fmla="*/ 90739 w 45"/>
                <a:gd name="T79" fmla="*/ 2246 h 66"/>
                <a:gd name="T80" fmla="*/ 82832 w 45"/>
                <a:gd name="T81" fmla="*/ 2438 h 66"/>
                <a:gd name="T82" fmla="*/ 71224 w 45"/>
                <a:gd name="T83" fmla="*/ 2666 h 66"/>
                <a:gd name="T84" fmla="*/ 63092 w 45"/>
                <a:gd name="T85" fmla="*/ 2786 h 66"/>
                <a:gd name="T86" fmla="*/ 51776 w 45"/>
                <a:gd name="T87" fmla="*/ 2971 h 66"/>
                <a:gd name="T88" fmla="*/ 51776 w 45"/>
                <a:gd name="T89" fmla="*/ 3109 h 66"/>
                <a:gd name="T90" fmla="*/ 44598 w 45"/>
                <a:gd name="T91" fmla="*/ 3332 h 66"/>
                <a:gd name="T92" fmla="*/ 30657 w 45"/>
                <a:gd name="T93" fmla="*/ 3474 h 66"/>
                <a:gd name="T94" fmla="*/ 30657 w 45"/>
                <a:gd name="T95" fmla="*/ 3630 h 66"/>
                <a:gd name="T96" fmla="*/ 22119 w 45"/>
                <a:gd name="T97" fmla="*/ 3814 h 66"/>
                <a:gd name="T98" fmla="*/ 22119 w 45"/>
                <a:gd name="T99" fmla="*/ 3893 h 66"/>
                <a:gd name="T100" fmla="*/ 13097 w 45"/>
                <a:gd name="T101" fmla="*/ 4013 h 66"/>
                <a:gd name="T102" fmla="*/ 13097 w 45"/>
                <a:gd name="T103" fmla="*/ 4013 h 66"/>
                <a:gd name="T104" fmla="*/ 7755 w 45"/>
                <a:gd name="T105" fmla="*/ 4140 h 66"/>
                <a:gd name="T106" fmla="*/ 0 w 45"/>
                <a:gd name="T107" fmla="*/ 4325 h 66"/>
                <a:gd name="T108" fmla="*/ 0 w 45"/>
                <a:gd name="T109" fmla="*/ 4422 h 66"/>
                <a:gd name="T110" fmla="*/ 7755 w 45"/>
                <a:gd name="T111" fmla="*/ 4325 h 66"/>
                <a:gd name="T112" fmla="*/ 7755 w 45"/>
                <a:gd name="T113" fmla="*/ 4561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
                <a:gd name="T172" fmla="*/ 0 h 66"/>
                <a:gd name="T173" fmla="*/ 45 w 45"/>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 h="66">
                  <a:moveTo>
                    <a:pt x="2" y="66"/>
                  </a:moveTo>
                  <a:lnTo>
                    <a:pt x="4" y="64"/>
                  </a:lnTo>
                  <a:lnTo>
                    <a:pt x="4" y="62"/>
                  </a:lnTo>
                  <a:lnTo>
                    <a:pt x="4" y="60"/>
                  </a:lnTo>
                  <a:lnTo>
                    <a:pt x="6" y="59"/>
                  </a:lnTo>
                  <a:lnTo>
                    <a:pt x="6" y="57"/>
                  </a:lnTo>
                  <a:lnTo>
                    <a:pt x="8" y="57"/>
                  </a:lnTo>
                  <a:lnTo>
                    <a:pt x="9" y="54"/>
                  </a:lnTo>
                  <a:lnTo>
                    <a:pt x="11" y="52"/>
                  </a:lnTo>
                  <a:lnTo>
                    <a:pt x="11" y="49"/>
                  </a:lnTo>
                  <a:lnTo>
                    <a:pt x="13" y="47"/>
                  </a:lnTo>
                  <a:lnTo>
                    <a:pt x="16" y="44"/>
                  </a:lnTo>
                  <a:lnTo>
                    <a:pt x="18" y="42"/>
                  </a:lnTo>
                  <a:lnTo>
                    <a:pt x="20" y="41"/>
                  </a:lnTo>
                  <a:lnTo>
                    <a:pt x="22" y="37"/>
                  </a:lnTo>
                  <a:lnTo>
                    <a:pt x="22" y="34"/>
                  </a:lnTo>
                  <a:lnTo>
                    <a:pt x="24" y="32"/>
                  </a:lnTo>
                  <a:lnTo>
                    <a:pt x="27" y="29"/>
                  </a:lnTo>
                  <a:lnTo>
                    <a:pt x="34" y="15"/>
                  </a:lnTo>
                  <a:lnTo>
                    <a:pt x="36" y="14"/>
                  </a:lnTo>
                  <a:lnTo>
                    <a:pt x="38" y="12"/>
                  </a:lnTo>
                  <a:lnTo>
                    <a:pt x="41" y="7"/>
                  </a:lnTo>
                  <a:lnTo>
                    <a:pt x="41" y="5"/>
                  </a:lnTo>
                  <a:lnTo>
                    <a:pt x="41" y="4"/>
                  </a:lnTo>
                  <a:lnTo>
                    <a:pt x="41" y="2"/>
                  </a:lnTo>
                  <a:lnTo>
                    <a:pt x="43" y="2"/>
                  </a:lnTo>
                  <a:lnTo>
                    <a:pt x="45" y="2"/>
                  </a:lnTo>
                  <a:lnTo>
                    <a:pt x="42" y="0"/>
                  </a:lnTo>
                  <a:lnTo>
                    <a:pt x="43" y="0"/>
                  </a:lnTo>
                  <a:lnTo>
                    <a:pt x="40" y="0"/>
                  </a:lnTo>
                  <a:lnTo>
                    <a:pt x="39" y="3"/>
                  </a:lnTo>
                  <a:lnTo>
                    <a:pt x="37" y="7"/>
                  </a:lnTo>
                  <a:lnTo>
                    <a:pt x="35" y="10"/>
                  </a:lnTo>
                  <a:lnTo>
                    <a:pt x="35" y="12"/>
                  </a:lnTo>
                  <a:lnTo>
                    <a:pt x="33" y="13"/>
                  </a:lnTo>
                  <a:lnTo>
                    <a:pt x="23" y="27"/>
                  </a:lnTo>
                  <a:lnTo>
                    <a:pt x="21" y="30"/>
                  </a:lnTo>
                  <a:lnTo>
                    <a:pt x="21" y="32"/>
                  </a:lnTo>
                  <a:lnTo>
                    <a:pt x="19" y="35"/>
                  </a:lnTo>
                  <a:lnTo>
                    <a:pt x="16" y="38"/>
                  </a:lnTo>
                  <a:lnTo>
                    <a:pt x="14" y="40"/>
                  </a:lnTo>
                  <a:lnTo>
                    <a:pt x="12" y="43"/>
                  </a:lnTo>
                  <a:lnTo>
                    <a:pt x="12" y="45"/>
                  </a:lnTo>
                  <a:lnTo>
                    <a:pt x="10" y="48"/>
                  </a:lnTo>
                  <a:lnTo>
                    <a:pt x="7" y="50"/>
                  </a:lnTo>
                  <a:lnTo>
                    <a:pt x="7" y="52"/>
                  </a:lnTo>
                  <a:lnTo>
                    <a:pt x="5" y="55"/>
                  </a:lnTo>
                  <a:lnTo>
                    <a:pt x="5" y="57"/>
                  </a:lnTo>
                  <a:lnTo>
                    <a:pt x="3" y="58"/>
                  </a:lnTo>
                  <a:lnTo>
                    <a:pt x="2" y="60"/>
                  </a:lnTo>
                  <a:lnTo>
                    <a:pt x="0" y="62"/>
                  </a:lnTo>
                  <a:lnTo>
                    <a:pt x="0" y="64"/>
                  </a:lnTo>
                  <a:lnTo>
                    <a:pt x="2" y="62"/>
                  </a:lnTo>
                  <a:lnTo>
                    <a:pt x="2"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1">
              <a:extLst>
                <a:ext uri="{FF2B5EF4-FFF2-40B4-BE49-F238E27FC236}">
                  <a16:creationId xmlns:a16="http://schemas.microsoft.com/office/drawing/2014/main" id="{C4D6971F-FF9D-4729-ADCE-C4F010262B22}"/>
                </a:ext>
              </a:extLst>
            </p:cNvPr>
            <p:cNvSpPr>
              <a:spLocks/>
            </p:cNvSpPr>
            <p:nvPr/>
          </p:nvSpPr>
          <p:spPr bwMode="auto">
            <a:xfrm>
              <a:off x="1436" y="2237"/>
              <a:ext cx="27" cy="124"/>
            </a:xfrm>
            <a:custGeom>
              <a:avLst/>
              <a:gdLst>
                <a:gd name="T0" fmla="*/ 12538 w 16"/>
                <a:gd name="T1" fmla="*/ 6730 h 95"/>
                <a:gd name="T2" fmla="*/ 17972 w 16"/>
                <a:gd name="T3" fmla="*/ 6257 h 95"/>
                <a:gd name="T4" fmla="*/ 21158 w 16"/>
                <a:gd name="T5" fmla="*/ 6009 h 95"/>
                <a:gd name="T6" fmla="*/ 21158 w 16"/>
                <a:gd name="T7" fmla="*/ 5876 h 95"/>
                <a:gd name="T8" fmla="*/ 30328 w 16"/>
                <a:gd name="T9" fmla="*/ 5585 h 95"/>
                <a:gd name="T10" fmla="*/ 35704 w 16"/>
                <a:gd name="T11" fmla="*/ 5136 h 95"/>
                <a:gd name="T12" fmla="*/ 37795 w 16"/>
                <a:gd name="T13" fmla="*/ 4890 h 95"/>
                <a:gd name="T14" fmla="*/ 37795 w 16"/>
                <a:gd name="T15" fmla="*/ 4614 h 95"/>
                <a:gd name="T16" fmla="*/ 44204 w 16"/>
                <a:gd name="T17" fmla="*/ 4247 h 95"/>
                <a:gd name="T18" fmla="*/ 48703 w 16"/>
                <a:gd name="T19" fmla="*/ 3678 h 95"/>
                <a:gd name="T20" fmla="*/ 48703 w 16"/>
                <a:gd name="T21" fmla="*/ 3527 h 95"/>
                <a:gd name="T22" fmla="*/ 56050 w 16"/>
                <a:gd name="T23" fmla="*/ 2708 h 95"/>
                <a:gd name="T24" fmla="*/ 56050 w 16"/>
                <a:gd name="T25" fmla="*/ 2318 h 95"/>
                <a:gd name="T26" fmla="*/ 60251 w 16"/>
                <a:gd name="T27" fmla="*/ 1826 h 95"/>
                <a:gd name="T28" fmla="*/ 56050 w 16"/>
                <a:gd name="T29" fmla="*/ 1654 h 95"/>
                <a:gd name="T30" fmla="*/ 60251 w 16"/>
                <a:gd name="T31" fmla="*/ 1121 h 95"/>
                <a:gd name="T32" fmla="*/ 60251 w 16"/>
                <a:gd name="T33" fmla="*/ 1072 h 95"/>
                <a:gd name="T34" fmla="*/ 63779 w 16"/>
                <a:gd name="T35" fmla="*/ 735 h 95"/>
                <a:gd name="T36" fmla="*/ 63779 w 16"/>
                <a:gd name="T37" fmla="*/ 658 h 95"/>
                <a:gd name="T38" fmla="*/ 70394 w 16"/>
                <a:gd name="T39" fmla="*/ 0 h 95"/>
                <a:gd name="T40" fmla="*/ 60251 w 16"/>
                <a:gd name="T41" fmla="*/ 174 h 95"/>
                <a:gd name="T42" fmla="*/ 60251 w 16"/>
                <a:gd name="T43" fmla="*/ 0 h 95"/>
                <a:gd name="T44" fmla="*/ 56050 w 16"/>
                <a:gd name="T45" fmla="*/ 0 h 95"/>
                <a:gd name="T46" fmla="*/ 48703 w 16"/>
                <a:gd name="T47" fmla="*/ 658 h 95"/>
                <a:gd name="T48" fmla="*/ 48703 w 16"/>
                <a:gd name="T49" fmla="*/ 735 h 95"/>
                <a:gd name="T50" fmla="*/ 48703 w 16"/>
                <a:gd name="T51" fmla="*/ 959 h 95"/>
                <a:gd name="T52" fmla="*/ 51179 w 16"/>
                <a:gd name="T53" fmla="*/ 1121 h 95"/>
                <a:gd name="T54" fmla="*/ 48703 w 16"/>
                <a:gd name="T55" fmla="*/ 1634 h 95"/>
                <a:gd name="T56" fmla="*/ 48703 w 16"/>
                <a:gd name="T57" fmla="*/ 1776 h 95"/>
                <a:gd name="T58" fmla="*/ 44204 w 16"/>
                <a:gd name="T59" fmla="*/ 2310 h 95"/>
                <a:gd name="T60" fmla="*/ 48703 w 16"/>
                <a:gd name="T61" fmla="*/ 2708 h 95"/>
                <a:gd name="T62" fmla="*/ 37795 w 16"/>
                <a:gd name="T63" fmla="*/ 3527 h 95"/>
                <a:gd name="T64" fmla="*/ 37795 w 16"/>
                <a:gd name="T65" fmla="*/ 3678 h 95"/>
                <a:gd name="T66" fmla="*/ 35704 w 16"/>
                <a:gd name="T67" fmla="*/ 4224 h 95"/>
                <a:gd name="T68" fmla="*/ 30328 w 16"/>
                <a:gd name="T69" fmla="*/ 4614 h 95"/>
                <a:gd name="T70" fmla="*/ 30328 w 16"/>
                <a:gd name="T71" fmla="*/ 4801 h 95"/>
                <a:gd name="T72" fmla="*/ 17972 w 16"/>
                <a:gd name="T73" fmla="*/ 5136 h 95"/>
                <a:gd name="T74" fmla="*/ 12538 w 16"/>
                <a:gd name="T75" fmla="*/ 5585 h 95"/>
                <a:gd name="T76" fmla="*/ 12538 w 16"/>
                <a:gd name="T77" fmla="*/ 5842 h 95"/>
                <a:gd name="T78" fmla="*/ 4403 w 16"/>
                <a:gd name="T79" fmla="*/ 6009 h 95"/>
                <a:gd name="T80" fmla="*/ 0 w 16"/>
                <a:gd name="T81" fmla="*/ 6257 h 95"/>
                <a:gd name="T82" fmla="*/ 0 w 16"/>
                <a:gd name="T83" fmla="*/ 6579 h 95"/>
                <a:gd name="T84" fmla="*/ 0 w 16"/>
                <a:gd name="T85" fmla="*/ 6579 h 95"/>
                <a:gd name="T86" fmla="*/ 12538 w 16"/>
                <a:gd name="T87" fmla="*/ 6730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95"/>
                <a:gd name="T134" fmla="*/ 16 w 1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95">
                  <a:moveTo>
                    <a:pt x="3" y="95"/>
                  </a:moveTo>
                  <a:lnTo>
                    <a:pt x="4" y="88"/>
                  </a:lnTo>
                  <a:lnTo>
                    <a:pt x="5" y="84"/>
                  </a:lnTo>
                  <a:lnTo>
                    <a:pt x="5" y="83"/>
                  </a:lnTo>
                  <a:lnTo>
                    <a:pt x="7" y="79"/>
                  </a:lnTo>
                  <a:lnTo>
                    <a:pt x="8" y="72"/>
                  </a:lnTo>
                  <a:lnTo>
                    <a:pt x="9" y="69"/>
                  </a:lnTo>
                  <a:lnTo>
                    <a:pt x="9" y="65"/>
                  </a:lnTo>
                  <a:lnTo>
                    <a:pt x="10" y="60"/>
                  </a:lnTo>
                  <a:lnTo>
                    <a:pt x="11" y="52"/>
                  </a:lnTo>
                  <a:lnTo>
                    <a:pt x="11" y="49"/>
                  </a:lnTo>
                  <a:lnTo>
                    <a:pt x="13" y="38"/>
                  </a:lnTo>
                  <a:lnTo>
                    <a:pt x="13" y="33"/>
                  </a:lnTo>
                  <a:lnTo>
                    <a:pt x="14" y="26"/>
                  </a:lnTo>
                  <a:lnTo>
                    <a:pt x="13" y="24"/>
                  </a:lnTo>
                  <a:lnTo>
                    <a:pt x="14" y="16"/>
                  </a:lnTo>
                  <a:lnTo>
                    <a:pt x="14" y="15"/>
                  </a:lnTo>
                  <a:lnTo>
                    <a:pt x="15" y="11"/>
                  </a:lnTo>
                  <a:lnTo>
                    <a:pt x="15" y="9"/>
                  </a:lnTo>
                  <a:lnTo>
                    <a:pt x="16" y="0"/>
                  </a:lnTo>
                  <a:lnTo>
                    <a:pt x="14" y="2"/>
                  </a:lnTo>
                  <a:lnTo>
                    <a:pt x="14" y="0"/>
                  </a:lnTo>
                  <a:lnTo>
                    <a:pt x="13" y="0"/>
                  </a:lnTo>
                  <a:lnTo>
                    <a:pt x="11" y="9"/>
                  </a:lnTo>
                  <a:lnTo>
                    <a:pt x="11" y="11"/>
                  </a:lnTo>
                  <a:lnTo>
                    <a:pt x="11" y="14"/>
                  </a:lnTo>
                  <a:lnTo>
                    <a:pt x="12" y="16"/>
                  </a:lnTo>
                  <a:lnTo>
                    <a:pt x="11" y="23"/>
                  </a:lnTo>
                  <a:lnTo>
                    <a:pt x="11" y="25"/>
                  </a:lnTo>
                  <a:lnTo>
                    <a:pt x="10" y="32"/>
                  </a:lnTo>
                  <a:lnTo>
                    <a:pt x="11" y="38"/>
                  </a:lnTo>
                  <a:lnTo>
                    <a:pt x="9" y="49"/>
                  </a:lnTo>
                  <a:lnTo>
                    <a:pt x="9" y="52"/>
                  </a:lnTo>
                  <a:lnTo>
                    <a:pt x="8" y="59"/>
                  </a:lnTo>
                  <a:lnTo>
                    <a:pt x="7" y="65"/>
                  </a:lnTo>
                  <a:lnTo>
                    <a:pt x="7" y="68"/>
                  </a:lnTo>
                  <a:lnTo>
                    <a:pt x="4" y="72"/>
                  </a:lnTo>
                  <a:lnTo>
                    <a:pt x="3" y="79"/>
                  </a:lnTo>
                  <a:lnTo>
                    <a:pt x="3" y="82"/>
                  </a:lnTo>
                  <a:lnTo>
                    <a:pt x="1" y="84"/>
                  </a:lnTo>
                  <a:lnTo>
                    <a:pt x="0" y="88"/>
                  </a:lnTo>
                  <a:lnTo>
                    <a:pt x="0" y="93"/>
                  </a:lnTo>
                  <a:lnTo>
                    <a:pt x="3" y="9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2">
              <a:extLst>
                <a:ext uri="{FF2B5EF4-FFF2-40B4-BE49-F238E27FC236}">
                  <a16:creationId xmlns:a16="http://schemas.microsoft.com/office/drawing/2014/main" id="{D3359C4C-BC58-4F09-948E-EF6F74B95A74}"/>
                </a:ext>
              </a:extLst>
            </p:cNvPr>
            <p:cNvSpPr>
              <a:spLocks/>
            </p:cNvSpPr>
            <p:nvPr/>
          </p:nvSpPr>
          <p:spPr bwMode="auto">
            <a:xfrm>
              <a:off x="1443" y="2154"/>
              <a:ext cx="19" cy="85"/>
            </a:xfrm>
            <a:custGeom>
              <a:avLst/>
              <a:gdLst>
                <a:gd name="T0" fmla="*/ 60795 w 11"/>
                <a:gd name="T1" fmla="*/ 4734 h 65"/>
                <a:gd name="T2" fmla="*/ 60795 w 11"/>
                <a:gd name="T3" fmla="*/ 4578 h 65"/>
                <a:gd name="T4" fmla="*/ 68980 w 11"/>
                <a:gd name="T5" fmla="*/ 4470 h 65"/>
                <a:gd name="T6" fmla="*/ 68980 w 11"/>
                <a:gd name="T7" fmla="*/ 4228 h 65"/>
                <a:gd name="T8" fmla="*/ 58470 w 11"/>
                <a:gd name="T9" fmla="*/ 4173 h 65"/>
                <a:gd name="T10" fmla="*/ 60795 w 11"/>
                <a:gd name="T11" fmla="*/ 4047 h 65"/>
                <a:gd name="T12" fmla="*/ 60795 w 11"/>
                <a:gd name="T13" fmla="*/ 3803 h 65"/>
                <a:gd name="T14" fmla="*/ 68980 w 11"/>
                <a:gd name="T15" fmla="*/ 3501 h 65"/>
                <a:gd name="T16" fmla="*/ 58470 w 11"/>
                <a:gd name="T17" fmla="*/ 3095 h 65"/>
                <a:gd name="T18" fmla="*/ 50084 w 11"/>
                <a:gd name="T19" fmla="*/ 2863 h 65"/>
                <a:gd name="T20" fmla="*/ 50084 w 11"/>
                <a:gd name="T21" fmla="*/ 2677 h 65"/>
                <a:gd name="T22" fmla="*/ 43817 w 11"/>
                <a:gd name="T23" fmla="*/ 2367 h 65"/>
                <a:gd name="T24" fmla="*/ 50084 w 11"/>
                <a:gd name="T25" fmla="*/ 2047 h 65"/>
                <a:gd name="T26" fmla="*/ 50084 w 11"/>
                <a:gd name="T27" fmla="*/ 1890 h 65"/>
                <a:gd name="T28" fmla="*/ 43817 w 11"/>
                <a:gd name="T29" fmla="*/ 1619 h 65"/>
                <a:gd name="T30" fmla="*/ 33851 w 11"/>
                <a:gd name="T31" fmla="*/ 1445 h 65"/>
                <a:gd name="T32" fmla="*/ 35197 w 11"/>
                <a:gd name="T33" fmla="*/ 1238 h 65"/>
                <a:gd name="T34" fmla="*/ 35197 w 11"/>
                <a:gd name="T35" fmla="*/ 1105 h 65"/>
                <a:gd name="T36" fmla="*/ 25368 w 11"/>
                <a:gd name="T37" fmla="*/ 947 h 65"/>
                <a:gd name="T38" fmla="*/ 33851 w 11"/>
                <a:gd name="T39" fmla="*/ 667 h 65"/>
                <a:gd name="T40" fmla="*/ 19598 w 11"/>
                <a:gd name="T41" fmla="*/ 510 h 65"/>
                <a:gd name="T42" fmla="*/ 25368 w 11"/>
                <a:gd name="T43" fmla="*/ 298 h 65"/>
                <a:gd name="T44" fmla="*/ 11346 w 11"/>
                <a:gd name="T45" fmla="*/ 228 h 65"/>
                <a:gd name="T46" fmla="*/ 19598 w 11"/>
                <a:gd name="T47" fmla="*/ 0 h 65"/>
                <a:gd name="T48" fmla="*/ 6569 w 11"/>
                <a:gd name="T49" fmla="*/ 1 h 65"/>
                <a:gd name="T50" fmla="*/ 6569 w 11"/>
                <a:gd name="T51" fmla="*/ 1 h 65"/>
                <a:gd name="T52" fmla="*/ 0 w 11"/>
                <a:gd name="T53" fmla="*/ 228 h 65"/>
                <a:gd name="T54" fmla="*/ 11346 w 11"/>
                <a:gd name="T55" fmla="*/ 390 h 65"/>
                <a:gd name="T56" fmla="*/ 6569 w 11"/>
                <a:gd name="T57" fmla="*/ 667 h 65"/>
                <a:gd name="T58" fmla="*/ 19598 w 11"/>
                <a:gd name="T59" fmla="*/ 799 h 65"/>
                <a:gd name="T60" fmla="*/ 19598 w 11"/>
                <a:gd name="T61" fmla="*/ 947 h 65"/>
                <a:gd name="T62" fmla="*/ 11346 w 11"/>
                <a:gd name="T63" fmla="*/ 1140 h 65"/>
                <a:gd name="T64" fmla="*/ 25368 w 11"/>
                <a:gd name="T65" fmla="*/ 1367 h 65"/>
                <a:gd name="T66" fmla="*/ 25368 w 11"/>
                <a:gd name="T67" fmla="*/ 1445 h 65"/>
                <a:gd name="T68" fmla="*/ 19598 w 11"/>
                <a:gd name="T69" fmla="*/ 1788 h 65"/>
                <a:gd name="T70" fmla="*/ 33851 w 11"/>
                <a:gd name="T71" fmla="*/ 1890 h 65"/>
                <a:gd name="T72" fmla="*/ 25368 w 11"/>
                <a:gd name="T73" fmla="*/ 1950 h 65"/>
                <a:gd name="T74" fmla="*/ 33851 w 11"/>
                <a:gd name="T75" fmla="*/ 2367 h 65"/>
                <a:gd name="T76" fmla="*/ 43817 w 11"/>
                <a:gd name="T77" fmla="*/ 2677 h 65"/>
                <a:gd name="T78" fmla="*/ 35197 w 11"/>
                <a:gd name="T79" fmla="*/ 2863 h 65"/>
                <a:gd name="T80" fmla="*/ 35197 w 11"/>
                <a:gd name="T81" fmla="*/ 3233 h 65"/>
                <a:gd name="T82" fmla="*/ 43817 w 11"/>
                <a:gd name="T83" fmla="*/ 3335 h 65"/>
                <a:gd name="T84" fmla="*/ 43817 w 11"/>
                <a:gd name="T85" fmla="*/ 3501 h 65"/>
                <a:gd name="T86" fmla="*/ 35197 w 11"/>
                <a:gd name="T87" fmla="*/ 3803 h 65"/>
                <a:gd name="T88" fmla="*/ 50084 w 11"/>
                <a:gd name="T89" fmla="*/ 4036 h 65"/>
                <a:gd name="T90" fmla="*/ 50084 w 11"/>
                <a:gd name="T91" fmla="*/ 4173 h 65"/>
                <a:gd name="T92" fmla="*/ 50084 w 11"/>
                <a:gd name="T93" fmla="*/ 4173 h 65"/>
                <a:gd name="T94" fmla="*/ 43817 w 11"/>
                <a:gd name="T95" fmla="*/ 4578 h 65"/>
                <a:gd name="T96" fmla="*/ 50084 w 11"/>
                <a:gd name="T97" fmla="*/ 4734 h 65"/>
                <a:gd name="T98" fmla="*/ 60795 w 11"/>
                <a:gd name="T99" fmla="*/ 4578 h 65"/>
                <a:gd name="T100" fmla="*/ 60795 w 11"/>
                <a:gd name="T101" fmla="*/ 4734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
                <a:gd name="T154" fmla="*/ 0 h 65"/>
                <a:gd name="T155" fmla="*/ 11 w 11"/>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 h="65">
                  <a:moveTo>
                    <a:pt x="10" y="65"/>
                  </a:moveTo>
                  <a:lnTo>
                    <a:pt x="10" y="63"/>
                  </a:lnTo>
                  <a:lnTo>
                    <a:pt x="11" y="61"/>
                  </a:lnTo>
                  <a:lnTo>
                    <a:pt x="11" y="58"/>
                  </a:lnTo>
                  <a:lnTo>
                    <a:pt x="9" y="57"/>
                  </a:lnTo>
                  <a:lnTo>
                    <a:pt x="10" y="56"/>
                  </a:lnTo>
                  <a:lnTo>
                    <a:pt x="10" y="52"/>
                  </a:lnTo>
                  <a:lnTo>
                    <a:pt x="11" y="48"/>
                  </a:lnTo>
                  <a:lnTo>
                    <a:pt x="9" y="43"/>
                  </a:lnTo>
                  <a:lnTo>
                    <a:pt x="8" y="39"/>
                  </a:lnTo>
                  <a:lnTo>
                    <a:pt x="8" y="37"/>
                  </a:lnTo>
                  <a:lnTo>
                    <a:pt x="7" y="33"/>
                  </a:lnTo>
                  <a:lnTo>
                    <a:pt x="8" y="28"/>
                  </a:lnTo>
                  <a:lnTo>
                    <a:pt x="8" y="26"/>
                  </a:lnTo>
                  <a:lnTo>
                    <a:pt x="7" y="22"/>
                  </a:lnTo>
                  <a:lnTo>
                    <a:pt x="5" y="20"/>
                  </a:lnTo>
                  <a:lnTo>
                    <a:pt x="6" y="17"/>
                  </a:lnTo>
                  <a:lnTo>
                    <a:pt x="6" y="15"/>
                  </a:lnTo>
                  <a:lnTo>
                    <a:pt x="4" y="13"/>
                  </a:lnTo>
                  <a:lnTo>
                    <a:pt x="5" y="9"/>
                  </a:lnTo>
                  <a:lnTo>
                    <a:pt x="3" y="7"/>
                  </a:lnTo>
                  <a:lnTo>
                    <a:pt x="4" y="4"/>
                  </a:lnTo>
                  <a:lnTo>
                    <a:pt x="2" y="3"/>
                  </a:lnTo>
                  <a:lnTo>
                    <a:pt x="3" y="0"/>
                  </a:lnTo>
                  <a:lnTo>
                    <a:pt x="1" y="1"/>
                  </a:lnTo>
                  <a:lnTo>
                    <a:pt x="0" y="3"/>
                  </a:lnTo>
                  <a:lnTo>
                    <a:pt x="2" y="5"/>
                  </a:lnTo>
                  <a:lnTo>
                    <a:pt x="1" y="9"/>
                  </a:lnTo>
                  <a:lnTo>
                    <a:pt x="3" y="11"/>
                  </a:lnTo>
                  <a:lnTo>
                    <a:pt x="3" y="13"/>
                  </a:lnTo>
                  <a:lnTo>
                    <a:pt x="2" y="16"/>
                  </a:lnTo>
                  <a:lnTo>
                    <a:pt x="4" y="18"/>
                  </a:lnTo>
                  <a:lnTo>
                    <a:pt x="4" y="20"/>
                  </a:lnTo>
                  <a:lnTo>
                    <a:pt x="3" y="24"/>
                  </a:lnTo>
                  <a:lnTo>
                    <a:pt x="5" y="26"/>
                  </a:lnTo>
                  <a:lnTo>
                    <a:pt x="4" y="27"/>
                  </a:lnTo>
                  <a:lnTo>
                    <a:pt x="5" y="33"/>
                  </a:lnTo>
                  <a:lnTo>
                    <a:pt x="7" y="37"/>
                  </a:lnTo>
                  <a:lnTo>
                    <a:pt x="6" y="39"/>
                  </a:lnTo>
                  <a:lnTo>
                    <a:pt x="6" y="44"/>
                  </a:lnTo>
                  <a:lnTo>
                    <a:pt x="7" y="46"/>
                  </a:lnTo>
                  <a:lnTo>
                    <a:pt x="7" y="48"/>
                  </a:lnTo>
                  <a:lnTo>
                    <a:pt x="6" y="52"/>
                  </a:lnTo>
                  <a:lnTo>
                    <a:pt x="8" y="55"/>
                  </a:lnTo>
                  <a:lnTo>
                    <a:pt x="8" y="57"/>
                  </a:lnTo>
                  <a:lnTo>
                    <a:pt x="7" y="63"/>
                  </a:lnTo>
                  <a:lnTo>
                    <a:pt x="8" y="65"/>
                  </a:lnTo>
                  <a:lnTo>
                    <a:pt x="10" y="63"/>
                  </a:lnTo>
                  <a:lnTo>
                    <a:pt x="10" y="6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3">
              <a:extLst>
                <a:ext uri="{FF2B5EF4-FFF2-40B4-BE49-F238E27FC236}">
                  <a16:creationId xmlns:a16="http://schemas.microsoft.com/office/drawing/2014/main" id="{1624646A-D369-47F6-AA2C-74B2960E59CB}"/>
                </a:ext>
              </a:extLst>
            </p:cNvPr>
            <p:cNvSpPr>
              <a:spLocks/>
            </p:cNvSpPr>
            <p:nvPr/>
          </p:nvSpPr>
          <p:spPr bwMode="auto">
            <a:xfrm>
              <a:off x="1421" y="2077"/>
              <a:ext cx="27" cy="80"/>
            </a:xfrm>
            <a:custGeom>
              <a:avLst/>
              <a:gdLst>
                <a:gd name="T0" fmla="*/ 63779 w 16"/>
                <a:gd name="T1" fmla="*/ 4685 h 61"/>
                <a:gd name="T2" fmla="*/ 70394 w 16"/>
                <a:gd name="T3" fmla="*/ 4493 h 61"/>
                <a:gd name="T4" fmla="*/ 60251 w 16"/>
                <a:gd name="T5" fmla="*/ 4386 h 61"/>
                <a:gd name="T6" fmla="*/ 63779 w 16"/>
                <a:gd name="T7" fmla="*/ 3913 h 61"/>
                <a:gd name="T8" fmla="*/ 60251 w 16"/>
                <a:gd name="T9" fmla="*/ 3713 h 61"/>
                <a:gd name="T10" fmla="*/ 60251 w 16"/>
                <a:gd name="T11" fmla="*/ 3512 h 61"/>
                <a:gd name="T12" fmla="*/ 56050 w 16"/>
                <a:gd name="T13" fmla="*/ 3174 h 61"/>
                <a:gd name="T14" fmla="*/ 56050 w 16"/>
                <a:gd name="T15" fmla="*/ 2955 h 61"/>
                <a:gd name="T16" fmla="*/ 56050 w 16"/>
                <a:gd name="T17" fmla="*/ 2842 h 61"/>
                <a:gd name="T18" fmla="*/ 60251 w 16"/>
                <a:gd name="T19" fmla="*/ 2479 h 61"/>
                <a:gd name="T20" fmla="*/ 60251 w 16"/>
                <a:gd name="T21" fmla="*/ 2404 h 61"/>
                <a:gd name="T22" fmla="*/ 51179 w 16"/>
                <a:gd name="T23" fmla="*/ 2253 h 61"/>
                <a:gd name="T24" fmla="*/ 56050 w 16"/>
                <a:gd name="T25" fmla="*/ 1992 h 61"/>
                <a:gd name="T26" fmla="*/ 56050 w 16"/>
                <a:gd name="T27" fmla="*/ 1833 h 61"/>
                <a:gd name="T28" fmla="*/ 56050 w 16"/>
                <a:gd name="T29" fmla="*/ 1718 h 61"/>
                <a:gd name="T30" fmla="*/ 51179 w 16"/>
                <a:gd name="T31" fmla="*/ 1718 h 61"/>
                <a:gd name="T32" fmla="*/ 51179 w 16"/>
                <a:gd name="T33" fmla="*/ 1519 h 61"/>
                <a:gd name="T34" fmla="*/ 51179 w 16"/>
                <a:gd name="T35" fmla="*/ 1398 h 61"/>
                <a:gd name="T36" fmla="*/ 48703 w 16"/>
                <a:gd name="T37" fmla="*/ 1260 h 61"/>
                <a:gd name="T38" fmla="*/ 48703 w 16"/>
                <a:gd name="T39" fmla="*/ 1260 h 61"/>
                <a:gd name="T40" fmla="*/ 48703 w 16"/>
                <a:gd name="T41" fmla="*/ 1066 h 61"/>
                <a:gd name="T42" fmla="*/ 48703 w 16"/>
                <a:gd name="T43" fmla="*/ 999 h 61"/>
                <a:gd name="T44" fmla="*/ 44204 w 16"/>
                <a:gd name="T45" fmla="*/ 813 h 61"/>
                <a:gd name="T46" fmla="*/ 35704 w 16"/>
                <a:gd name="T47" fmla="*/ 762 h 61"/>
                <a:gd name="T48" fmla="*/ 35704 w 16"/>
                <a:gd name="T49" fmla="*/ 733 h 61"/>
                <a:gd name="T50" fmla="*/ 26195 w 16"/>
                <a:gd name="T51" fmla="*/ 443 h 61"/>
                <a:gd name="T52" fmla="*/ 21158 w 16"/>
                <a:gd name="T53" fmla="*/ 248 h 61"/>
                <a:gd name="T54" fmla="*/ 17972 w 16"/>
                <a:gd name="T55" fmla="*/ 1 h 61"/>
                <a:gd name="T56" fmla="*/ 17972 w 16"/>
                <a:gd name="T57" fmla="*/ 1 h 61"/>
                <a:gd name="T58" fmla="*/ 0 w 16"/>
                <a:gd name="T59" fmla="*/ 189 h 61"/>
                <a:gd name="T60" fmla="*/ 0 w 16"/>
                <a:gd name="T61" fmla="*/ 0 h 61"/>
                <a:gd name="T62" fmla="*/ 0 w 16"/>
                <a:gd name="T63" fmla="*/ 189 h 61"/>
                <a:gd name="T64" fmla="*/ 4403 w 16"/>
                <a:gd name="T65" fmla="*/ 325 h 61"/>
                <a:gd name="T66" fmla="*/ 12538 w 16"/>
                <a:gd name="T67" fmla="*/ 443 h 61"/>
                <a:gd name="T68" fmla="*/ 26195 w 16"/>
                <a:gd name="T69" fmla="*/ 762 h 61"/>
                <a:gd name="T70" fmla="*/ 26195 w 16"/>
                <a:gd name="T71" fmla="*/ 961 h 61"/>
                <a:gd name="T72" fmla="*/ 26195 w 16"/>
                <a:gd name="T73" fmla="*/ 961 h 61"/>
                <a:gd name="T74" fmla="*/ 30328 w 16"/>
                <a:gd name="T75" fmla="*/ 1066 h 61"/>
                <a:gd name="T76" fmla="*/ 30328 w 16"/>
                <a:gd name="T77" fmla="*/ 1260 h 61"/>
                <a:gd name="T78" fmla="*/ 37795 w 16"/>
                <a:gd name="T79" fmla="*/ 1260 h 61"/>
                <a:gd name="T80" fmla="*/ 37795 w 16"/>
                <a:gd name="T81" fmla="*/ 1398 h 61"/>
                <a:gd name="T82" fmla="*/ 35704 w 16"/>
                <a:gd name="T83" fmla="*/ 1519 h 61"/>
                <a:gd name="T84" fmla="*/ 44204 w 16"/>
                <a:gd name="T85" fmla="*/ 1718 h 61"/>
                <a:gd name="T86" fmla="*/ 44204 w 16"/>
                <a:gd name="T87" fmla="*/ 1718 h 61"/>
                <a:gd name="T88" fmla="*/ 44204 w 16"/>
                <a:gd name="T89" fmla="*/ 1735 h 61"/>
                <a:gd name="T90" fmla="*/ 48703 w 16"/>
                <a:gd name="T91" fmla="*/ 1890 h 61"/>
                <a:gd name="T92" fmla="*/ 48703 w 16"/>
                <a:gd name="T93" fmla="*/ 2253 h 61"/>
                <a:gd name="T94" fmla="*/ 44204 w 16"/>
                <a:gd name="T95" fmla="*/ 2404 h 61"/>
                <a:gd name="T96" fmla="*/ 44204 w 16"/>
                <a:gd name="T97" fmla="*/ 2479 h 61"/>
                <a:gd name="T98" fmla="*/ 44204 w 16"/>
                <a:gd name="T99" fmla="*/ 2738 h 61"/>
                <a:gd name="T100" fmla="*/ 48703 w 16"/>
                <a:gd name="T101" fmla="*/ 2955 h 61"/>
                <a:gd name="T102" fmla="*/ 48703 w 16"/>
                <a:gd name="T103" fmla="*/ 3174 h 61"/>
                <a:gd name="T104" fmla="*/ 44204 w 16"/>
                <a:gd name="T105" fmla="*/ 3426 h 61"/>
                <a:gd name="T106" fmla="*/ 51179 w 16"/>
                <a:gd name="T107" fmla="*/ 3727 h 61"/>
                <a:gd name="T108" fmla="*/ 48703 w 16"/>
                <a:gd name="T109" fmla="*/ 3913 h 61"/>
                <a:gd name="T110" fmla="*/ 48703 w 16"/>
                <a:gd name="T111" fmla="*/ 4264 h 61"/>
                <a:gd name="T112" fmla="*/ 60251 w 16"/>
                <a:gd name="T113" fmla="*/ 4606 h 61"/>
                <a:gd name="T114" fmla="*/ 60251 w 16"/>
                <a:gd name="T115" fmla="*/ 4606 h 61"/>
                <a:gd name="T116" fmla="*/ 63779 w 16"/>
                <a:gd name="T117" fmla="*/ 4685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
                <a:gd name="T178" fmla="*/ 0 h 61"/>
                <a:gd name="T179" fmla="*/ 16 w 16"/>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 h="61">
                  <a:moveTo>
                    <a:pt x="15" y="61"/>
                  </a:moveTo>
                  <a:lnTo>
                    <a:pt x="16" y="59"/>
                  </a:lnTo>
                  <a:lnTo>
                    <a:pt x="14" y="57"/>
                  </a:lnTo>
                  <a:lnTo>
                    <a:pt x="15" y="51"/>
                  </a:lnTo>
                  <a:lnTo>
                    <a:pt x="14" y="48"/>
                  </a:lnTo>
                  <a:lnTo>
                    <a:pt x="14" y="46"/>
                  </a:lnTo>
                  <a:lnTo>
                    <a:pt x="13" y="42"/>
                  </a:lnTo>
                  <a:lnTo>
                    <a:pt x="13" y="38"/>
                  </a:lnTo>
                  <a:lnTo>
                    <a:pt x="13" y="37"/>
                  </a:lnTo>
                  <a:lnTo>
                    <a:pt x="14" y="33"/>
                  </a:lnTo>
                  <a:lnTo>
                    <a:pt x="14" y="31"/>
                  </a:lnTo>
                  <a:lnTo>
                    <a:pt x="12" y="29"/>
                  </a:lnTo>
                  <a:lnTo>
                    <a:pt x="13" y="26"/>
                  </a:lnTo>
                  <a:lnTo>
                    <a:pt x="13" y="24"/>
                  </a:lnTo>
                  <a:lnTo>
                    <a:pt x="13" y="22"/>
                  </a:lnTo>
                  <a:lnTo>
                    <a:pt x="12" y="22"/>
                  </a:lnTo>
                  <a:lnTo>
                    <a:pt x="12" y="20"/>
                  </a:lnTo>
                  <a:lnTo>
                    <a:pt x="12" y="18"/>
                  </a:lnTo>
                  <a:lnTo>
                    <a:pt x="11" y="16"/>
                  </a:lnTo>
                  <a:lnTo>
                    <a:pt x="11" y="14"/>
                  </a:lnTo>
                  <a:lnTo>
                    <a:pt x="11" y="13"/>
                  </a:lnTo>
                  <a:lnTo>
                    <a:pt x="10" y="11"/>
                  </a:lnTo>
                  <a:lnTo>
                    <a:pt x="8" y="10"/>
                  </a:lnTo>
                  <a:lnTo>
                    <a:pt x="8" y="9"/>
                  </a:lnTo>
                  <a:lnTo>
                    <a:pt x="6" y="6"/>
                  </a:lnTo>
                  <a:lnTo>
                    <a:pt x="5" y="3"/>
                  </a:lnTo>
                  <a:lnTo>
                    <a:pt x="4" y="1"/>
                  </a:lnTo>
                  <a:lnTo>
                    <a:pt x="0" y="2"/>
                  </a:lnTo>
                  <a:lnTo>
                    <a:pt x="0" y="0"/>
                  </a:lnTo>
                  <a:lnTo>
                    <a:pt x="0" y="2"/>
                  </a:lnTo>
                  <a:lnTo>
                    <a:pt x="1" y="4"/>
                  </a:lnTo>
                  <a:lnTo>
                    <a:pt x="3" y="6"/>
                  </a:lnTo>
                  <a:lnTo>
                    <a:pt x="6" y="10"/>
                  </a:lnTo>
                  <a:lnTo>
                    <a:pt x="6" y="12"/>
                  </a:lnTo>
                  <a:lnTo>
                    <a:pt x="7" y="14"/>
                  </a:lnTo>
                  <a:lnTo>
                    <a:pt x="7" y="16"/>
                  </a:lnTo>
                  <a:lnTo>
                    <a:pt x="9" y="16"/>
                  </a:lnTo>
                  <a:lnTo>
                    <a:pt x="9" y="18"/>
                  </a:lnTo>
                  <a:lnTo>
                    <a:pt x="8" y="20"/>
                  </a:lnTo>
                  <a:lnTo>
                    <a:pt x="10" y="22"/>
                  </a:lnTo>
                  <a:lnTo>
                    <a:pt x="10" y="23"/>
                  </a:lnTo>
                  <a:lnTo>
                    <a:pt x="11" y="25"/>
                  </a:lnTo>
                  <a:lnTo>
                    <a:pt x="11" y="29"/>
                  </a:lnTo>
                  <a:lnTo>
                    <a:pt x="10" y="31"/>
                  </a:lnTo>
                  <a:lnTo>
                    <a:pt x="10" y="33"/>
                  </a:lnTo>
                  <a:lnTo>
                    <a:pt x="10" y="36"/>
                  </a:lnTo>
                  <a:lnTo>
                    <a:pt x="11" y="38"/>
                  </a:lnTo>
                  <a:lnTo>
                    <a:pt x="11" y="42"/>
                  </a:lnTo>
                  <a:lnTo>
                    <a:pt x="10" y="45"/>
                  </a:lnTo>
                  <a:lnTo>
                    <a:pt x="12" y="49"/>
                  </a:lnTo>
                  <a:lnTo>
                    <a:pt x="11" y="51"/>
                  </a:lnTo>
                  <a:lnTo>
                    <a:pt x="11" y="56"/>
                  </a:lnTo>
                  <a:lnTo>
                    <a:pt x="14" y="60"/>
                  </a:lnTo>
                  <a:lnTo>
                    <a:pt x="15" y="6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4">
              <a:extLst>
                <a:ext uri="{FF2B5EF4-FFF2-40B4-BE49-F238E27FC236}">
                  <a16:creationId xmlns:a16="http://schemas.microsoft.com/office/drawing/2014/main" id="{C52A8A51-57A1-4D98-92D9-9D9B27CA6CA3}"/>
                </a:ext>
              </a:extLst>
            </p:cNvPr>
            <p:cNvSpPr>
              <a:spLocks/>
            </p:cNvSpPr>
            <p:nvPr/>
          </p:nvSpPr>
          <p:spPr bwMode="auto">
            <a:xfrm>
              <a:off x="1397" y="2065"/>
              <a:ext cx="27" cy="14"/>
            </a:xfrm>
            <a:custGeom>
              <a:avLst/>
              <a:gdLst>
                <a:gd name="T0" fmla="*/ 70394 w 16"/>
                <a:gd name="T1" fmla="*/ 414 h 11"/>
                <a:gd name="T2" fmla="*/ 12538 w 16"/>
                <a:gd name="T3" fmla="*/ 0 h 11"/>
                <a:gd name="T4" fmla="*/ 0 w 16"/>
                <a:gd name="T5" fmla="*/ 196 h 11"/>
                <a:gd name="T6" fmla="*/ 60251 w 16"/>
                <a:gd name="T7" fmla="*/ 527 h 11"/>
                <a:gd name="T8" fmla="*/ 70394 w 16"/>
                <a:gd name="T9" fmla="*/ 414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16" y="9"/>
                  </a:moveTo>
                  <a:lnTo>
                    <a:pt x="3" y="0"/>
                  </a:lnTo>
                  <a:lnTo>
                    <a:pt x="0" y="4"/>
                  </a:lnTo>
                  <a:lnTo>
                    <a:pt x="14" y="11"/>
                  </a:lnTo>
                  <a:lnTo>
                    <a:pt x="16" y="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5">
              <a:extLst>
                <a:ext uri="{FF2B5EF4-FFF2-40B4-BE49-F238E27FC236}">
                  <a16:creationId xmlns:a16="http://schemas.microsoft.com/office/drawing/2014/main" id="{CCDD28BE-9904-4C88-878E-7859B768C36B}"/>
                </a:ext>
              </a:extLst>
            </p:cNvPr>
            <p:cNvSpPr>
              <a:spLocks/>
            </p:cNvSpPr>
            <p:nvPr/>
          </p:nvSpPr>
          <p:spPr bwMode="auto">
            <a:xfrm>
              <a:off x="1036" y="3042"/>
              <a:ext cx="157" cy="129"/>
            </a:xfrm>
            <a:custGeom>
              <a:avLst/>
              <a:gdLst>
                <a:gd name="T0" fmla="*/ 0 w 93"/>
                <a:gd name="T1" fmla="*/ 3512 h 98"/>
                <a:gd name="T2" fmla="*/ 26239 w 93"/>
                <a:gd name="T3" fmla="*/ 2126 h 98"/>
                <a:gd name="T4" fmla="*/ 86644 w 93"/>
                <a:gd name="T5" fmla="*/ 777 h 98"/>
                <a:gd name="T6" fmla="*/ 160371 w 93"/>
                <a:gd name="T7" fmla="*/ 1 h 98"/>
                <a:gd name="T8" fmla="*/ 235151 w 93"/>
                <a:gd name="T9" fmla="*/ 0 h 98"/>
                <a:gd name="T10" fmla="*/ 310026 w 93"/>
                <a:gd name="T11" fmla="*/ 495 h 98"/>
                <a:gd name="T12" fmla="*/ 374501 w 93"/>
                <a:gd name="T13" fmla="*/ 1540 h 98"/>
                <a:gd name="T14" fmla="*/ 399428 w 93"/>
                <a:gd name="T15" fmla="*/ 3110 h 98"/>
                <a:gd name="T16" fmla="*/ 404601 w 93"/>
                <a:gd name="T17" fmla="*/ 4537 h 98"/>
                <a:gd name="T18" fmla="*/ 379008 w 93"/>
                <a:gd name="T19" fmla="*/ 6085 h 98"/>
                <a:gd name="T20" fmla="*/ 330127 w 93"/>
                <a:gd name="T21" fmla="*/ 7210 h 98"/>
                <a:gd name="T22" fmla="*/ 257681 w 93"/>
                <a:gd name="T23" fmla="*/ 7861 h 98"/>
                <a:gd name="T24" fmla="*/ 175737 w 93"/>
                <a:gd name="T25" fmla="*/ 7985 h 98"/>
                <a:gd name="T26" fmla="*/ 108784 w 93"/>
                <a:gd name="T27" fmla="*/ 7454 h 98"/>
                <a:gd name="T28" fmla="*/ 44296 w 93"/>
                <a:gd name="T29" fmla="*/ 6414 h 98"/>
                <a:gd name="T30" fmla="*/ 4543 w 93"/>
                <a:gd name="T31" fmla="*/ 5199 h 98"/>
                <a:gd name="T32" fmla="*/ 0 w 93"/>
                <a:gd name="T33" fmla="*/ 3512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
                <a:gd name="T52" fmla="*/ 0 h 98"/>
                <a:gd name="T53" fmla="*/ 93 w 93"/>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 h="98">
                  <a:moveTo>
                    <a:pt x="0" y="43"/>
                  </a:moveTo>
                  <a:lnTo>
                    <a:pt x="6" y="26"/>
                  </a:lnTo>
                  <a:lnTo>
                    <a:pt x="20" y="9"/>
                  </a:lnTo>
                  <a:lnTo>
                    <a:pt x="37" y="1"/>
                  </a:lnTo>
                  <a:lnTo>
                    <a:pt x="54" y="0"/>
                  </a:lnTo>
                  <a:lnTo>
                    <a:pt x="71" y="6"/>
                  </a:lnTo>
                  <a:lnTo>
                    <a:pt x="86" y="19"/>
                  </a:lnTo>
                  <a:lnTo>
                    <a:pt x="92" y="38"/>
                  </a:lnTo>
                  <a:lnTo>
                    <a:pt x="93" y="56"/>
                  </a:lnTo>
                  <a:lnTo>
                    <a:pt x="87" y="75"/>
                  </a:lnTo>
                  <a:lnTo>
                    <a:pt x="76" y="89"/>
                  </a:lnTo>
                  <a:lnTo>
                    <a:pt x="59" y="97"/>
                  </a:lnTo>
                  <a:lnTo>
                    <a:pt x="40" y="98"/>
                  </a:lnTo>
                  <a:lnTo>
                    <a:pt x="25" y="92"/>
                  </a:lnTo>
                  <a:lnTo>
                    <a:pt x="10" y="79"/>
                  </a:lnTo>
                  <a:lnTo>
                    <a:pt x="1" y="64"/>
                  </a:lnTo>
                  <a:lnTo>
                    <a:pt x="0" y="43"/>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56">
              <a:extLst>
                <a:ext uri="{FF2B5EF4-FFF2-40B4-BE49-F238E27FC236}">
                  <a16:creationId xmlns:a16="http://schemas.microsoft.com/office/drawing/2014/main" id="{F3694E2B-59C2-4DB9-B913-6A84357D65CB}"/>
                </a:ext>
              </a:extLst>
            </p:cNvPr>
            <p:cNvSpPr>
              <a:spLocks/>
            </p:cNvSpPr>
            <p:nvPr/>
          </p:nvSpPr>
          <p:spPr bwMode="auto">
            <a:xfrm>
              <a:off x="1034" y="3037"/>
              <a:ext cx="93" cy="63"/>
            </a:xfrm>
            <a:custGeom>
              <a:avLst/>
              <a:gdLst>
                <a:gd name="T0" fmla="*/ 13226 w 55"/>
                <a:gd name="T1" fmla="*/ 3742 h 48"/>
                <a:gd name="T2" fmla="*/ 22364 w 55"/>
                <a:gd name="T3" fmla="*/ 2865 h 48"/>
                <a:gd name="T4" fmla="*/ 22364 w 55"/>
                <a:gd name="T5" fmla="*/ 2713 h 48"/>
                <a:gd name="T6" fmla="*/ 30950 w 55"/>
                <a:gd name="T7" fmla="*/ 2309 h 48"/>
                <a:gd name="T8" fmla="*/ 37815 w 55"/>
                <a:gd name="T9" fmla="*/ 2192 h 48"/>
                <a:gd name="T10" fmla="*/ 45294 w 55"/>
                <a:gd name="T11" fmla="*/ 2067 h 48"/>
                <a:gd name="T12" fmla="*/ 45294 w 55"/>
                <a:gd name="T13" fmla="*/ 1911 h 48"/>
                <a:gd name="T14" fmla="*/ 63942 w 55"/>
                <a:gd name="T15" fmla="*/ 1736 h 48"/>
                <a:gd name="T16" fmla="*/ 65562 w 55"/>
                <a:gd name="T17" fmla="*/ 1442 h 48"/>
                <a:gd name="T18" fmla="*/ 76588 w 55"/>
                <a:gd name="T19" fmla="*/ 1323 h 48"/>
                <a:gd name="T20" fmla="*/ 76588 w 55"/>
                <a:gd name="T21" fmla="*/ 1176 h 48"/>
                <a:gd name="T22" fmla="*/ 94894 w 55"/>
                <a:gd name="T23" fmla="*/ 1008 h 48"/>
                <a:gd name="T24" fmla="*/ 94894 w 55"/>
                <a:gd name="T25" fmla="*/ 969 h 48"/>
                <a:gd name="T26" fmla="*/ 103379 w 55"/>
                <a:gd name="T27" fmla="*/ 969 h 48"/>
                <a:gd name="T28" fmla="*/ 110859 w 55"/>
                <a:gd name="T29" fmla="*/ 768 h 48"/>
                <a:gd name="T30" fmla="*/ 121681 w 55"/>
                <a:gd name="T31" fmla="*/ 738 h 48"/>
                <a:gd name="T32" fmla="*/ 137527 w 55"/>
                <a:gd name="T33" fmla="*/ 638 h 48"/>
                <a:gd name="T34" fmla="*/ 149632 w 55"/>
                <a:gd name="T35" fmla="*/ 486 h 48"/>
                <a:gd name="T36" fmla="*/ 168751 w 55"/>
                <a:gd name="T37" fmla="*/ 428 h 48"/>
                <a:gd name="T38" fmla="*/ 179225 w 55"/>
                <a:gd name="T39" fmla="*/ 428 h 48"/>
                <a:gd name="T40" fmla="*/ 187452 w 55"/>
                <a:gd name="T41" fmla="*/ 326 h 48"/>
                <a:gd name="T42" fmla="*/ 195067 w 55"/>
                <a:gd name="T43" fmla="*/ 326 h 48"/>
                <a:gd name="T44" fmla="*/ 205752 w 55"/>
                <a:gd name="T45" fmla="*/ 189 h 48"/>
                <a:gd name="T46" fmla="*/ 245003 w 55"/>
                <a:gd name="T47" fmla="*/ 326 h 48"/>
                <a:gd name="T48" fmla="*/ 245003 w 55"/>
                <a:gd name="T49" fmla="*/ 189 h 48"/>
                <a:gd name="T50" fmla="*/ 205752 w 55"/>
                <a:gd name="T51" fmla="*/ 1 h 48"/>
                <a:gd name="T52" fmla="*/ 195067 w 55"/>
                <a:gd name="T53" fmla="*/ 0 h 48"/>
                <a:gd name="T54" fmla="*/ 192190 w 55"/>
                <a:gd name="T55" fmla="*/ 0 h 48"/>
                <a:gd name="T56" fmla="*/ 174804 w 55"/>
                <a:gd name="T57" fmla="*/ 1 h 48"/>
                <a:gd name="T58" fmla="*/ 167021 w 55"/>
                <a:gd name="T59" fmla="*/ 1 h 48"/>
                <a:gd name="T60" fmla="*/ 156323 w 55"/>
                <a:gd name="T61" fmla="*/ 248 h 48"/>
                <a:gd name="T62" fmla="*/ 129503 w 55"/>
                <a:gd name="T63" fmla="*/ 326 h 48"/>
                <a:gd name="T64" fmla="*/ 110859 w 55"/>
                <a:gd name="T65" fmla="*/ 562 h 48"/>
                <a:gd name="T66" fmla="*/ 103379 w 55"/>
                <a:gd name="T67" fmla="*/ 562 h 48"/>
                <a:gd name="T68" fmla="*/ 94894 w 55"/>
                <a:gd name="T69" fmla="*/ 638 h 48"/>
                <a:gd name="T70" fmla="*/ 84069 w 55"/>
                <a:gd name="T71" fmla="*/ 837 h 48"/>
                <a:gd name="T72" fmla="*/ 76588 w 55"/>
                <a:gd name="T73" fmla="*/ 1008 h 48"/>
                <a:gd name="T74" fmla="*/ 76588 w 55"/>
                <a:gd name="T75" fmla="*/ 1008 h 48"/>
                <a:gd name="T76" fmla="*/ 58416 w 55"/>
                <a:gd name="T77" fmla="*/ 1272 h 48"/>
                <a:gd name="T78" fmla="*/ 58416 w 55"/>
                <a:gd name="T79" fmla="*/ 1272 h 48"/>
                <a:gd name="T80" fmla="*/ 49718 w 55"/>
                <a:gd name="T81" fmla="*/ 1456 h 48"/>
                <a:gd name="T82" fmla="*/ 37815 w 55"/>
                <a:gd name="T83" fmla="*/ 1765 h 48"/>
                <a:gd name="T84" fmla="*/ 26787 w 55"/>
                <a:gd name="T85" fmla="*/ 1893 h 48"/>
                <a:gd name="T86" fmla="*/ 26787 w 55"/>
                <a:gd name="T87" fmla="*/ 2027 h 48"/>
                <a:gd name="T88" fmla="*/ 18304 w 55"/>
                <a:gd name="T89" fmla="*/ 2279 h 48"/>
                <a:gd name="T90" fmla="*/ 4626 w 55"/>
                <a:gd name="T91" fmla="*/ 2713 h 48"/>
                <a:gd name="T92" fmla="*/ 4626 w 55"/>
                <a:gd name="T93" fmla="*/ 2765 h 48"/>
                <a:gd name="T94" fmla="*/ 0 w 55"/>
                <a:gd name="T95" fmla="*/ 3629 h 48"/>
                <a:gd name="T96" fmla="*/ 13226 w 55"/>
                <a:gd name="T97" fmla="*/ 3742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48"/>
                <a:gd name="T149" fmla="*/ 55 w 55"/>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48">
                  <a:moveTo>
                    <a:pt x="3" y="48"/>
                  </a:moveTo>
                  <a:lnTo>
                    <a:pt x="5" y="37"/>
                  </a:lnTo>
                  <a:lnTo>
                    <a:pt x="5" y="35"/>
                  </a:lnTo>
                  <a:lnTo>
                    <a:pt x="7" y="30"/>
                  </a:lnTo>
                  <a:lnTo>
                    <a:pt x="8" y="28"/>
                  </a:lnTo>
                  <a:lnTo>
                    <a:pt x="10" y="27"/>
                  </a:lnTo>
                  <a:lnTo>
                    <a:pt x="10" y="25"/>
                  </a:lnTo>
                  <a:lnTo>
                    <a:pt x="14" y="22"/>
                  </a:lnTo>
                  <a:lnTo>
                    <a:pt x="15" y="18"/>
                  </a:lnTo>
                  <a:lnTo>
                    <a:pt x="17" y="17"/>
                  </a:lnTo>
                  <a:lnTo>
                    <a:pt x="17" y="15"/>
                  </a:lnTo>
                  <a:lnTo>
                    <a:pt x="21" y="13"/>
                  </a:lnTo>
                  <a:lnTo>
                    <a:pt x="21" y="12"/>
                  </a:lnTo>
                  <a:lnTo>
                    <a:pt x="23" y="12"/>
                  </a:lnTo>
                  <a:lnTo>
                    <a:pt x="25" y="10"/>
                  </a:lnTo>
                  <a:lnTo>
                    <a:pt x="27" y="9"/>
                  </a:lnTo>
                  <a:lnTo>
                    <a:pt x="31" y="8"/>
                  </a:lnTo>
                  <a:lnTo>
                    <a:pt x="34" y="6"/>
                  </a:lnTo>
                  <a:lnTo>
                    <a:pt x="38" y="5"/>
                  </a:lnTo>
                  <a:lnTo>
                    <a:pt x="40" y="5"/>
                  </a:lnTo>
                  <a:lnTo>
                    <a:pt x="42" y="4"/>
                  </a:lnTo>
                  <a:lnTo>
                    <a:pt x="44" y="4"/>
                  </a:lnTo>
                  <a:lnTo>
                    <a:pt x="46" y="2"/>
                  </a:lnTo>
                  <a:lnTo>
                    <a:pt x="55" y="4"/>
                  </a:lnTo>
                  <a:lnTo>
                    <a:pt x="55" y="2"/>
                  </a:lnTo>
                  <a:lnTo>
                    <a:pt x="46" y="1"/>
                  </a:lnTo>
                  <a:lnTo>
                    <a:pt x="44" y="0"/>
                  </a:lnTo>
                  <a:lnTo>
                    <a:pt x="43" y="0"/>
                  </a:lnTo>
                  <a:lnTo>
                    <a:pt x="39" y="1"/>
                  </a:lnTo>
                  <a:lnTo>
                    <a:pt x="37" y="1"/>
                  </a:lnTo>
                  <a:lnTo>
                    <a:pt x="35" y="3"/>
                  </a:lnTo>
                  <a:lnTo>
                    <a:pt x="29" y="4"/>
                  </a:lnTo>
                  <a:lnTo>
                    <a:pt x="25" y="7"/>
                  </a:lnTo>
                  <a:lnTo>
                    <a:pt x="23" y="7"/>
                  </a:lnTo>
                  <a:lnTo>
                    <a:pt x="21" y="8"/>
                  </a:lnTo>
                  <a:lnTo>
                    <a:pt x="19" y="11"/>
                  </a:lnTo>
                  <a:lnTo>
                    <a:pt x="17" y="13"/>
                  </a:lnTo>
                  <a:lnTo>
                    <a:pt x="13" y="16"/>
                  </a:lnTo>
                  <a:lnTo>
                    <a:pt x="11" y="19"/>
                  </a:lnTo>
                  <a:lnTo>
                    <a:pt x="8" y="23"/>
                  </a:lnTo>
                  <a:lnTo>
                    <a:pt x="6" y="24"/>
                  </a:lnTo>
                  <a:lnTo>
                    <a:pt x="6" y="26"/>
                  </a:lnTo>
                  <a:lnTo>
                    <a:pt x="4" y="29"/>
                  </a:lnTo>
                  <a:lnTo>
                    <a:pt x="1" y="35"/>
                  </a:lnTo>
                  <a:lnTo>
                    <a:pt x="1" y="36"/>
                  </a:lnTo>
                  <a:lnTo>
                    <a:pt x="0" y="47"/>
                  </a:lnTo>
                  <a:lnTo>
                    <a:pt x="3" y="4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57">
              <a:extLst>
                <a:ext uri="{FF2B5EF4-FFF2-40B4-BE49-F238E27FC236}">
                  <a16:creationId xmlns:a16="http://schemas.microsoft.com/office/drawing/2014/main" id="{034B5146-0999-457F-9F62-E92D5882B111}"/>
                </a:ext>
              </a:extLst>
            </p:cNvPr>
            <p:cNvSpPr>
              <a:spLocks/>
            </p:cNvSpPr>
            <p:nvPr/>
          </p:nvSpPr>
          <p:spPr bwMode="auto">
            <a:xfrm>
              <a:off x="1127" y="3040"/>
              <a:ext cx="69" cy="76"/>
            </a:xfrm>
            <a:custGeom>
              <a:avLst/>
              <a:gdLst>
                <a:gd name="T0" fmla="*/ 0 w 41"/>
                <a:gd name="T1" fmla="*/ 187 h 58"/>
                <a:gd name="T2" fmla="*/ 18970 w 41"/>
                <a:gd name="T3" fmla="*/ 187 h 58"/>
                <a:gd name="T4" fmla="*/ 29508 w 41"/>
                <a:gd name="T5" fmla="*/ 321 h 58"/>
                <a:gd name="T6" fmla="*/ 31925 w 41"/>
                <a:gd name="T7" fmla="*/ 421 h 58"/>
                <a:gd name="T8" fmla="*/ 42218 w 41"/>
                <a:gd name="T9" fmla="*/ 552 h 58"/>
                <a:gd name="T10" fmla="*/ 49660 w 41"/>
                <a:gd name="T11" fmla="*/ 552 h 58"/>
                <a:gd name="T12" fmla="*/ 61412 w 41"/>
                <a:gd name="T13" fmla="*/ 723 h 58"/>
                <a:gd name="T14" fmla="*/ 72660 w 41"/>
                <a:gd name="T15" fmla="*/ 810 h 58"/>
                <a:gd name="T16" fmla="*/ 83574 w 41"/>
                <a:gd name="T17" fmla="*/ 947 h 58"/>
                <a:gd name="T18" fmla="*/ 90419 w 41"/>
                <a:gd name="T19" fmla="*/ 1061 h 58"/>
                <a:gd name="T20" fmla="*/ 103352 w 41"/>
                <a:gd name="T21" fmla="*/ 1241 h 58"/>
                <a:gd name="T22" fmla="*/ 111009 w 41"/>
                <a:gd name="T23" fmla="*/ 1390 h 58"/>
                <a:gd name="T24" fmla="*/ 122281 w 41"/>
                <a:gd name="T25" fmla="*/ 1682 h 58"/>
                <a:gd name="T26" fmla="*/ 128431 w 41"/>
                <a:gd name="T27" fmla="*/ 1821 h 58"/>
                <a:gd name="T28" fmla="*/ 137460 w 41"/>
                <a:gd name="T29" fmla="*/ 1969 h 58"/>
                <a:gd name="T30" fmla="*/ 132860 w 41"/>
                <a:gd name="T31" fmla="*/ 2250 h 58"/>
                <a:gd name="T32" fmla="*/ 140649 w 41"/>
                <a:gd name="T33" fmla="*/ 2401 h 58"/>
                <a:gd name="T34" fmla="*/ 145110 w 41"/>
                <a:gd name="T35" fmla="*/ 2712 h 58"/>
                <a:gd name="T36" fmla="*/ 150311 w 41"/>
                <a:gd name="T37" fmla="*/ 2974 h 58"/>
                <a:gd name="T38" fmla="*/ 150311 w 41"/>
                <a:gd name="T39" fmla="*/ 3226 h 58"/>
                <a:gd name="T40" fmla="*/ 152169 w 41"/>
                <a:gd name="T41" fmla="*/ 3381 h 58"/>
                <a:gd name="T42" fmla="*/ 152169 w 41"/>
                <a:gd name="T43" fmla="*/ 3554 h 58"/>
                <a:gd name="T44" fmla="*/ 152169 w 41"/>
                <a:gd name="T45" fmla="*/ 3698 h 58"/>
                <a:gd name="T46" fmla="*/ 150311 w 41"/>
                <a:gd name="T47" fmla="*/ 4096 h 58"/>
                <a:gd name="T48" fmla="*/ 157985 w 41"/>
                <a:gd name="T49" fmla="*/ 4405 h 58"/>
                <a:gd name="T50" fmla="*/ 157985 w 41"/>
                <a:gd name="T51" fmla="*/ 4405 h 58"/>
                <a:gd name="T52" fmla="*/ 169232 w 41"/>
                <a:gd name="T53" fmla="*/ 4405 h 58"/>
                <a:gd name="T54" fmla="*/ 169232 w 41"/>
                <a:gd name="T55" fmla="*/ 4405 h 58"/>
                <a:gd name="T56" fmla="*/ 165262 w 41"/>
                <a:gd name="T57" fmla="*/ 4122 h 58"/>
                <a:gd name="T58" fmla="*/ 169232 w 41"/>
                <a:gd name="T59" fmla="*/ 3698 h 58"/>
                <a:gd name="T60" fmla="*/ 169232 w 41"/>
                <a:gd name="T61" fmla="*/ 3554 h 58"/>
                <a:gd name="T62" fmla="*/ 169232 w 41"/>
                <a:gd name="T63" fmla="*/ 3475 h 58"/>
                <a:gd name="T64" fmla="*/ 165262 w 41"/>
                <a:gd name="T65" fmla="*/ 3146 h 58"/>
                <a:gd name="T66" fmla="*/ 157985 w 41"/>
                <a:gd name="T67" fmla="*/ 2974 h 58"/>
                <a:gd name="T68" fmla="*/ 162530 w 41"/>
                <a:gd name="T69" fmla="*/ 2580 h 58"/>
                <a:gd name="T70" fmla="*/ 150311 w 41"/>
                <a:gd name="T71" fmla="*/ 2250 h 58"/>
                <a:gd name="T72" fmla="*/ 150311 w 41"/>
                <a:gd name="T73" fmla="*/ 2204 h 58"/>
                <a:gd name="T74" fmla="*/ 145110 w 41"/>
                <a:gd name="T75" fmla="*/ 1879 h 58"/>
                <a:gd name="T76" fmla="*/ 137460 w 41"/>
                <a:gd name="T77" fmla="*/ 1821 h 58"/>
                <a:gd name="T78" fmla="*/ 132860 w 41"/>
                <a:gd name="T79" fmla="*/ 1626 h 58"/>
                <a:gd name="T80" fmla="*/ 115578 w 41"/>
                <a:gd name="T81" fmla="*/ 1390 h 58"/>
                <a:gd name="T82" fmla="*/ 111009 w 41"/>
                <a:gd name="T83" fmla="*/ 1147 h 58"/>
                <a:gd name="T84" fmla="*/ 98199 w 41"/>
                <a:gd name="T85" fmla="*/ 947 h 58"/>
                <a:gd name="T86" fmla="*/ 90419 w 41"/>
                <a:gd name="T87" fmla="*/ 748 h 58"/>
                <a:gd name="T88" fmla="*/ 86225 w 41"/>
                <a:gd name="T89" fmla="*/ 571 h 58"/>
                <a:gd name="T90" fmla="*/ 71050 w 41"/>
                <a:gd name="T91" fmla="*/ 436 h 58"/>
                <a:gd name="T92" fmla="*/ 58350 w 41"/>
                <a:gd name="T93" fmla="*/ 321 h 58"/>
                <a:gd name="T94" fmla="*/ 49660 w 41"/>
                <a:gd name="T95" fmla="*/ 245 h 58"/>
                <a:gd name="T96" fmla="*/ 46910 w 41"/>
                <a:gd name="T97" fmla="*/ 1 h 58"/>
                <a:gd name="T98" fmla="*/ 29508 w 41"/>
                <a:gd name="T99" fmla="*/ 1 h 58"/>
                <a:gd name="T100" fmla="*/ 18970 w 41"/>
                <a:gd name="T101" fmla="*/ 1 h 58"/>
                <a:gd name="T102" fmla="*/ 0 w 41"/>
                <a:gd name="T103" fmla="*/ 0 h 58"/>
                <a:gd name="T104" fmla="*/ 0 w 41"/>
                <a:gd name="T105" fmla="*/ 187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58"/>
                <a:gd name="T161" fmla="*/ 41 w 4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58">
                  <a:moveTo>
                    <a:pt x="0" y="2"/>
                  </a:moveTo>
                  <a:lnTo>
                    <a:pt x="5" y="2"/>
                  </a:lnTo>
                  <a:lnTo>
                    <a:pt x="7" y="4"/>
                  </a:lnTo>
                  <a:lnTo>
                    <a:pt x="8" y="5"/>
                  </a:lnTo>
                  <a:lnTo>
                    <a:pt x="10" y="7"/>
                  </a:lnTo>
                  <a:lnTo>
                    <a:pt x="12" y="7"/>
                  </a:lnTo>
                  <a:lnTo>
                    <a:pt x="15" y="9"/>
                  </a:lnTo>
                  <a:lnTo>
                    <a:pt x="18" y="11"/>
                  </a:lnTo>
                  <a:lnTo>
                    <a:pt x="20" y="12"/>
                  </a:lnTo>
                  <a:lnTo>
                    <a:pt x="22" y="14"/>
                  </a:lnTo>
                  <a:lnTo>
                    <a:pt x="25" y="16"/>
                  </a:lnTo>
                  <a:lnTo>
                    <a:pt x="27" y="18"/>
                  </a:lnTo>
                  <a:lnTo>
                    <a:pt x="30" y="22"/>
                  </a:lnTo>
                  <a:lnTo>
                    <a:pt x="31" y="24"/>
                  </a:lnTo>
                  <a:lnTo>
                    <a:pt x="33" y="26"/>
                  </a:lnTo>
                  <a:lnTo>
                    <a:pt x="32" y="30"/>
                  </a:lnTo>
                  <a:lnTo>
                    <a:pt x="34" y="32"/>
                  </a:lnTo>
                  <a:lnTo>
                    <a:pt x="35" y="36"/>
                  </a:lnTo>
                  <a:lnTo>
                    <a:pt x="36" y="40"/>
                  </a:lnTo>
                  <a:lnTo>
                    <a:pt x="36" y="43"/>
                  </a:lnTo>
                  <a:lnTo>
                    <a:pt x="37" y="45"/>
                  </a:lnTo>
                  <a:lnTo>
                    <a:pt x="37" y="47"/>
                  </a:lnTo>
                  <a:lnTo>
                    <a:pt x="37" y="49"/>
                  </a:lnTo>
                  <a:lnTo>
                    <a:pt x="36" y="54"/>
                  </a:lnTo>
                  <a:lnTo>
                    <a:pt x="38" y="58"/>
                  </a:lnTo>
                  <a:lnTo>
                    <a:pt x="41" y="58"/>
                  </a:lnTo>
                  <a:lnTo>
                    <a:pt x="40" y="55"/>
                  </a:lnTo>
                  <a:lnTo>
                    <a:pt x="41" y="49"/>
                  </a:lnTo>
                  <a:lnTo>
                    <a:pt x="41" y="47"/>
                  </a:lnTo>
                  <a:lnTo>
                    <a:pt x="41" y="46"/>
                  </a:lnTo>
                  <a:lnTo>
                    <a:pt x="40" y="42"/>
                  </a:lnTo>
                  <a:lnTo>
                    <a:pt x="38" y="40"/>
                  </a:lnTo>
                  <a:lnTo>
                    <a:pt x="39" y="34"/>
                  </a:lnTo>
                  <a:lnTo>
                    <a:pt x="36" y="30"/>
                  </a:lnTo>
                  <a:lnTo>
                    <a:pt x="36" y="29"/>
                  </a:lnTo>
                  <a:lnTo>
                    <a:pt x="35" y="25"/>
                  </a:lnTo>
                  <a:lnTo>
                    <a:pt x="33" y="24"/>
                  </a:lnTo>
                  <a:lnTo>
                    <a:pt x="32" y="21"/>
                  </a:lnTo>
                  <a:lnTo>
                    <a:pt x="28" y="18"/>
                  </a:lnTo>
                  <a:lnTo>
                    <a:pt x="27" y="15"/>
                  </a:lnTo>
                  <a:lnTo>
                    <a:pt x="24" y="12"/>
                  </a:lnTo>
                  <a:lnTo>
                    <a:pt x="22" y="10"/>
                  </a:lnTo>
                  <a:lnTo>
                    <a:pt x="21" y="8"/>
                  </a:lnTo>
                  <a:lnTo>
                    <a:pt x="17" y="6"/>
                  </a:lnTo>
                  <a:lnTo>
                    <a:pt x="14" y="4"/>
                  </a:lnTo>
                  <a:lnTo>
                    <a:pt x="12" y="3"/>
                  </a:lnTo>
                  <a:lnTo>
                    <a:pt x="11" y="1"/>
                  </a:lnTo>
                  <a:lnTo>
                    <a:pt x="7" y="1"/>
                  </a:lnTo>
                  <a:lnTo>
                    <a:pt x="5" y="1"/>
                  </a:lnTo>
                  <a:lnTo>
                    <a:pt x="0"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58">
              <a:extLst>
                <a:ext uri="{FF2B5EF4-FFF2-40B4-BE49-F238E27FC236}">
                  <a16:creationId xmlns:a16="http://schemas.microsoft.com/office/drawing/2014/main" id="{6449F064-A89D-4DBE-A831-1BC1876B55AF}"/>
                </a:ext>
              </a:extLst>
            </p:cNvPr>
            <p:cNvSpPr>
              <a:spLocks/>
            </p:cNvSpPr>
            <p:nvPr/>
          </p:nvSpPr>
          <p:spPr bwMode="auto">
            <a:xfrm>
              <a:off x="1100" y="3116"/>
              <a:ext cx="96" cy="57"/>
            </a:xfrm>
            <a:custGeom>
              <a:avLst/>
              <a:gdLst>
                <a:gd name="T0" fmla="*/ 226797 w 57"/>
                <a:gd name="T1" fmla="*/ 0 h 44"/>
                <a:gd name="T2" fmla="*/ 226797 w 57"/>
                <a:gd name="T3" fmla="*/ 0 h 44"/>
                <a:gd name="T4" fmla="*/ 218378 w 57"/>
                <a:gd name="T5" fmla="*/ 1 h 44"/>
                <a:gd name="T6" fmla="*/ 213922 w 57"/>
                <a:gd name="T7" fmla="*/ 297 h 44"/>
                <a:gd name="T8" fmla="*/ 213922 w 57"/>
                <a:gd name="T9" fmla="*/ 595 h 44"/>
                <a:gd name="T10" fmla="*/ 207975 w 57"/>
                <a:gd name="T11" fmla="*/ 646 h 44"/>
                <a:gd name="T12" fmla="*/ 201069 w 57"/>
                <a:gd name="T13" fmla="*/ 771 h 44"/>
                <a:gd name="T14" fmla="*/ 201069 w 57"/>
                <a:gd name="T15" fmla="*/ 999 h 44"/>
                <a:gd name="T16" fmla="*/ 189506 w 57"/>
                <a:gd name="T17" fmla="*/ 1183 h 44"/>
                <a:gd name="T18" fmla="*/ 179005 w 57"/>
                <a:gd name="T19" fmla="*/ 1280 h 44"/>
                <a:gd name="T20" fmla="*/ 179005 w 57"/>
                <a:gd name="T21" fmla="*/ 1499 h 44"/>
                <a:gd name="T22" fmla="*/ 170725 w 57"/>
                <a:gd name="T23" fmla="*/ 1658 h 44"/>
                <a:gd name="T24" fmla="*/ 170725 w 57"/>
                <a:gd name="T25" fmla="*/ 1676 h 44"/>
                <a:gd name="T26" fmla="*/ 153770 w 57"/>
                <a:gd name="T27" fmla="*/ 1924 h 44"/>
                <a:gd name="T28" fmla="*/ 146302 w 57"/>
                <a:gd name="T29" fmla="*/ 1986 h 44"/>
                <a:gd name="T30" fmla="*/ 138696 w 57"/>
                <a:gd name="T31" fmla="*/ 1986 h 44"/>
                <a:gd name="T32" fmla="*/ 122880 w 57"/>
                <a:gd name="T33" fmla="*/ 2171 h 44"/>
                <a:gd name="T34" fmla="*/ 112519 w 57"/>
                <a:gd name="T35" fmla="*/ 2285 h 44"/>
                <a:gd name="T36" fmla="*/ 105211 w 57"/>
                <a:gd name="T37" fmla="*/ 2285 h 44"/>
                <a:gd name="T38" fmla="*/ 97479 w 57"/>
                <a:gd name="T39" fmla="*/ 2356 h 44"/>
                <a:gd name="T40" fmla="*/ 79955 w 57"/>
                <a:gd name="T41" fmla="*/ 2481 h 44"/>
                <a:gd name="T42" fmla="*/ 62469 w 57"/>
                <a:gd name="T43" fmla="*/ 2516 h 44"/>
                <a:gd name="T44" fmla="*/ 43320 w 57"/>
                <a:gd name="T45" fmla="*/ 2573 h 44"/>
                <a:gd name="T46" fmla="*/ 6737 w 57"/>
                <a:gd name="T47" fmla="*/ 2516 h 44"/>
                <a:gd name="T48" fmla="*/ 0 w 57"/>
                <a:gd name="T49" fmla="*/ 2634 h 44"/>
                <a:gd name="T50" fmla="*/ 6737 w 57"/>
                <a:gd name="T51" fmla="*/ 2634 h 44"/>
                <a:gd name="T52" fmla="*/ 6737 w 57"/>
                <a:gd name="T53" fmla="*/ 2783 h 44"/>
                <a:gd name="T54" fmla="*/ 6737 w 57"/>
                <a:gd name="T55" fmla="*/ 2783 h 44"/>
                <a:gd name="T56" fmla="*/ 17686 w 57"/>
                <a:gd name="T57" fmla="*/ 2634 h 44"/>
                <a:gd name="T58" fmla="*/ 37091 w 57"/>
                <a:gd name="T59" fmla="*/ 2739 h 44"/>
                <a:gd name="T60" fmla="*/ 72960 w 57"/>
                <a:gd name="T61" fmla="*/ 2634 h 44"/>
                <a:gd name="T62" fmla="*/ 84493 w 57"/>
                <a:gd name="T63" fmla="*/ 2739 h 44"/>
                <a:gd name="T64" fmla="*/ 98973 w 57"/>
                <a:gd name="T65" fmla="*/ 2516 h 44"/>
                <a:gd name="T66" fmla="*/ 109779 w 57"/>
                <a:gd name="T67" fmla="*/ 2516 h 44"/>
                <a:gd name="T68" fmla="*/ 116554 w 57"/>
                <a:gd name="T69" fmla="*/ 2356 h 44"/>
                <a:gd name="T70" fmla="*/ 127016 w 57"/>
                <a:gd name="T71" fmla="*/ 2334 h 44"/>
                <a:gd name="T72" fmla="*/ 142304 w 57"/>
                <a:gd name="T73" fmla="*/ 2148 h 44"/>
                <a:gd name="T74" fmla="*/ 151411 w 57"/>
                <a:gd name="T75" fmla="*/ 2148 h 44"/>
                <a:gd name="T76" fmla="*/ 159992 w 57"/>
                <a:gd name="T77" fmla="*/ 2114 h 44"/>
                <a:gd name="T78" fmla="*/ 177197 w 57"/>
                <a:gd name="T79" fmla="*/ 1819 h 44"/>
                <a:gd name="T80" fmla="*/ 184891 w 57"/>
                <a:gd name="T81" fmla="*/ 1658 h 44"/>
                <a:gd name="T82" fmla="*/ 189506 w 57"/>
                <a:gd name="T83" fmla="*/ 1499 h 44"/>
                <a:gd name="T84" fmla="*/ 196301 w 57"/>
                <a:gd name="T85" fmla="*/ 1485 h 44"/>
                <a:gd name="T86" fmla="*/ 206956 w 57"/>
                <a:gd name="T87" fmla="*/ 1294 h 44"/>
                <a:gd name="T88" fmla="*/ 207975 w 57"/>
                <a:gd name="T89" fmla="*/ 999 h 44"/>
                <a:gd name="T90" fmla="*/ 218378 w 57"/>
                <a:gd name="T91" fmla="*/ 885 h 44"/>
                <a:gd name="T92" fmla="*/ 226797 w 57"/>
                <a:gd name="T93" fmla="*/ 837 h 44"/>
                <a:gd name="T94" fmla="*/ 226797 w 57"/>
                <a:gd name="T95" fmla="*/ 595 h 44"/>
                <a:gd name="T96" fmla="*/ 231569 w 57"/>
                <a:gd name="T97" fmla="*/ 385 h 44"/>
                <a:gd name="T98" fmla="*/ 231569 w 57"/>
                <a:gd name="T99" fmla="*/ 137 h 44"/>
                <a:gd name="T100" fmla="*/ 239670 w 57"/>
                <a:gd name="T101" fmla="*/ 0 h 44"/>
                <a:gd name="T102" fmla="*/ 239670 w 57"/>
                <a:gd name="T103" fmla="*/ 0 h 44"/>
                <a:gd name="T104" fmla="*/ 226797 w 57"/>
                <a:gd name="T105" fmla="*/ 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44"/>
                <a:gd name="T161" fmla="*/ 57 w 57"/>
                <a:gd name="T162" fmla="*/ 44 h 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44">
                  <a:moveTo>
                    <a:pt x="54" y="0"/>
                  </a:moveTo>
                  <a:lnTo>
                    <a:pt x="54" y="0"/>
                  </a:lnTo>
                  <a:lnTo>
                    <a:pt x="52" y="1"/>
                  </a:lnTo>
                  <a:lnTo>
                    <a:pt x="51" y="5"/>
                  </a:lnTo>
                  <a:lnTo>
                    <a:pt x="51" y="9"/>
                  </a:lnTo>
                  <a:lnTo>
                    <a:pt x="50" y="10"/>
                  </a:lnTo>
                  <a:lnTo>
                    <a:pt x="48" y="12"/>
                  </a:lnTo>
                  <a:lnTo>
                    <a:pt x="48" y="16"/>
                  </a:lnTo>
                  <a:lnTo>
                    <a:pt x="45" y="19"/>
                  </a:lnTo>
                  <a:lnTo>
                    <a:pt x="43" y="20"/>
                  </a:lnTo>
                  <a:lnTo>
                    <a:pt x="43" y="24"/>
                  </a:lnTo>
                  <a:lnTo>
                    <a:pt x="41" y="26"/>
                  </a:lnTo>
                  <a:lnTo>
                    <a:pt x="41" y="27"/>
                  </a:lnTo>
                  <a:lnTo>
                    <a:pt x="37" y="30"/>
                  </a:lnTo>
                  <a:lnTo>
                    <a:pt x="35" y="32"/>
                  </a:lnTo>
                  <a:lnTo>
                    <a:pt x="33" y="32"/>
                  </a:lnTo>
                  <a:lnTo>
                    <a:pt x="29" y="35"/>
                  </a:lnTo>
                  <a:lnTo>
                    <a:pt x="27" y="36"/>
                  </a:lnTo>
                  <a:lnTo>
                    <a:pt x="25" y="36"/>
                  </a:lnTo>
                  <a:lnTo>
                    <a:pt x="23" y="38"/>
                  </a:lnTo>
                  <a:lnTo>
                    <a:pt x="19" y="39"/>
                  </a:lnTo>
                  <a:lnTo>
                    <a:pt x="15" y="40"/>
                  </a:lnTo>
                  <a:lnTo>
                    <a:pt x="10" y="41"/>
                  </a:lnTo>
                  <a:lnTo>
                    <a:pt x="2" y="40"/>
                  </a:lnTo>
                  <a:lnTo>
                    <a:pt x="0" y="42"/>
                  </a:lnTo>
                  <a:lnTo>
                    <a:pt x="2" y="42"/>
                  </a:lnTo>
                  <a:lnTo>
                    <a:pt x="2" y="44"/>
                  </a:lnTo>
                  <a:lnTo>
                    <a:pt x="4" y="42"/>
                  </a:lnTo>
                  <a:lnTo>
                    <a:pt x="9" y="43"/>
                  </a:lnTo>
                  <a:lnTo>
                    <a:pt x="17" y="42"/>
                  </a:lnTo>
                  <a:lnTo>
                    <a:pt x="20" y="43"/>
                  </a:lnTo>
                  <a:lnTo>
                    <a:pt x="24" y="40"/>
                  </a:lnTo>
                  <a:lnTo>
                    <a:pt x="26" y="40"/>
                  </a:lnTo>
                  <a:lnTo>
                    <a:pt x="28" y="38"/>
                  </a:lnTo>
                  <a:lnTo>
                    <a:pt x="30" y="37"/>
                  </a:lnTo>
                  <a:lnTo>
                    <a:pt x="34" y="34"/>
                  </a:lnTo>
                  <a:lnTo>
                    <a:pt x="36" y="34"/>
                  </a:lnTo>
                  <a:lnTo>
                    <a:pt x="38" y="33"/>
                  </a:lnTo>
                  <a:lnTo>
                    <a:pt x="42" y="29"/>
                  </a:lnTo>
                  <a:lnTo>
                    <a:pt x="44" y="26"/>
                  </a:lnTo>
                  <a:lnTo>
                    <a:pt x="45" y="24"/>
                  </a:lnTo>
                  <a:lnTo>
                    <a:pt x="47" y="23"/>
                  </a:lnTo>
                  <a:lnTo>
                    <a:pt x="49" y="21"/>
                  </a:lnTo>
                  <a:lnTo>
                    <a:pt x="50" y="16"/>
                  </a:lnTo>
                  <a:lnTo>
                    <a:pt x="52" y="14"/>
                  </a:lnTo>
                  <a:lnTo>
                    <a:pt x="54" y="13"/>
                  </a:lnTo>
                  <a:lnTo>
                    <a:pt x="54" y="9"/>
                  </a:lnTo>
                  <a:lnTo>
                    <a:pt x="55" y="6"/>
                  </a:lnTo>
                  <a:lnTo>
                    <a:pt x="55" y="2"/>
                  </a:lnTo>
                  <a:lnTo>
                    <a:pt x="57" y="0"/>
                  </a:lnTo>
                  <a:lnTo>
                    <a:pt x="5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59">
              <a:extLst>
                <a:ext uri="{FF2B5EF4-FFF2-40B4-BE49-F238E27FC236}">
                  <a16:creationId xmlns:a16="http://schemas.microsoft.com/office/drawing/2014/main" id="{A4668AE4-2AB5-4971-8821-84349177CDED}"/>
                </a:ext>
              </a:extLst>
            </p:cNvPr>
            <p:cNvSpPr>
              <a:spLocks/>
            </p:cNvSpPr>
            <p:nvPr/>
          </p:nvSpPr>
          <p:spPr bwMode="auto">
            <a:xfrm>
              <a:off x="1031" y="3099"/>
              <a:ext cx="72" cy="74"/>
            </a:xfrm>
            <a:custGeom>
              <a:avLst/>
              <a:gdLst>
                <a:gd name="T0" fmla="*/ 165089 w 43"/>
                <a:gd name="T1" fmla="*/ 3544 h 57"/>
                <a:gd name="T2" fmla="*/ 165089 w 43"/>
                <a:gd name="T3" fmla="*/ 3544 h 57"/>
                <a:gd name="T4" fmla="*/ 145705 w 43"/>
                <a:gd name="T5" fmla="*/ 3483 h 57"/>
                <a:gd name="T6" fmla="*/ 125315 w 43"/>
                <a:gd name="T7" fmla="*/ 3381 h 57"/>
                <a:gd name="T8" fmla="*/ 118720 w 43"/>
                <a:gd name="T9" fmla="*/ 3244 h 57"/>
                <a:gd name="T10" fmla="*/ 111031 w 43"/>
                <a:gd name="T11" fmla="*/ 3244 h 57"/>
                <a:gd name="T12" fmla="*/ 91263 w 43"/>
                <a:gd name="T13" fmla="*/ 3066 h 57"/>
                <a:gd name="T14" fmla="*/ 80550 w 43"/>
                <a:gd name="T15" fmla="*/ 2904 h 57"/>
                <a:gd name="T16" fmla="*/ 73479 w 43"/>
                <a:gd name="T17" fmla="*/ 2837 h 57"/>
                <a:gd name="T18" fmla="*/ 68403 w 43"/>
                <a:gd name="T19" fmla="*/ 2730 h 57"/>
                <a:gd name="T20" fmla="*/ 56795 w 43"/>
                <a:gd name="T21" fmla="*/ 2468 h 57"/>
                <a:gd name="T22" fmla="*/ 50388 w 43"/>
                <a:gd name="T23" fmla="*/ 2362 h 57"/>
                <a:gd name="T24" fmla="*/ 38304 w 43"/>
                <a:gd name="T25" fmla="*/ 2103 h 57"/>
                <a:gd name="T26" fmla="*/ 30093 w 43"/>
                <a:gd name="T27" fmla="*/ 1973 h 57"/>
                <a:gd name="T28" fmla="*/ 33919 w 43"/>
                <a:gd name="T29" fmla="*/ 1819 h 57"/>
                <a:gd name="T30" fmla="*/ 22876 w 43"/>
                <a:gd name="T31" fmla="*/ 1520 h 57"/>
                <a:gd name="T32" fmla="*/ 22876 w 43"/>
                <a:gd name="T33" fmla="*/ 1327 h 57"/>
                <a:gd name="T34" fmla="*/ 15942 w 43"/>
                <a:gd name="T35" fmla="*/ 1248 h 57"/>
                <a:gd name="T36" fmla="*/ 17972 w 43"/>
                <a:gd name="T37" fmla="*/ 1128 h 57"/>
                <a:gd name="T38" fmla="*/ 10733 w 43"/>
                <a:gd name="T39" fmla="*/ 869 h 57"/>
                <a:gd name="T40" fmla="*/ 15942 w 43"/>
                <a:gd name="T41" fmla="*/ 669 h 57"/>
                <a:gd name="T42" fmla="*/ 17972 w 43"/>
                <a:gd name="T43" fmla="*/ 1 h 57"/>
                <a:gd name="T44" fmla="*/ 6410 w 43"/>
                <a:gd name="T45" fmla="*/ 0 h 57"/>
                <a:gd name="T46" fmla="*/ 0 w 43"/>
                <a:gd name="T47" fmla="*/ 606 h 57"/>
                <a:gd name="T48" fmla="*/ 3828 w 43"/>
                <a:gd name="T49" fmla="*/ 961 h 57"/>
                <a:gd name="T50" fmla="*/ 3828 w 43"/>
                <a:gd name="T51" fmla="*/ 1022 h 57"/>
                <a:gd name="T52" fmla="*/ 6410 w 43"/>
                <a:gd name="T53" fmla="*/ 1306 h 57"/>
                <a:gd name="T54" fmla="*/ 6410 w 43"/>
                <a:gd name="T55" fmla="*/ 1464 h 57"/>
                <a:gd name="T56" fmla="*/ 15942 w 43"/>
                <a:gd name="T57" fmla="*/ 1545 h 57"/>
                <a:gd name="T58" fmla="*/ 17972 w 43"/>
                <a:gd name="T59" fmla="*/ 1819 h 57"/>
                <a:gd name="T60" fmla="*/ 22876 w 43"/>
                <a:gd name="T61" fmla="*/ 2103 h 57"/>
                <a:gd name="T62" fmla="*/ 22876 w 43"/>
                <a:gd name="T63" fmla="*/ 2202 h 57"/>
                <a:gd name="T64" fmla="*/ 40852 w 43"/>
                <a:gd name="T65" fmla="*/ 2468 h 57"/>
                <a:gd name="T66" fmla="*/ 44697 w 43"/>
                <a:gd name="T67" fmla="*/ 2604 h 57"/>
                <a:gd name="T68" fmla="*/ 61178 w 43"/>
                <a:gd name="T69" fmla="*/ 2859 h 57"/>
                <a:gd name="T70" fmla="*/ 64137 w 43"/>
                <a:gd name="T71" fmla="*/ 3007 h 57"/>
                <a:gd name="T72" fmla="*/ 73479 w 43"/>
                <a:gd name="T73" fmla="*/ 3007 h 57"/>
                <a:gd name="T74" fmla="*/ 91263 w 43"/>
                <a:gd name="T75" fmla="*/ 3325 h 57"/>
                <a:gd name="T76" fmla="*/ 102438 w 43"/>
                <a:gd name="T77" fmla="*/ 3483 h 57"/>
                <a:gd name="T78" fmla="*/ 118720 w 43"/>
                <a:gd name="T79" fmla="*/ 3483 h 57"/>
                <a:gd name="T80" fmla="*/ 123035 w 43"/>
                <a:gd name="T81" fmla="*/ 3514 h 57"/>
                <a:gd name="T82" fmla="*/ 145705 w 43"/>
                <a:gd name="T83" fmla="*/ 3514 h 57"/>
                <a:gd name="T84" fmla="*/ 157745 w 43"/>
                <a:gd name="T85" fmla="*/ 3712 h 57"/>
                <a:gd name="T86" fmla="*/ 165089 w 43"/>
                <a:gd name="T87" fmla="*/ 3712 h 57"/>
                <a:gd name="T88" fmla="*/ 165089 w 43"/>
                <a:gd name="T89" fmla="*/ 3544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57"/>
                <a:gd name="T137" fmla="*/ 43 w 43"/>
                <a:gd name="T138" fmla="*/ 57 h 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57">
                  <a:moveTo>
                    <a:pt x="43" y="55"/>
                  </a:moveTo>
                  <a:lnTo>
                    <a:pt x="43" y="55"/>
                  </a:lnTo>
                  <a:lnTo>
                    <a:pt x="38" y="53"/>
                  </a:lnTo>
                  <a:lnTo>
                    <a:pt x="33" y="52"/>
                  </a:lnTo>
                  <a:lnTo>
                    <a:pt x="31" y="50"/>
                  </a:lnTo>
                  <a:lnTo>
                    <a:pt x="29" y="50"/>
                  </a:lnTo>
                  <a:lnTo>
                    <a:pt x="24" y="47"/>
                  </a:lnTo>
                  <a:lnTo>
                    <a:pt x="21" y="45"/>
                  </a:lnTo>
                  <a:lnTo>
                    <a:pt x="19" y="43"/>
                  </a:lnTo>
                  <a:lnTo>
                    <a:pt x="18" y="42"/>
                  </a:lnTo>
                  <a:lnTo>
                    <a:pt x="15" y="38"/>
                  </a:lnTo>
                  <a:lnTo>
                    <a:pt x="13" y="36"/>
                  </a:lnTo>
                  <a:lnTo>
                    <a:pt x="10" y="32"/>
                  </a:lnTo>
                  <a:lnTo>
                    <a:pt x="8" y="30"/>
                  </a:lnTo>
                  <a:lnTo>
                    <a:pt x="9" y="28"/>
                  </a:lnTo>
                  <a:lnTo>
                    <a:pt x="6" y="23"/>
                  </a:lnTo>
                  <a:lnTo>
                    <a:pt x="6" y="21"/>
                  </a:lnTo>
                  <a:lnTo>
                    <a:pt x="4" y="19"/>
                  </a:lnTo>
                  <a:lnTo>
                    <a:pt x="5" y="17"/>
                  </a:lnTo>
                  <a:lnTo>
                    <a:pt x="3" y="13"/>
                  </a:lnTo>
                  <a:lnTo>
                    <a:pt x="4" y="10"/>
                  </a:lnTo>
                  <a:lnTo>
                    <a:pt x="5" y="1"/>
                  </a:lnTo>
                  <a:lnTo>
                    <a:pt x="2" y="0"/>
                  </a:lnTo>
                  <a:lnTo>
                    <a:pt x="0" y="9"/>
                  </a:lnTo>
                  <a:lnTo>
                    <a:pt x="1" y="15"/>
                  </a:lnTo>
                  <a:lnTo>
                    <a:pt x="1" y="16"/>
                  </a:lnTo>
                  <a:lnTo>
                    <a:pt x="2" y="20"/>
                  </a:lnTo>
                  <a:lnTo>
                    <a:pt x="2" y="22"/>
                  </a:lnTo>
                  <a:lnTo>
                    <a:pt x="4" y="24"/>
                  </a:lnTo>
                  <a:lnTo>
                    <a:pt x="5" y="28"/>
                  </a:lnTo>
                  <a:lnTo>
                    <a:pt x="6" y="32"/>
                  </a:lnTo>
                  <a:lnTo>
                    <a:pt x="6" y="34"/>
                  </a:lnTo>
                  <a:lnTo>
                    <a:pt x="11" y="38"/>
                  </a:lnTo>
                  <a:lnTo>
                    <a:pt x="12" y="40"/>
                  </a:lnTo>
                  <a:lnTo>
                    <a:pt x="16" y="44"/>
                  </a:lnTo>
                  <a:lnTo>
                    <a:pt x="17" y="46"/>
                  </a:lnTo>
                  <a:lnTo>
                    <a:pt x="19" y="46"/>
                  </a:lnTo>
                  <a:lnTo>
                    <a:pt x="24" y="51"/>
                  </a:lnTo>
                  <a:lnTo>
                    <a:pt x="27" y="53"/>
                  </a:lnTo>
                  <a:lnTo>
                    <a:pt x="31" y="53"/>
                  </a:lnTo>
                  <a:lnTo>
                    <a:pt x="32" y="54"/>
                  </a:lnTo>
                  <a:lnTo>
                    <a:pt x="38" y="54"/>
                  </a:lnTo>
                  <a:lnTo>
                    <a:pt x="41" y="57"/>
                  </a:lnTo>
                  <a:lnTo>
                    <a:pt x="43" y="57"/>
                  </a:lnTo>
                  <a:lnTo>
                    <a:pt x="43"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60">
              <a:extLst>
                <a:ext uri="{FF2B5EF4-FFF2-40B4-BE49-F238E27FC236}">
                  <a16:creationId xmlns:a16="http://schemas.microsoft.com/office/drawing/2014/main" id="{7309EE14-9852-4C8D-8A5F-B833C342D0B7}"/>
                </a:ext>
              </a:extLst>
            </p:cNvPr>
            <p:cNvSpPr>
              <a:spLocks/>
            </p:cNvSpPr>
            <p:nvPr/>
          </p:nvSpPr>
          <p:spPr bwMode="auto">
            <a:xfrm>
              <a:off x="1029" y="2482"/>
              <a:ext cx="313" cy="749"/>
            </a:xfrm>
            <a:custGeom>
              <a:avLst/>
              <a:gdLst>
                <a:gd name="T0" fmla="*/ 698071 w 185"/>
                <a:gd name="T1" fmla="*/ 0 h 571"/>
                <a:gd name="T2" fmla="*/ 793793 w 185"/>
                <a:gd name="T3" fmla="*/ 25898 h 571"/>
                <a:gd name="T4" fmla="*/ 828591 w 185"/>
                <a:gd name="T5" fmla="*/ 32471 h 571"/>
                <a:gd name="T6" fmla="*/ 835021 w 185"/>
                <a:gd name="T7" fmla="*/ 37129 h 571"/>
                <a:gd name="T8" fmla="*/ 812506 w 185"/>
                <a:gd name="T9" fmla="*/ 38952 h 571"/>
                <a:gd name="T10" fmla="*/ 782994 w 185"/>
                <a:gd name="T11" fmla="*/ 40380 h 571"/>
                <a:gd name="T12" fmla="*/ 735528 w 185"/>
                <a:gd name="T13" fmla="*/ 41133 h 571"/>
                <a:gd name="T14" fmla="*/ 690025 w 185"/>
                <a:gd name="T15" fmla="*/ 41948 h 571"/>
                <a:gd name="T16" fmla="*/ 612236 w 185"/>
                <a:gd name="T17" fmla="*/ 42703 h 571"/>
                <a:gd name="T18" fmla="*/ 508102 w 185"/>
                <a:gd name="T19" fmla="*/ 43450 h 571"/>
                <a:gd name="T20" fmla="*/ 373027 w 185"/>
                <a:gd name="T21" fmla="*/ 43860 h 571"/>
                <a:gd name="T22" fmla="*/ 330804 w 185"/>
                <a:gd name="T23" fmla="*/ 43555 h 571"/>
                <a:gd name="T24" fmla="*/ 252985 w 185"/>
                <a:gd name="T25" fmla="*/ 43043 h 571"/>
                <a:gd name="T26" fmla="*/ 188622 w 185"/>
                <a:gd name="T27" fmla="*/ 42393 h 571"/>
                <a:gd name="T28" fmla="*/ 138573 w 185"/>
                <a:gd name="T29" fmla="*/ 41705 h 571"/>
                <a:gd name="T30" fmla="*/ 72452 w 185"/>
                <a:gd name="T31" fmla="*/ 40935 h 571"/>
                <a:gd name="T32" fmla="*/ 38071 w 185"/>
                <a:gd name="T33" fmla="*/ 39974 h 571"/>
                <a:gd name="T34" fmla="*/ 4646 w 185"/>
                <a:gd name="T35" fmla="*/ 38897 h 571"/>
                <a:gd name="T36" fmla="*/ 0 w 185"/>
                <a:gd name="T37" fmla="*/ 37369 h 571"/>
                <a:gd name="T38" fmla="*/ 0 w 185"/>
                <a:gd name="T39" fmla="*/ 36666 h 571"/>
                <a:gd name="T40" fmla="*/ 4646 w 185"/>
                <a:gd name="T41" fmla="*/ 36126 h 571"/>
                <a:gd name="T42" fmla="*/ 13300 w 185"/>
                <a:gd name="T43" fmla="*/ 35708 h 571"/>
                <a:gd name="T44" fmla="*/ 38947 w 185"/>
                <a:gd name="T45" fmla="*/ 34530 h 571"/>
                <a:gd name="T46" fmla="*/ 64412 w 185"/>
                <a:gd name="T47" fmla="*/ 33848 h 571"/>
                <a:gd name="T48" fmla="*/ 13300 w 185"/>
                <a:gd name="T49" fmla="*/ 36803 h 571"/>
                <a:gd name="T50" fmla="*/ 84996 w 185"/>
                <a:gd name="T51" fmla="*/ 39233 h 571"/>
                <a:gd name="T52" fmla="*/ 202985 w 185"/>
                <a:gd name="T53" fmla="*/ 39974 h 571"/>
                <a:gd name="T54" fmla="*/ 195523 w 185"/>
                <a:gd name="T55" fmla="*/ 40199 h 571"/>
                <a:gd name="T56" fmla="*/ 212425 w 185"/>
                <a:gd name="T57" fmla="*/ 40639 h 571"/>
                <a:gd name="T58" fmla="*/ 239222 w 185"/>
                <a:gd name="T59" fmla="*/ 41387 h 571"/>
                <a:gd name="T60" fmla="*/ 284818 w 185"/>
                <a:gd name="T61" fmla="*/ 41835 h 571"/>
                <a:gd name="T62" fmla="*/ 345912 w 185"/>
                <a:gd name="T63" fmla="*/ 42124 h 571"/>
                <a:gd name="T64" fmla="*/ 384726 w 185"/>
                <a:gd name="T65" fmla="*/ 42146 h 571"/>
                <a:gd name="T66" fmla="*/ 423782 w 185"/>
                <a:gd name="T67" fmla="*/ 42124 h 571"/>
                <a:gd name="T68" fmla="*/ 527784 w 185"/>
                <a:gd name="T69" fmla="*/ 41561 h 571"/>
                <a:gd name="T70" fmla="*/ 605210 w 185"/>
                <a:gd name="T71" fmla="*/ 41133 h 571"/>
                <a:gd name="T72" fmla="*/ 650915 w 185"/>
                <a:gd name="T73" fmla="*/ 40401 h 571"/>
                <a:gd name="T74" fmla="*/ 678224 w 185"/>
                <a:gd name="T75" fmla="*/ 39786 h 571"/>
                <a:gd name="T76" fmla="*/ 723357 w 185"/>
                <a:gd name="T77" fmla="*/ 38897 h 571"/>
                <a:gd name="T78" fmla="*/ 743593 w 185"/>
                <a:gd name="T79" fmla="*/ 37003 h 571"/>
                <a:gd name="T80" fmla="*/ 748192 w 185"/>
                <a:gd name="T81" fmla="*/ 36225 h 571"/>
                <a:gd name="T82" fmla="*/ 748192 w 185"/>
                <a:gd name="T83" fmla="*/ 35492 h 571"/>
                <a:gd name="T84" fmla="*/ 743593 w 185"/>
                <a:gd name="T85" fmla="*/ 31634 h 571"/>
                <a:gd name="T86" fmla="*/ 663074 w 185"/>
                <a:gd name="T87" fmla="*/ 13208 h 571"/>
                <a:gd name="T88" fmla="*/ 605210 w 185"/>
                <a:gd name="T89" fmla="*/ 2614 h 571"/>
                <a:gd name="T90" fmla="*/ 698071 w 185"/>
                <a:gd name="T91" fmla="*/ 0 h 5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571"/>
                <a:gd name="T140" fmla="*/ 185 w 185"/>
                <a:gd name="T141" fmla="*/ 571 h 5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571">
                  <a:moveTo>
                    <a:pt x="155" y="0"/>
                  </a:moveTo>
                  <a:lnTo>
                    <a:pt x="176" y="337"/>
                  </a:lnTo>
                  <a:lnTo>
                    <a:pt x="184" y="422"/>
                  </a:lnTo>
                  <a:lnTo>
                    <a:pt x="185" y="483"/>
                  </a:lnTo>
                  <a:lnTo>
                    <a:pt x="180" y="507"/>
                  </a:lnTo>
                  <a:lnTo>
                    <a:pt x="174" y="525"/>
                  </a:lnTo>
                  <a:lnTo>
                    <a:pt x="163" y="536"/>
                  </a:lnTo>
                  <a:lnTo>
                    <a:pt x="153" y="546"/>
                  </a:lnTo>
                  <a:lnTo>
                    <a:pt x="136" y="556"/>
                  </a:lnTo>
                  <a:lnTo>
                    <a:pt x="113" y="566"/>
                  </a:lnTo>
                  <a:lnTo>
                    <a:pt x="83" y="571"/>
                  </a:lnTo>
                  <a:lnTo>
                    <a:pt x="73" y="567"/>
                  </a:lnTo>
                  <a:lnTo>
                    <a:pt x="56" y="560"/>
                  </a:lnTo>
                  <a:lnTo>
                    <a:pt x="42" y="552"/>
                  </a:lnTo>
                  <a:lnTo>
                    <a:pt x="31" y="543"/>
                  </a:lnTo>
                  <a:lnTo>
                    <a:pt x="16" y="532"/>
                  </a:lnTo>
                  <a:lnTo>
                    <a:pt x="8" y="520"/>
                  </a:lnTo>
                  <a:lnTo>
                    <a:pt x="1" y="506"/>
                  </a:lnTo>
                  <a:lnTo>
                    <a:pt x="0" y="486"/>
                  </a:lnTo>
                  <a:lnTo>
                    <a:pt x="0" y="477"/>
                  </a:lnTo>
                  <a:lnTo>
                    <a:pt x="1" y="470"/>
                  </a:lnTo>
                  <a:lnTo>
                    <a:pt x="3" y="465"/>
                  </a:lnTo>
                  <a:lnTo>
                    <a:pt x="9" y="449"/>
                  </a:lnTo>
                  <a:lnTo>
                    <a:pt x="14" y="441"/>
                  </a:lnTo>
                  <a:lnTo>
                    <a:pt x="3" y="479"/>
                  </a:lnTo>
                  <a:lnTo>
                    <a:pt x="19" y="511"/>
                  </a:lnTo>
                  <a:lnTo>
                    <a:pt x="45" y="520"/>
                  </a:lnTo>
                  <a:lnTo>
                    <a:pt x="43" y="523"/>
                  </a:lnTo>
                  <a:lnTo>
                    <a:pt x="47" y="529"/>
                  </a:lnTo>
                  <a:lnTo>
                    <a:pt x="53" y="539"/>
                  </a:lnTo>
                  <a:lnTo>
                    <a:pt x="63" y="544"/>
                  </a:lnTo>
                  <a:lnTo>
                    <a:pt x="77" y="548"/>
                  </a:lnTo>
                  <a:lnTo>
                    <a:pt x="85" y="549"/>
                  </a:lnTo>
                  <a:lnTo>
                    <a:pt x="94" y="548"/>
                  </a:lnTo>
                  <a:lnTo>
                    <a:pt x="117" y="541"/>
                  </a:lnTo>
                  <a:lnTo>
                    <a:pt x="134" y="536"/>
                  </a:lnTo>
                  <a:lnTo>
                    <a:pt x="144" y="526"/>
                  </a:lnTo>
                  <a:lnTo>
                    <a:pt x="151" y="518"/>
                  </a:lnTo>
                  <a:lnTo>
                    <a:pt x="160" y="506"/>
                  </a:lnTo>
                  <a:lnTo>
                    <a:pt x="165" y="482"/>
                  </a:lnTo>
                  <a:lnTo>
                    <a:pt x="166" y="471"/>
                  </a:lnTo>
                  <a:lnTo>
                    <a:pt x="166" y="462"/>
                  </a:lnTo>
                  <a:lnTo>
                    <a:pt x="165" y="412"/>
                  </a:lnTo>
                  <a:lnTo>
                    <a:pt x="147" y="172"/>
                  </a:lnTo>
                  <a:lnTo>
                    <a:pt x="134" y="34"/>
                  </a:lnTo>
                  <a:lnTo>
                    <a:pt x="155" y="0"/>
                  </a:lnTo>
                  <a:close/>
                </a:path>
              </a:pathLst>
            </a:custGeom>
            <a:solidFill>
              <a:srgbClr val="996600"/>
            </a:solidFill>
            <a:ln w="9525">
              <a:solidFill>
                <a:srgbClr val="996600"/>
              </a:solidFill>
              <a:round/>
              <a:headEnd/>
              <a:tailEnd/>
            </a:ln>
          </p:spPr>
          <p:txBody>
            <a:bodyPr/>
            <a:lstStyle/>
            <a:p>
              <a:endParaRPr lang="en-US"/>
            </a:p>
          </p:txBody>
        </p:sp>
        <p:sp>
          <p:nvSpPr>
            <p:cNvPr id="63" name="Freeform 61">
              <a:extLst>
                <a:ext uri="{FF2B5EF4-FFF2-40B4-BE49-F238E27FC236}">
                  <a16:creationId xmlns:a16="http://schemas.microsoft.com/office/drawing/2014/main" id="{BB2D48DF-8211-4DD5-90B4-14750F924EFC}"/>
                </a:ext>
              </a:extLst>
            </p:cNvPr>
            <p:cNvSpPr>
              <a:spLocks/>
            </p:cNvSpPr>
            <p:nvPr/>
          </p:nvSpPr>
          <p:spPr bwMode="auto">
            <a:xfrm>
              <a:off x="1287" y="2482"/>
              <a:ext cx="58" cy="634"/>
            </a:xfrm>
            <a:custGeom>
              <a:avLst/>
              <a:gdLst>
                <a:gd name="T0" fmla="*/ 0 w 34"/>
                <a:gd name="T1" fmla="*/ 0 h 483"/>
                <a:gd name="T2" fmla="*/ 117859 w 34"/>
                <a:gd name="T3" fmla="*/ 26131 h 483"/>
                <a:gd name="T4" fmla="*/ 148161 w 34"/>
                <a:gd name="T5" fmla="*/ 32753 h 483"/>
                <a:gd name="T6" fmla="*/ 165870 w 34"/>
                <a:gd name="T7" fmla="*/ 37495 h 483"/>
                <a:gd name="T8" fmla="*/ 174913 w 34"/>
                <a:gd name="T9" fmla="*/ 37495 h 483"/>
                <a:gd name="T10" fmla="*/ 170042 w 34"/>
                <a:gd name="T11" fmla="*/ 32753 h 483"/>
                <a:gd name="T12" fmla="*/ 129134 w 34"/>
                <a:gd name="T13" fmla="*/ 26131 h 483"/>
                <a:gd name="T14" fmla="*/ 9169 w 34"/>
                <a:gd name="T15" fmla="*/ 0 h 483"/>
                <a:gd name="T16" fmla="*/ 0 w 34"/>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83"/>
                <a:gd name="T29" fmla="*/ 34 w 34"/>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83">
                  <a:moveTo>
                    <a:pt x="0" y="0"/>
                  </a:moveTo>
                  <a:lnTo>
                    <a:pt x="23" y="337"/>
                  </a:lnTo>
                  <a:lnTo>
                    <a:pt x="29" y="422"/>
                  </a:lnTo>
                  <a:lnTo>
                    <a:pt x="32" y="483"/>
                  </a:lnTo>
                  <a:lnTo>
                    <a:pt x="34" y="483"/>
                  </a:lnTo>
                  <a:lnTo>
                    <a:pt x="33" y="422"/>
                  </a:lnTo>
                  <a:lnTo>
                    <a:pt x="25" y="337"/>
                  </a:lnTo>
                  <a:lnTo>
                    <a:pt x="2" y="0"/>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62">
              <a:extLst>
                <a:ext uri="{FF2B5EF4-FFF2-40B4-BE49-F238E27FC236}">
                  <a16:creationId xmlns:a16="http://schemas.microsoft.com/office/drawing/2014/main" id="{3791C216-C814-4ACC-9AFA-CCA390A8F979}"/>
                </a:ext>
              </a:extLst>
            </p:cNvPr>
            <p:cNvSpPr>
              <a:spLocks/>
            </p:cNvSpPr>
            <p:nvPr/>
          </p:nvSpPr>
          <p:spPr bwMode="auto">
            <a:xfrm>
              <a:off x="1301" y="3113"/>
              <a:ext cx="41" cy="75"/>
            </a:xfrm>
            <a:custGeom>
              <a:avLst/>
              <a:gdLst>
                <a:gd name="T0" fmla="*/ 126673 w 24"/>
                <a:gd name="T1" fmla="*/ 192 h 57"/>
                <a:gd name="T2" fmla="*/ 126673 w 24"/>
                <a:gd name="T3" fmla="*/ 0 h 57"/>
                <a:gd name="T4" fmla="*/ 126673 w 24"/>
                <a:gd name="T5" fmla="*/ 0 h 57"/>
                <a:gd name="T6" fmla="*/ 111802 w 24"/>
                <a:gd name="T7" fmla="*/ 778 h 57"/>
                <a:gd name="T8" fmla="*/ 111802 w 24"/>
                <a:gd name="T9" fmla="*/ 997 h 57"/>
                <a:gd name="T10" fmla="*/ 104598 w 24"/>
                <a:gd name="T11" fmla="*/ 1312 h 57"/>
                <a:gd name="T12" fmla="*/ 95870 w 24"/>
                <a:gd name="T13" fmla="*/ 1536 h 57"/>
                <a:gd name="T14" fmla="*/ 89727 w 24"/>
                <a:gd name="T15" fmla="*/ 1939 h 57"/>
                <a:gd name="T16" fmla="*/ 79241 w 24"/>
                <a:gd name="T17" fmla="*/ 2332 h 57"/>
                <a:gd name="T18" fmla="*/ 74150 w 24"/>
                <a:gd name="T19" fmla="*/ 2659 h 57"/>
                <a:gd name="T20" fmla="*/ 74150 w 24"/>
                <a:gd name="T21" fmla="*/ 2988 h 57"/>
                <a:gd name="T22" fmla="*/ 65445 w 24"/>
                <a:gd name="T23" fmla="*/ 3068 h 57"/>
                <a:gd name="T24" fmla="*/ 58258 w 24"/>
                <a:gd name="T25" fmla="*/ 3247 h 57"/>
                <a:gd name="T26" fmla="*/ 46385 w 24"/>
                <a:gd name="T27" fmla="*/ 3499 h 57"/>
                <a:gd name="T28" fmla="*/ 46385 w 24"/>
                <a:gd name="T29" fmla="*/ 3674 h 57"/>
                <a:gd name="T30" fmla="*/ 38309 w 24"/>
                <a:gd name="T31" fmla="*/ 3832 h 57"/>
                <a:gd name="T32" fmla="*/ 30745 w 24"/>
                <a:gd name="T33" fmla="*/ 3845 h 57"/>
                <a:gd name="T34" fmla="*/ 22425 w 24"/>
                <a:gd name="T35" fmla="*/ 4037 h 57"/>
                <a:gd name="T36" fmla="*/ 9304 w 24"/>
                <a:gd name="T37" fmla="*/ 4155 h 57"/>
                <a:gd name="T38" fmla="*/ 0 w 24"/>
                <a:gd name="T39" fmla="*/ 4272 h 57"/>
                <a:gd name="T40" fmla="*/ 0 w 24"/>
                <a:gd name="T41" fmla="*/ 4417 h 57"/>
                <a:gd name="T42" fmla="*/ 9304 w 24"/>
                <a:gd name="T43" fmla="*/ 4272 h 57"/>
                <a:gd name="T44" fmla="*/ 9304 w 24"/>
                <a:gd name="T45" fmla="*/ 4604 h 57"/>
                <a:gd name="T46" fmla="*/ 22425 w 24"/>
                <a:gd name="T47" fmla="*/ 4417 h 57"/>
                <a:gd name="T48" fmla="*/ 22425 w 24"/>
                <a:gd name="T49" fmla="*/ 4343 h 57"/>
                <a:gd name="T50" fmla="*/ 30745 w 24"/>
                <a:gd name="T51" fmla="*/ 4155 h 57"/>
                <a:gd name="T52" fmla="*/ 30745 w 24"/>
                <a:gd name="T53" fmla="*/ 4155 h 57"/>
                <a:gd name="T54" fmla="*/ 43405 w 24"/>
                <a:gd name="T55" fmla="*/ 4037 h 57"/>
                <a:gd name="T56" fmla="*/ 43405 w 24"/>
                <a:gd name="T57" fmla="*/ 3932 h 57"/>
                <a:gd name="T58" fmla="*/ 52523 w 24"/>
                <a:gd name="T59" fmla="*/ 3832 h 57"/>
                <a:gd name="T60" fmla="*/ 68810 w 24"/>
                <a:gd name="T61" fmla="*/ 3562 h 57"/>
                <a:gd name="T62" fmla="*/ 68810 w 24"/>
                <a:gd name="T63" fmla="*/ 3357 h 57"/>
                <a:gd name="T64" fmla="*/ 79241 w 24"/>
                <a:gd name="T65" fmla="*/ 3247 h 57"/>
                <a:gd name="T66" fmla="*/ 79241 w 24"/>
                <a:gd name="T67" fmla="*/ 3121 h 57"/>
                <a:gd name="T68" fmla="*/ 83647 w 24"/>
                <a:gd name="T69" fmla="*/ 2814 h 57"/>
                <a:gd name="T70" fmla="*/ 95870 w 24"/>
                <a:gd name="T71" fmla="*/ 2792 h 57"/>
                <a:gd name="T72" fmla="*/ 95870 w 24"/>
                <a:gd name="T73" fmla="*/ 2372 h 57"/>
                <a:gd name="T74" fmla="*/ 111802 w 24"/>
                <a:gd name="T75" fmla="*/ 2021 h 57"/>
                <a:gd name="T76" fmla="*/ 111802 w 24"/>
                <a:gd name="T77" fmla="*/ 1536 h 57"/>
                <a:gd name="T78" fmla="*/ 117451 w 24"/>
                <a:gd name="T79" fmla="*/ 1312 h 57"/>
                <a:gd name="T80" fmla="*/ 117451 w 24"/>
                <a:gd name="T81" fmla="*/ 997 h 57"/>
                <a:gd name="T82" fmla="*/ 126673 w 24"/>
                <a:gd name="T83" fmla="*/ 851 h 57"/>
                <a:gd name="T84" fmla="*/ 126673 w 24"/>
                <a:gd name="T85" fmla="*/ 192 h 57"/>
                <a:gd name="T86" fmla="*/ 126673 w 24"/>
                <a:gd name="T87" fmla="*/ 192 h 57"/>
                <a:gd name="T88" fmla="*/ 126673 w 24"/>
                <a:gd name="T89" fmla="*/ 0 h 57"/>
                <a:gd name="T90" fmla="*/ 126673 w 24"/>
                <a:gd name="T91" fmla="*/ 192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
                <a:gd name="T139" fmla="*/ 0 h 57"/>
                <a:gd name="T140" fmla="*/ 24 w 24"/>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 h="57">
                  <a:moveTo>
                    <a:pt x="24" y="2"/>
                  </a:moveTo>
                  <a:lnTo>
                    <a:pt x="24" y="0"/>
                  </a:lnTo>
                  <a:lnTo>
                    <a:pt x="21" y="10"/>
                  </a:lnTo>
                  <a:lnTo>
                    <a:pt x="21" y="12"/>
                  </a:lnTo>
                  <a:lnTo>
                    <a:pt x="20" y="16"/>
                  </a:lnTo>
                  <a:lnTo>
                    <a:pt x="18" y="19"/>
                  </a:lnTo>
                  <a:lnTo>
                    <a:pt x="17" y="24"/>
                  </a:lnTo>
                  <a:lnTo>
                    <a:pt x="15" y="29"/>
                  </a:lnTo>
                  <a:lnTo>
                    <a:pt x="14" y="33"/>
                  </a:lnTo>
                  <a:lnTo>
                    <a:pt x="14" y="37"/>
                  </a:lnTo>
                  <a:lnTo>
                    <a:pt x="12" y="38"/>
                  </a:lnTo>
                  <a:lnTo>
                    <a:pt x="11" y="40"/>
                  </a:lnTo>
                  <a:lnTo>
                    <a:pt x="9" y="43"/>
                  </a:lnTo>
                  <a:lnTo>
                    <a:pt x="9" y="45"/>
                  </a:lnTo>
                  <a:lnTo>
                    <a:pt x="7" y="47"/>
                  </a:lnTo>
                  <a:lnTo>
                    <a:pt x="6" y="48"/>
                  </a:lnTo>
                  <a:lnTo>
                    <a:pt x="4" y="50"/>
                  </a:lnTo>
                  <a:lnTo>
                    <a:pt x="2" y="52"/>
                  </a:lnTo>
                  <a:lnTo>
                    <a:pt x="0" y="53"/>
                  </a:lnTo>
                  <a:lnTo>
                    <a:pt x="0" y="55"/>
                  </a:lnTo>
                  <a:lnTo>
                    <a:pt x="2" y="53"/>
                  </a:lnTo>
                  <a:lnTo>
                    <a:pt x="2" y="57"/>
                  </a:lnTo>
                  <a:lnTo>
                    <a:pt x="4" y="55"/>
                  </a:lnTo>
                  <a:lnTo>
                    <a:pt x="4" y="54"/>
                  </a:lnTo>
                  <a:lnTo>
                    <a:pt x="6" y="52"/>
                  </a:lnTo>
                  <a:lnTo>
                    <a:pt x="8" y="50"/>
                  </a:lnTo>
                  <a:lnTo>
                    <a:pt x="8" y="49"/>
                  </a:lnTo>
                  <a:lnTo>
                    <a:pt x="10" y="47"/>
                  </a:lnTo>
                  <a:lnTo>
                    <a:pt x="13" y="44"/>
                  </a:lnTo>
                  <a:lnTo>
                    <a:pt x="13" y="42"/>
                  </a:lnTo>
                  <a:lnTo>
                    <a:pt x="15" y="40"/>
                  </a:lnTo>
                  <a:lnTo>
                    <a:pt x="15" y="39"/>
                  </a:lnTo>
                  <a:lnTo>
                    <a:pt x="16" y="35"/>
                  </a:lnTo>
                  <a:lnTo>
                    <a:pt x="18" y="34"/>
                  </a:lnTo>
                  <a:lnTo>
                    <a:pt x="18" y="30"/>
                  </a:lnTo>
                  <a:lnTo>
                    <a:pt x="21" y="25"/>
                  </a:lnTo>
                  <a:lnTo>
                    <a:pt x="21" y="19"/>
                  </a:lnTo>
                  <a:lnTo>
                    <a:pt x="22" y="16"/>
                  </a:lnTo>
                  <a:lnTo>
                    <a:pt x="22" y="12"/>
                  </a:lnTo>
                  <a:lnTo>
                    <a:pt x="24" y="11"/>
                  </a:lnTo>
                  <a:lnTo>
                    <a:pt x="24" y="2"/>
                  </a:lnTo>
                  <a:lnTo>
                    <a:pt x="24" y="0"/>
                  </a:lnTo>
                  <a:lnTo>
                    <a:pt x="24"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63">
              <a:extLst>
                <a:ext uri="{FF2B5EF4-FFF2-40B4-BE49-F238E27FC236}">
                  <a16:creationId xmlns:a16="http://schemas.microsoft.com/office/drawing/2014/main" id="{92099229-0A4C-4964-B596-39E852286958}"/>
                </a:ext>
              </a:extLst>
            </p:cNvPr>
            <p:cNvSpPr>
              <a:spLocks/>
            </p:cNvSpPr>
            <p:nvPr/>
          </p:nvSpPr>
          <p:spPr bwMode="auto">
            <a:xfrm>
              <a:off x="1169" y="3183"/>
              <a:ext cx="137" cy="51"/>
            </a:xfrm>
            <a:custGeom>
              <a:avLst/>
              <a:gdLst>
                <a:gd name="T0" fmla="*/ 349660 w 81"/>
                <a:gd name="T1" fmla="*/ 174 h 39"/>
                <a:gd name="T2" fmla="*/ 357712 w 81"/>
                <a:gd name="T3" fmla="*/ 0 h 39"/>
                <a:gd name="T4" fmla="*/ 341744 w 81"/>
                <a:gd name="T5" fmla="*/ 174 h 39"/>
                <a:gd name="T6" fmla="*/ 341744 w 81"/>
                <a:gd name="T7" fmla="*/ 228 h 39"/>
                <a:gd name="T8" fmla="*/ 331210 w 81"/>
                <a:gd name="T9" fmla="*/ 228 h 39"/>
                <a:gd name="T10" fmla="*/ 331210 w 81"/>
                <a:gd name="T11" fmla="*/ 390 h 39"/>
                <a:gd name="T12" fmla="*/ 313446 w 81"/>
                <a:gd name="T13" fmla="*/ 554 h 39"/>
                <a:gd name="T14" fmla="*/ 305911 w 81"/>
                <a:gd name="T15" fmla="*/ 799 h 39"/>
                <a:gd name="T16" fmla="*/ 305911 w 81"/>
                <a:gd name="T17" fmla="*/ 799 h 39"/>
                <a:gd name="T18" fmla="*/ 278986 w 81"/>
                <a:gd name="T19" fmla="*/ 1140 h 39"/>
                <a:gd name="T20" fmla="*/ 268021 w 81"/>
                <a:gd name="T21" fmla="*/ 1367 h 39"/>
                <a:gd name="T22" fmla="*/ 260188 w 81"/>
                <a:gd name="T23" fmla="*/ 1384 h 39"/>
                <a:gd name="T24" fmla="*/ 241022 w 81"/>
                <a:gd name="T25" fmla="*/ 1384 h 39"/>
                <a:gd name="T26" fmla="*/ 241022 w 81"/>
                <a:gd name="T27" fmla="*/ 1445 h 39"/>
                <a:gd name="T28" fmla="*/ 226407 w 81"/>
                <a:gd name="T29" fmla="*/ 1619 h 39"/>
                <a:gd name="T30" fmla="*/ 214777 w 81"/>
                <a:gd name="T31" fmla="*/ 1674 h 39"/>
                <a:gd name="T32" fmla="*/ 195825 w 81"/>
                <a:gd name="T33" fmla="*/ 1810 h 39"/>
                <a:gd name="T34" fmla="*/ 149088 w 81"/>
                <a:gd name="T35" fmla="*/ 2047 h 39"/>
                <a:gd name="T36" fmla="*/ 138099 w 81"/>
                <a:gd name="T37" fmla="*/ 2189 h 39"/>
                <a:gd name="T38" fmla="*/ 122229 w 81"/>
                <a:gd name="T39" fmla="*/ 2338 h 39"/>
                <a:gd name="T40" fmla="*/ 103660 w 81"/>
                <a:gd name="T41" fmla="*/ 2367 h 39"/>
                <a:gd name="T42" fmla="*/ 84253 w 81"/>
                <a:gd name="T43" fmla="*/ 2472 h 39"/>
                <a:gd name="T44" fmla="*/ 76801 w 81"/>
                <a:gd name="T45" fmla="*/ 2472 h 39"/>
                <a:gd name="T46" fmla="*/ 53775 w 81"/>
                <a:gd name="T47" fmla="*/ 2367 h 39"/>
                <a:gd name="T48" fmla="*/ 37961 w 81"/>
                <a:gd name="T49" fmla="*/ 2472 h 39"/>
                <a:gd name="T50" fmla="*/ 13270 w 81"/>
                <a:gd name="T51" fmla="*/ 2367 h 39"/>
                <a:gd name="T52" fmla="*/ 0 w 81"/>
                <a:gd name="T53" fmla="*/ 2677 h 39"/>
                <a:gd name="T54" fmla="*/ 0 w 81"/>
                <a:gd name="T55" fmla="*/ 2677 h 39"/>
                <a:gd name="T56" fmla="*/ 0 w 81"/>
                <a:gd name="T57" fmla="*/ 2863 h 39"/>
                <a:gd name="T58" fmla="*/ 7846 w 81"/>
                <a:gd name="T59" fmla="*/ 2863 h 39"/>
                <a:gd name="T60" fmla="*/ 18798 w 81"/>
                <a:gd name="T61" fmla="*/ 2677 h 39"/>
                <a:gd name="T62" fmla="*/ 37961 w 81"/>
                <a:gd name="T63" fmla="*/ 2768 h 39"/>
                <a:gd name="T64" fmla="*/ 58685 w 81"/>
                <a:gd name="T65" fmla="*/ 2677 h 39"/>
                <a:gd name="T66" fmla="*/ 76801 w 81"/>
                <a:gd name="T67" fmla="*/ 2550 h 39"/>
                <a:gd name="T68" fmla="*/ 95230 w 81"/>
                <a:gd name="T69" fmla="*/ 2614 h 39"/>
                <a:gd name="T70" fmla="*/ 103660 w 81"/>
                <a:gd name="T71" fmla="*/ 2472 h 39"/>
                <a:gd name="T72" fmla="*/ 115780 w 81"/>
                <a:gd name="T73" fmla="*/ 2550 h 39"/>
                <a:gd name="T74" fmla="*/ 142502 w 81"/>
                <a:gd name="T75" fmla="*/ 2472 h 39"/>
                <a:gd name="T76" fmla="*/ 153834 w 81"/>
                <a:gd name="T77" fmla="*/ 2360 h 39"/>
                <a:gd name="T78" fmla="*/ 202053 w 81"/>
                <a:gd name="T79" fmla="*/ 2047 h 39"/>
                <a:gd name="T80" fmla="*/ 214777 w 81"/>
                <a:gd name="T81" fmla="*/ 1810 h 39"/>
                <a:gd name="T82" fmla="*/ 226875 w 81"/>
                <a:gd name="T83" fmla="*/ 1788 h 39"/>
                <a:gd name="T84" fmla="*/ 238559 w 81"/>
                <a:gd name="T85" fmla="*/ 1788 h 39"/>
                <a:gd name="T86" fmla="*/ 246612 w 81"/>
                <a:gd name="T87" fmla="*/ 1619 h 39"/>
                <a:gd name="T88" fmla="*/ 265410 w 81"/>
                <a:gd name="T89" fmla="*/ 1491 h 39"/>
                <a:gd name="T90" fmla="*/ 265410 w 81"/>
                <a:gd name="T91" fmla="*/ 1384 h 39"/>
                <a:gd name="T92" fmla="*/ 283943 w 81"/>
                <a:gd name="T93" fmla="*/ 1367 h 39"/>
                <a:gd name="T94" fmla="*/ 299025 w 81"/>
                <a:gd name="T95" fmla="*/ 947 h 39"/>
                <a:gd name="T96" fmla="*/ 317848 w 81"/>
                <a:gd name="T97" fmla="*/ 872 h 39"/>
                <a:gd name="T98" fmla="*/ 322777 w 81"/>
                <a:gd name="T99" fmla="*/ 724 h 39"/>
                <a:gd name="T100" fmla="*/ 341744 w 81"/>
                <a:gd name="T101" fmla="*/ 510 h 39"/>
                <a:gd name="T102" fmla="*/ 341744 w 81"/>
                <a:gd name="T103" fmla="*/ 390 h 39"/>
                <a:gd name="T104" fmla="*/ 349660 w 81"/>
                <a:gd name="T105" fmla="*/ 390 h 39"/>
                <a:gd name="T106" fmla="*/ 349660 w 81"/>
                <a:gd name="T107" fmla="*/ 298 h 39"/>
                <a:gd name="T108" fmla="*/ 357712 w 81"/>
                <a:gd name="T109" fmla="*/ 298 h 39"/>
                <a:gd name="T110" fmla="*/ 363265 w 81"/>
                <a:gd name="T111" fmla="*/ 298 h 39"/>
                <a:gd name="T112" fmla="*/ 349660 w 81"/>
                <a:gd name="T113" fmla="*/ 174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39"/>
                <a:gd name="T173" fmla="*/ 81 w 81"/>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39">
                  <a:moveTo>
                    <a:pt x="78" y="2"/>
                  </a:moveTo>
                  <a:lnTo>
                    <a:pt x="80" y="0"/>
                  </a:lnTo>
                  <a:lnTo>
                    <a:pt x="76" y="2"/>
                  </a:lnTo>
                  <a:lnTo>
                    <a:pt x="76" y="3"/>
                  </a:lnTo>
                  <a:lnTo>
                    <a:pt x="74" y="3"/>
                  </a:lnTo>
                  <a:lnTo>
                    <a:pt x="74" y="5"/>
                  </a:lnTo>
                  <a:lnTo>
                    <a:pt x="70" y="8"/>
                  </a:lnTo>
                  <a:lnTo>
                    <a:pt x="68" y="11"/>
                  </a:lnTo>
                  <a:lnTo>
                    <a:pt x="62" y="16"/>
                  </a:lnTo>
                  <a:lnTo>
                    <a:pt x="60" y="18"/>
                  </a:lnTo>
                  <a:lnTo>
                    <a:pt x="58" y="19"/>
                  </a:lnTo>
                  <a:lnTo>
                    <a:pt x="54" y="19"/>
                  </a:lnTo>
                  <a:lnTo>
                    <a:pt x="54" y="20"/>
                  </a:lnTo>
                  <a:lnTo>
                    <a:pt x="50" y="22"/>
                  </a:lnTo>
                  <a:lnTo>
                    <a:pt x="48" y="23"/>
                  </a:lnTo>
                  <a:lnTo>
                    <a:pt x="44" y="25"/>
                  </a:lnTo>
                  <a:lnTo>
                    <a:pt x="33" y="28"/>
                  </a:lnTo>
                  <a:lnTo>
                    <a:pt x="31" y="30"/>
                  </a:lnTo>
                  <a:lnTo>
                    <a:pt x="27" y="31"/>
                  </a:lnTo>
                  <a:lnTo>
                    <a:pt x="23" y="33"/>
                  </a:lnTo>
                  <a:lnTo>
                    <a:pt x="19" y="34"/>
                  </a:lnTo>
                  <a:lnTo>
                    <a:pt x="17" y="34"/>
                  </a:lnTo>
                  <a:lnTo>
                    <a:pt x="12" y="33"/>
                  </a:lnTo>
                  <a:lnTo>
                    <a:pt x="8" y="34"/>
                  </a:lnTo>
                  <a:lnTo>
                    <a:pt x="3" y="33"/>
                  </a:lnTo>
                  <a:lnTo>
                    <a:pt x="0" y="37"/>
                  </a:lnTo>
                  <a:lnTo>
                    <a:pt x="0" y="39"/>
                  </a:lnTo>
                  <a:lnTo>
                    <a:pt x="2" y="39"/>
                  </a:lnTo>
                  <a:lnTo>
                    <a:pt x="4" y="37"/>
                  </a:lnTo>
                  <a:lnTo>
                    <a:pt x="8" y="38"/>
                  </a:lnTo>
                  <a:lnTo>
                    <a:pt x="13" y="37"/>
                  </a:lnTo>
                  <a:lnTo>
                    <a:pt x="17" y="35"/>
                  </a:lnTo>
                  <a:lnTo>
                    <a:pt x="21" y="36"/>
                  </a:lnTo>
                  <a:lnTo>
                    <a:pt x="23" y="34"/>
                  </a:lnTo>
                  <a:lnTo>
                    <a:pt x="26" y="35"/>
                  </a:lnTo>
                  <a:lnTo>
                    <a:pt x="32" y="34"/>
                  </a:lnTo>
                  <a:lnTo>
                    <a:pt x="34" y="32"/>
                  </a:lnTo>
                  <a:lnTo>
                    <a:pt x="45" y="28"/>
                  </a:lnTo>
                  <a:lnTo>
                    <a:pt x="48" y="25"/>
                  </a:lnTo>
                  <a:lnTo>
                    <a:pt x="51" y="24"/>
                  </a:lnTo>
                  <a:lnTo>
                    <a:pt x="53" y="24"/>
                  </a:lnTo>
                  <a:lnTo>
                    <a:pt x="55" y="22"/>
                  </a:lnTo>
                  <a:lnTo>
                    <a:pt x="59" y="21"/>
                  </a:lnTo>
                  <a:lnTo>
                    <a:pt x="59" y="19"/>
                  </a:lnTo>
                  <a:lnTo>
                    <a:pt x="63" y="18"/>
                  </a:lnTo>
                  <a:lnTo>
                    <a:pt x="67" y="13"/>
                  </a:lnTo>
                  <a:lnTo>
                    <a:pt x="71" y="12"/>
                  </a:lnTo>
                  <a:lnTo>
                    <a:pt x="72" y="10"/>
                  </a:lnTo>
                  <a:lnTo>
                    <a:pt x="76" y="7"/>
                  </a:lnTo>
                  <a:lnTo>
                    <a:pt x="76" y="5"/>
                  </a:lnTo>
                  <a:lnTo>
                    <a:pt x="78" y="5"/>
                  </a:lnTo>
                  <a:lnTo>
                    <a:pt x="78" y="4"/>
                  </a:lnTo>
                  <a:lnTo>
                    <a:pt x="80" y="4"/>
                  </a:lnTo>
                  <a:lnTo>
                    <a:pt x="81" y="4"/>
                  </a:lnTo>
                  <a:lnTo>
                    <a:pt x="78"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64">
              <a:extLst>
                <a:ext uri="{FF2B5EF4-FFF2-40B4-BE49-F238E27FC236}">
                  <a16:creationId xmlns:a16="http://schemas.microsoft.com/office/drawing/2014/main" id="{DA0BC102-1C03-4739-80C7-95355E1F997A}"/>
                </a:ext>
              </a:extLst>
            </p:cNvPr>
            <p:cNvSpPr>
              <a:spLocks/>
            </p:cNvSpPr>
            <p:nvPr/>
          </p:nvSpPr>
          <p:spPr bwMode="auto">
            <a:xfrm>
              <a:off x="1124" y="3214"/>
              <a:ext cx="49" cy="20"/>
            </a:xfrm>
            <a:custGeom>
              <a:avLst/>
              <a:gdLst>
                <a:gd name="T0" fmla="*/ 120795 w 29"/>
                <a:gd name="T1" fmla="*/ 1505 h 15"/>
                <a:gd name="T2" fmla="*/ 128218 w 29"/>
                <a:gd name="T3" fmla="*/ 1287 h 15"/>
                <a:gd name="T4" fmla="*/ 121768 w 29"/>
                <a:gd name="T5" fmla="*/ 1129 h 15"/>
                <a:gd name="T6" fmla="*/ 96734 w 29"/>
                <a:gd name="T7" fmla="*/ 965 h 15"/>
                <a:gd name="T8" fmla="*/ 102226 w 29"/>
                <a:gd name="T9" fmla="*/ 847 h 15"/>
                <a:gd name="T10" fmla="*/ 75884 w 29"/>
                <a:gd name="T11" fmla="*/ 847 h 15"/>
                <a:gd name="T12" fmla="*/ 71491 w 29"/>
                <a:gd name="T13" fmla="*/ 635 h 15"/>
                <a:gd name="T14" fmla="*/ 51935 w 29"/>
                <a:gd name="T15" fmla="*/ 491 h 15"/>
                <a:gd name="T16" fmla="*/ 51935 w 29"/>
                <a:gd name="T17" fmla="*/ 491 h 15"/>
                <a:gd name="T18" fmla="*/ 44911 w 29"/>
                <a:gd name="T19" fmla="*/ 491 h 15"/>
                <a:gd name="T20" fmla="*/ 38539 w 29"/>
                <a:gd name="T21" fmla="*/ 491 h 15"/>
                <a:gd name="T22" fmla="*/ 30737 w 29"/>
                <a:gd name="T23" fmla="*/ 368 h 15"/>
                <a:gd name="T24" fmla="*/ 22243 w 29"/>
                <a:gd name="T25" fmla="*/ 207 h 15"/>
                <a:gd name="T26" fmla="*/ 18191 w 29"/>
                <a:gd name="T27" fmla="*/ 0 h 15"/>
                <a:gd name="T28" fmla="*/ 0 w 29"/>
                <a:gd name="T29" fmla="*/ 0 h 15"/>
                <a:gd name="T30" fmla="*/ 7791 w 29"/>
                <a:gd name="T31" fmla="*/ 0 h 15"/>
                <a:gd name="T32" fmla="*/ 0 w 29"/>
                <a:gd name="T33" fmla="*/ 276 h 15"/>
                <a:gd name="T34" fmla="*/ 0 w 29"/>
                <a:gd name="T35" fmla="*/ 276 h 15"/>
                <a:gd name="T36" fmla="*/ 13164 w 29"/>
                <a:gd name="T37" fmla="*/ 368 h 15"/>
                <a:gd name="T38" fmla="*/ 22243 w 29"/>
                <a:gd name="T39" fmla="*/ 368 h 15"/>
                <a:gd name="T40" fmla="*/ 22243 w 29"/>
                <a:gd name="T41" fmla="*/ 635 h 15"/>
                <a:gd name="T42" fmla="*/ 37583 w 29"/>
                <a:gd name="T43" fmla="*/ 635 h 15"/>
                <a:gd name="T44" fmla="*/ 44911 w 29"/>
                <a:gd name="T45" fmla="*/ 655 h 15"/>
                <a:gd name="T46" fmla="*/ 44911 w 29"/>
                <a:gd name="T47" fmla="*/ 655 h 15"/>
                <a:gd name="T48" fmla="*/ 51935 w 29"/>
                <a:gd name="T49" fmla="*/ 873 h 15"/>
                <a:gd name="T50" fmla="*/ 57251 w 29"/>
                <a:gd name="T51" fmla="*/ 873 h 15"/>
                <a:gd name="T52" fmla="*/ 65118 w 29"/>
                <a:gd name="T53" fmla="*/ 1129 h 15"/>
                <a:gd name="T54" fmla="*/ 87752 w 29"/>
                <a:gd name="T55" fmla="*/ 1164 h 15"/>
                <a:gd name="T56" fmla="*/ 87752 w 29"/>
                <a:gd name="T57" fmla="*/ 1164 h 15"/>
                <a:gd name="T58" fmla="*/ 114417 w 29"/>
                <a:gd name="T59" fmla="*/ 1164 h 15"/>
                <a:gd name="T60" fmla="*/ 120795 w 29"/>
                <a:gd name="T61" fmla="*/ 1505 h 15"/>
                <a:gd name="T62" fmla="*/ 120795 w 29"/>
                <a:gd name="T63" fmla="*/ 1287 h 15"/>
                <a:gd name="T64" fmla="*/ 120795 w 29"/>
                <a:gd name="T65" fmla="*/ 150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5"/>
                <a:gd name="T101" fmla="*/ 29 w 29"/>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5">
                  <a:moveTo>
                    <a:pt x="27" y="15"/>
                  </a:moveTo>
                  <a:lnTo>
                    <a:pt x="29" y="13"/>
                  </a:lnTo>
                  <a:lnTo>
                    <a:pt x="28" y="11"/>
                  </a:lnTo>
                  <a:lnTo>
                    <a:pt x="22" y="10"/>
                  </a:lnTo>
                  <a:lnTo>
                    <a:pt x="23" y="8"/>
                  </a:lnTo>
                  <a:lnTo>
                    <a:pt x="17" y="8"/>
                  </a:lnTo>
                  <a:lnTo>
                    <a:pt x="16" y="6"/>
                  </a:lnTo>
                  <a:lnTo>
                    <a:pt x="12" y="5"/>
                  </a:lnTo>
                  <a:lnTo>
                    <a:pt x="10" y="5"/>
                  </a:lnTo>
                  <a:lnTo>
                    <a:pt x="9" y="5"/>
                  </a:lnTo>
                  <a:lnTo>
                    <a:pt x="7" y="4"/>
                  </a:lnTo>
                  <a:lnTo>
                    <a:pt x="5" y="2"/>
                  </a:lnTo>
                  <a:lnTo>
                    <a:pt x="4" y="0"/>
                  </a:lnTo>
                  <a:lnTo>
                    <a:pt x="0" y="0"/>
                  </a:lnTo>
                  <a:lnTo>
                    <a:pt x="2" y="0"/>
                  </a:lnTo>
                  <a:lnTo>
                    <a:pt x="0" y="3"/>
                  </a:lnTo>
                  <a:lnTo>
                    <a:pt x="3" y="4"/>
                  </a:lnTo>
                  <a:lnTo>
                    <a:pt x="5" y="4"/>
                  </a:lnTo>
                  <a:lnTo>
                    <a:pt x="5" y="6"/>
                  </a:lnTo>
                  <a:lnTo>
                    <a:pt x="8" y="6"/>
                  </a:lnTo>
                  <a:lnTo>
                    <a:pt x="10" y="7"/>
                  </a:lnTo>
                  <a:lnTo>
                    <a:pt x="12" y="9"/>
                  </a:lnTo>
                  <a:lnTo>
                    <a:pt x="13" y="9"/>
                  </a:lnTo>
                  <a:lnTo>
                    <a:pt x="15" y="11"/>
                  </a:lnTo>
                  <a:lnTo>
                    <a:pt x="20" y="12"/>
                  </a:lnTo>
                  <a:lnTo>
                    <a:pt x="26" y="12"/>
                  </a:lnTo>
                  <a:lnTo>
                    <a:pt x="27" y="15"/>
                  </a:lnTo>
                  <a:lnTo>
                    <a:pt x="27" y="13"/>
                  </a:lnTo>
                  <a:lnTo>
                    <a:pt x="27"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65">
              <a:extLst>
                <a:ext uri="{FF2B5EF4-FFF2-40B4-BE49-F238E27FC236}">
                  <a16:creationId xmlns:a16="http://schemas.microsoft.com/office/drawing/2014/main" id="{2CB5D2AB-1938-42C8-B7F0-4D7C0D5499DE}"/>
                </a:ext>
              </a:extLst>
            </p:cNvPr>
            <p:cNvSpPr>
              <a:spLocks/>
            </p:cNvSpPr>
            <p:nvPr/>
          </p:nvSpPr>
          <p:spPr bwMode="auto">
            <a:xfrm>
              <a:off x="1056" y="3177"/>
              <a:ext cx="71" cy="41"/>
            </a:xfrm>
            <a:custGeom>
              <a:avLst/>
              <a:gdLst>
                <a:gd name="T0" fmla="*/ 178604 w 42"/>
                <a:gd name="T1" fmla="*/ 2475 h 31"/>
                <a:gd name="T2" fmla="*/ 186799 w 42"/>
                <a:gd name="T3" fmla="*/ 2674 h 31"/>
                <a:gd name="T4" fmla="*/ 173588 w 42"/>
                <a:gd name="T5" fmla="*/ 2260 h 31"/>
                <a:gd name="T6" fmla="*/ 155473 w 42"/>
                <a:gd name="T7" fmla="*/ 2218 h 31"/>
                <a:gd name="T8" fmla="*/ 148270 w 42"/>
                <a:gd name="T9" fmla="*/ 2022 h 31"/>
                <a:gd name="T10" fmla="*/ 141860 w 42"/>
                <a:gd name="T11" fmla="*/ 2022 h 31"/>
                <a:gd name="T12" fmla="*/ 133401 w 42"/>
                <a:gd name="T13" fmla="*/ 2022 h 31"/>
                <a:gd name="T14" fmla="*/ 121430 w 42"/>
                <a:gd name="T15" fmla="*/ 1709 h 31"/>
                <a:gd name="T16" fmla="*/ 110501 w 42"/>
                <a:gd name="T17" fmla="*/ 1709 h 31"/>
                <a:gd name="T18" fmla="*/ 102686 w 42"/>
                <a:gd name="T19" fmla="*/ 1606 h 31"/>
                <a:gd name="T20" fmla="*/ 97649 w 42"/>
                <a:gd name="T21" fmla="*/ 1415 h 31"/>
                <a:gd name="T22" fmla="*/ 88289 w 42"/>
                <a:gd name="T23" fmla="*/ 1415 h 31"/>
                <a:gd name="T24" fmla="*/ 78913 w 42"/>
                <a:gd name="T25" fmla="*/ 1268 h 31"/>
                <a:gd name="T26" fmla="*/ 76415 w 42"/>
                <a:gd name="T27" fmla="*/ 1268 h 31"/>
                <a:gd name="T28" fmla="*/ 65367 w 42"/>
                <a:gd name="T29" fmla="*/ 1070 h 31"/>
                <a:gd name="T30" fmla="*/ 65367 w 42"/>
                <a:gd name="T31" fmla="*/ 1070 h 31"/>
                <a:gd name="T32" fmla="*/ 57764 w 42"/>
                <a:gd name="T33" fmla="*/ 815 h 31"/>
                <a:gd name="T34" fmla="*/ 52227 w 42"/>
                <a:gd name="T35" fmla="*/ 809 h 31"/>
                <a:gd name="T36" fmla="*/ 45203 w 42"/>
                <a:gd name="T37" fmla="*/ 612 h 31"/>
                <a:gd name="T38" fmla="*/ 37753 w 42"/>
                <a:gd name="T39" fmla="*/ 612 h 31"/>
                <a:gd name="T40" fmla="*/ 30895 w 42"/>
                <a:gd name="T41" fmla="*/ 463 h 31"/>
                <a:gd name="T42" fmla="*/ 22333 w 42"/>
                <a:gd name="T43" fmla="*/ 265 h 31"/>
                <a:gd name="T44" fmla="*/ 22333 w 42"/>
                <a:gd name="T45" fmla="*/ 265 h 31"/>
                <a:gd name="T46" fmla="*/ 13211 w 42"/>
                <a:gd name="T47" fmla="*/ 265 h 31"/>
                <a:gd name="T48" fmla="*/ 13211 w 42"/>
                <a:gd name="T49" fmla="*/ 265 h 31"/>
                <a:gd name="T50" fmla="*/ 7815 w 42"/>
                <a:gd name="T51" fmla="*/ 200 h 31"/>
                <a:gd name="T52" fmla="*/ 7815 w 42"/>
                <a:gd name="T53" fmla="*/ 1 h 31"/>
                <a:gd name="T54" fmla="*/ 0 w 42"/>
                <a:gd name="T55" fmla="*/ 0 h 31"/>
                <a:gd name="T56" fmla="*/ 7815 w 42"/>
                <a:gd name="T57" fmla="*/ 200 h 31"/>
                <a:gd name="T58" fmla="*/ 7815 w 42"/>
                <a:gd name="T59" fmla="*/ 1 h 31"/>
                <a:gd name="T60" fmla="*/ 0 w 42"/>
                <a:gd name="T61" fmla="*/ 200 h 31"/>
                <a:gd name="T62" fmla="*/ 0 w 42"/>
                <a:gd name="T63" fmla="*/ 200 h 31"/>
                <a:gd name="T64" fmla="*/ 0 w 42"/>
                <a:gd name="T65" fmla="*/ 200 h 31"/>
                <a:gd name="T66" fmla="*/ 7815 w 42"/>
                <a:gd name="T67" fmla="*/ 200 h 31"/>
                <a:gd name="T68" fmla="*/ 4623 w 42"/>
                <a:gd name="T69" fmla="*/ 350 h 31"/>
                <a:gd name="T70" fmla="*/ 13211 w 42"/>
                <a:gd name="T71" fmla="*/ 559 h 31"/>
                <a:gd name="T72" fmla="*/ 13211 w 42"/>
                <a:gd name="T73" fmla="*/ 559 h 31"/>
                <a:gd name="T74" fmla="*/ 22333 w 42"/>
                <a:gd name="T75" fmla="*/ 559 h 31"/>
                <a:gd name="T76" fmla="*/ 26740 w 42"/>
                <a:gd name="T77" fmla="*/ 809 h 31"/>
                <a:gd name="T78" fmla="*/ 37753 w 42"/>
                <a:gd name="T79" fmla="*/ 977 h 31"/>
                <a:gd name="T80" fmla="*/ 45203 w 42"/>
                <a:gd name="T81" fmla="*/ 977 h 31"/>
                <a:gd name="T82" fmla="*/ 49641 w 42"/>
                <a:gd name="T83" fmla="*/ 1078 h 31"/>
                <a:gd name="T84" fmla="*/ 57764 w 42"/>
                <a:gd name="T85" fmla="*/ 1078 h 31"/>
                <a:gd name="T86" fmla="*/ 65367 w 42"/>
                <a:gd name="T87" fmla="*/ 1292 h 31"/>
                <a:gd name="T88" fmla="*/ 65367 w 42"/>
                <a:gd name="T89" fmla="*/ 1292 h 31"/>
                <a:gd name="T90" fmla="*/ 78913 w 42"/>
                <a:gd name="T91" fmla="*/ 1426 h 31"/>
                <a:gd name="T92" fmla="*/ 78913 w 42"/>
                <a:gd name="T93" fmla="*/ 1426 h 31"/>
                <a:gd name="T94" fmla="*/ 83917 w 42"/>
                <a:gd name="T95" fmla="*/ 1677 h 31"/>
                <a:gd name="T96" fmla="*/ 94675 w 42"/>
                <a:gd name="T97" fmla="*/ 1709 h 31"/>
                <a:gd name="T98" fmla="*/ 102686 w 42"/>
                <a:gd name="T99" fmla="*/ 1886 h 31"/>
                <a:gd name="T100" fmla="*/ 107888 w 42"/>
                <a:gd name="T101" fmla="*/ 1886 h 31"/>
                <a:gd name="T102" fmla="*/ 123641 w 42"/>
                <a:gd name="T103" fmla="*/ 2124 h 31"/>
                <a:gd name="T104" fmla="*/ 129178 w 42"/>
                <a:gd name="T105" fmla="*/ 2260 h 31"/>
                <a:gd name="T106" fmla="*/ 137182 w 42"/>
                <a:gd name="T107" fmla="*/ 2374 h 31"/>
                <a:gd name="T108" fmla="*/ 148270 w 42"/>
                <a:gd name="T109" fmla="*/ 2494 h 31"/>
                <a:gd name="T110" fmla="*/ 168054 w 42"/>
                <a:gd name="T111" fmla="*/ 2494 h 31"/>
                <a:gd name="T112" fmla="*/ 178604 w 42"/>
                <a:gd name="T113" fmla="*/ 2691 h 31"/>
                <a:gd name="T114" fmla="*/ 178604 w 42"/>
                <a:gd name="T115" fmla="*/ 2691 h 31"/>
                <a:gd name="T116" fmla="*/ 178604 w 42"/>
                <a:gd name="T117" fmla="*/ 2475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
                <a:gd name="T178" fmla="*/ 0 h 31"/>
                <a:gd name="T179" fmla="*/ 42 w 42"/>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 h="31">
                  <a:moveTo>
                    <a:pt x="40" y="28"/>
                  </a:moveTo>
                  <a:lnTo>
                    <a:pt x="42" y="30"/>
                  </a:lnTo>
                  <a:lnTo>
                    <a:pt x="39" y="26"/>
                  </a:lnTo>
                  <a:lnTo>
                    <a:pt x="35" y="25"/>
                  </a:lnTo>
                  <a:lnTo>
                    <a:pt x="33" y="23"/>
                  </a:lnTo>
                  <a:lnTo>
                    <a:pt x="32" y="23"/>
                  </a:lnTo>
                  <a:lnTo>
                    <a:pt x="30" y="23"/>
                  </a:lnTo>
                  <a:lnTo>
                    <a:pt x="27" y="20"/>
                  </a:lnTo>
                  <a:lnTo>
                    <a:pt x="25" y="20"/>
                  </a:lnTo>
                  <a:lnTo>
                    <a:pt x="23" y="18"/>
                  </a:lnTo>
                  <a:lnTo>
                    <a:pt x="22" y="16"/>
                  </a:lnTo>
                  <a:lnTo>
                    <a:pt x="20" y="16"/>
                  </a:lnTo>
                  <a:lnTo>
                    <a:pt x="18" y="14"/>
                  </a:lnTo>
                  <a:lnTo>
                    <a:pt x="17" y="14"/>
                  </a:lnTo>
                  <a:lnTo>
                    <a:pt x="15" y="12"/>
                  </a:lnTo>
                  <a:lnTo>
                    <a:pt x="13" y="10"/>
                  </a:lnTo>
                  <a:lnTo>
                    <a:pt x="12" y="9"/>
                  </a:lnTo>
                  <a:lnTo>
                    <a:pt x="10" y="7"/>
                  </a:lnTo>
                  <a:lnTo>
                    <a:pt x="8" y="7"/>
                  </a:lnTo>
                  <a:lnTo>
                    <a:pt x="7" y="5"/>
                  </a:lnTo>
                  <a:lnTo>
                    <a:pt x="5" y="3"/>
                  </a:lnTo>
                  <a:lnTo>
                    <a:pt x="3" y="3"/>
                  </a:lnTo>
                  <a:lnTo>
                    <a:pt x="2" y="2"/>
                  </a:lnTo>
                  <a:lnTo>
                    <a:pt x="2" y="1"/>
                  </a:lnTo>
                  <a:lnTo>
                    <a:pt x="0" y="0"/>
                  </a:lnTo>
                  <a:lnTo>
                    <a:pt x="2" y="2"/>
                  </a:lnTo>
                  <a:lnTo>
                    <a:pt x="2" y="1"/>
                  </a:lnTo>
                  <a:lnTo>
                    <a:pt x="0" y="2"/>
                  </a:lnTo>
                  <a:lnTo>
                    <a:pt x="2" y="2"/>
                  </a:lnTo>
                  <a:lnTo>
                    <a:pt x="1" y="4"/>
                  </a:lnTo>
                  <a:lnTo>
                    <a:pt x="3" y="6"/>
                  </a:lnTo>
                  <a:lnTo>
                    <a:pt x="5" y="6"/>
                  </a:lnTo>
                  <a:lnTo>
                    <a:pt x="6" y="9"/>
                  </a:lnTo>
                  <a:lnTo>
                    <a:pt x="8" y="11"/>
                  </a:lnTo>
                  <a:lnTo>
                    <a:pt x="10" y="11"/>
                  </a:lnTo>
                  <a:lnTo>
                    <a:pt x="11" y="13"/>
                  </a:lnTo>
                  <a:lnTo>
                    <a:pt x="13" y="13"/>
                  </a:lnTo>
                  <a:lnTo>
                    <a:pt x="15" y="15"/>
                  </a:lnTo>
                  <a:lnTo>
                    <a:pt x="18" y="17"/>
                  </a:lnTo>
                  <a:lnTo>
                    <a:pt x="19" y="19"/>
                  </a:lnTo>
                  <a:lnTo>
                    <a:pt x="21" y="20"/>
                  </a:lnTo>
                  <a:lnTo>
                    <a:pt x="23" y="22"/>
                  </a:lnTo>
                  <a:lnTo>
                    <a:pt x="24" y="22"/>
                  </a:lnTo>
                  <a:lnTo>
                    <a:pt x="28" y="24"/>
                  </a:lnTo>
                  <a:lnTo>
                    <a:pt x="29" y="26"/>
                  </a:lnTo>
                  <a:lnTo>
                    <a:pt x="31" y="27"/>
                  </a:lnTo>
                  <a:lnTo>
                    <a:pt x="33" y="29"/>
                  </a:lnTo>
                  <a:lnTo>
                    <a:pt x="38" y="29"/>
                  </a:lnTo>
                  <a:lnTo>
                    <a:pt x="40" y="31"/>
                  </a:lnTo>
                  <a:lnTo>
                    <a:pt x="40" y="2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66">
              <a:extLst>
                <a:ext uri="{FF2B5EF4-FFF2-40B4-BE49-F238E27FC236}">
                  <a16:creationId xmlns:a16="http://schemas.microsoft.com/office/drawing/2014/main" id="{921764EB-A423-444F-B5A9-2101B5F33CCB}"/>
                </a:ext>
              </a:extLst>
            </p:cNvPr>
            <p:cNvSpPr>
              <a:spLocks/>
            </p:cNvSpPr>
            <p:nvPr/>
          </p:nvSpPr>
          <p:spPr bwMode="auto">
            <a:xfrm>
              <a:off x="1024" y="3120"/>
              <a:ext cx="35" cy="60"/>
            </a:xfrm>
            <a:custGeom>
              <a:avLst/>
              <a:gdLst>
                <a:gd name="T0" fmla="*/ 67453 w 21"/>
                <a:gd name="T1" fmla="*/ 3224 h 46"/>
                <a:gd name="T2" fmla="*/ 74422 w 21"/>
                <a:gd name="T3" fmla="*/ 3166 h 46"/>
                <a:gd name="T4" fmla="*/ 67453 w 21"/>
                <a:gd name="T5" fmla="*/ 3004 h 46"/>
                <a:gd name="T6" fmla="*/ 63297 w 21"/>
                <a:gd name="T7" fmla="*/ 2978 h 46"/>
                <a:gd name="T8" fmla="*/ 63297 w 21"/>
                <a:gd name="T9" fmla="*/ 2845 h 46"/>
                <a:gd name="T10" fmla="*/ 57328 w 21"/>
                <a:gd name="T11" fmla="*/ 2806 h 46"/>
                <a:gd name="T12" fmla="*/ 47430 w 21"/>
                <a:gd name="T13" fmla="*/ 2528 h 46"/>
                <a:gd name="T14" fmla="*/ 47430 w 21"/>
                <a:gd name="T15" fmla="*/ 2528 h 46"/>
                <a:gd name="T16" fmla="*/ 47430 w 21"/>
                <a:gd name="T17" fmla="*/ 2369 h 46"/>
                <a:gd name="T18" fmla="*/ 42153 w 21"/>
                <a:gd name="T19" fmla="*/ 2283 h 46"/>
                <a:gd name="T20" fmla="*/ 42153 w 21"/>
                <a:gd name="T21" fmla="*/ 2283 h 46"/>
                <a:gd name="T22" fmla="*/ 35903 w 21"/>
                <a:gd name="T23" fmla="*/ 2092 h 46"/>
                <a:gd name="T24" fmla="*/ 35903 w 21"/>
                <a:gd name="T25" fmla="*/ 2070 h 46"/>
                <a:gd name="T26" fmla="*/ 32255 w 21"/>
                <a:gd name="T27" fmla="*/ 1895 h 46"/>
                <a:gd name="T28" fmla="*/ 32255 w 21"/>
                <a:gd name="T29" fmla="*/ 1766 h 46"/>
                <a:gd name="T30" fmla="*/ 25292 w 21"/>
                <a:gd name="T31" fmla="*/ 1649 h 46"/>
                <a:gd name="T32" fmla="*/ 21542 w 21"/>
                <a:gd name="T33" fmla="*/ 1453 h 46"/>
                <a:gd name="T34" fmla="*/ 17075 w 21"/>
                <a:gd name="T35" fmla="*/ 1217 h 46"/>
                <a:gd name="T36" fmla="*/ 17075 w 21"/>
                <a:gd name="T37" fmla="*/ 1067 h 46"/>
                <a:gd name="T38" fmla="*/ 17075 w 21"/>
                <a:gd name="T39" fmla="*/ 1067 h 46"/>
                <a:gd name="T40" fmla="*/ 15175 w 21"/>
                <a:gd name="T41" fmla="*/ 655 h 46"/>
                <a:gd name="T42" fmla="*/ 6147 w 21"/>
                <a:gd name="T43" fmla="*/ 502 h 46"/>
                <a:gd name="T44" fmla="*/ 10245 w 21"/>
                <a:gd name="T45" fmla="*/ 0 h 46"/>
                <a:gd name="T46" fmla="*/ 6147 w 21"/>
                <a:gd name="T47" fmla="*/ 0 h 46"/>
                <a:gd name="T48" fmla="*/ 3688 w 21"/>
                <a:gd name="T49" fmla="*/ 502 h 46"/>
                <a:gd name="T50" fmla="*/ 0 w 21"/>
                <a:gd name="T51" fmla="*/ 655 h 46"/>
                <a:gd name="T52" fmla="*/ 6147 w 21"/>
                <a:gd name="T53" fmla="*/ 933 h 46"/>
                <a:gd name="T54" fmla="*/ 3688 w 21"/>
                <a:gd name="T55" fmla="*/ 1067 h 46"/>
                <a:gd name="T56" fmla="*/ 3688 w 21"/>
                <a:gd name="T57" fmla="*/ 1114 h 46"/>
                <a:gd name="T58" fmla="*/ 10245 w 21"/>
                <a:gd name="T59" fmla="*/ 1230 h 46"/>
                <a:gd name="T60" fmla="*/ 15175 w 21"/>
                <a:gd name="T61" fmla="*/ 1587 h 46"/>
                <a:gd name="T62" fmla="*/ 15175 w 21"/>
                <a:gd name="T63" fmla="*/ 1649 h 46"/>
                <a:gd name="T64" fmla="*/ 17075 w 21"/>
                <a:gd name="T65" fmla="*/ 1816 h 46"/>
                <a:gd name="T66" fmla="*/ 25292 w 21"/>
                <a:gd name="T67" fmla="*/ 2006 h 46"/>
                <a:gd name="T68" fmla="*/ 25292 w 21"/>
                <a:gd name="T69" fmla="*/ 2092 h 46"/>
                <a:gd name="T70" fmla="*/ 28458 w 21"/>
                <a:gd name="T71" fmla="*/ 2283 h 46"/>
                <a:gd name="T72" fmla="*/ 28458 w 21"/>
                <a:gd name="T73" fmla="*/ 2369 h 46"/>
                <a:gd name="T74" fmla="*/ 28458 w 21"/>
                <a:gd name="T75" fmla="*/ 2369 h 46"/>
                <a:gd name="T76" fmla="*/ 32255 w 21"/>
                <a:gd name="T77" fmla="*/ 2528 h 46"/>
                <a:gd name="T78" fmla="*/ 37978 w 21"/>
                <a:gd name="T79" fmla="*/ 2700 h 46"/>
                <a:gd name="T80" fmla="*/ 42153 w 21"/>
                <a:gd name="T81" fmla="*/ 2806 h 46"/>
                <a:gd name="T82" fmla="*/ 48325 w 21"/>
                <a:gd name="T83" fmla="*/ 2978 h 46"/>
                <a:gd name="T84" fmla="*/ 57328 w 21"/>
                <a:gd name="T85" fmla="*/ 2978 h 46"/>
                <a:gd name="T86" fmla="*/ 57328 w 21"/>
                <a:gd name="T87" fmla="*/ 2978 h 46"/>
                <a:gd name="T88" fmla="*/ 57328 w 21"/>
                <a:gd name="T89" fmla="*/ 3090 h 46"/>
                <a:gd name="T90" fmla="*/ 59838 w 21"/>
                <a:gd name="T91" fmla="*/ 3090 h 46"/>
                <a:gd name="T92" fmla="*/ 67453 w 21"/>
                <a:gd name="T93" fmla="*/ 3224 h 46"/>
                <a:gd name="T94" fmla="*/ 67453 w 21"/>
                <a:gd name="T95" fmla="*/ 3090 h 46"/>
                <a:gd name="T96" fmla="*/ 67453 w 21"/>
                <a:gd name="T97" fmla="*/ 322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46"/>
                <a:gd name="T149" fmla="*/ 21 w 21"/>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46">
                  <a:moveTo>
                    <a:pt x="19" y="46"/>
                  </a:moveTo>
                  <a:lnTo>
                    <a:pt x="21" y="45"/>
                  </a:lnTo>
                  <a:lnTo>
                    <a:pt x="19" y="43"/>
                  </a:lnTo>
                  <a:lnTo>
                    <a:pt x="18" y="42"/>
                  </a:lnTo>
                  <a:lnTo>
                    <a:pt x="18" y="41"/>
                  </a:lnTo>
                  <a:lnTo>
                    <a:pt x="16" y="40"/>
                  </a:lnTo>
                  <a:lnTo>
                    <a:pt x="13" y="36"/>
                  </a:lnTo>
                  <a:lnTo>
                    <a:pt x="13" y="34"/>
                  </a:lnTo>
                  <a:lnTo>
                    <a:pt x="12" y="32"/>
                  </a:lnTo>
                  <a:lnTo>
                    <a:pt x="10" y="30"/>
                  </a:lnTo>
                  <a:lnTo>
                    <a:pt x="10" y="29"/>
                  </a:lnTo>
                  <a:lnTo>
                    <a:pt x="9" y="27"/>
                  </a:lnTo>
                  <a:lnTo>
                    <a:pt x="9" y="25"/>
                  </a:lnTo>
                  <a:lnTo>
                    <a:pt x="7" y="24"/>
                  </a:lnTo>
                  <a:lnTo>
                    <a:pt x="6" y="21"/>
                  </a:lnTo>
                  <a:lnTo>
                    <a:pt x="5" y="17"/>
                  </a:lnTo>
                  <a:lnTo>
                    <a:pt x="5" y="15"/>
                  </a:lnTo>
                  <a:lnTo>
                    <a:pt x="4" y="9"/>
                  </a:lnTo>
                  <a:lnTo>
                    <a:pt x="2" y="7"/>
                  </a:lnTo>
                  <a:lnTo>
                    <a:pt x="3" y="0"/>
                  </a:lnTo>
                  <a:lnTo>
                    <a:pt x="2" y="0"/>
                  </a:lnTo>
                  <a:lnTo>
                    <a:pt x="1" y="7"/>
                  </a:lnTo>
                  <a:lnTo>
                    <a:pt x="0" y="9"/>
                  </a:lnTo>
                  <a:lnTo>
                    <a:pt x="2" y="13"/>
                  </a:lnTo>
                  <a:lnTo>
                    <a:pt x="1" y="15"/>
                  </a:lnTo>
                  <a:lnTo>
                    <a:pt x="1" y="16"/>
                  </a:lnTo>
                  <a:lnTo>
                    <a:pt x="3" y="18"/>
                  </a:lnTo>
                  <a:lnTo>
                    <a:pt x="4" y="22"/>
                  </a:lnTo>
                  <a:lnTo>
                    <a:pt x="4" y="24"/>
                  </a:lnTo>
                  <a:lnTo>
                    <a:pt x="5" y="26"/>
                  </a:lnTo>
                  <a:lnTo>
                    <a:pt x="7" y="28"/>
                  </a:lnTo>
                  <a:lnTo>
                    <a:pt x="7" y="30"/>
                  </a:lnTo>
                  <a:lnTo>
                    <a:pt x="8" y="32"/>
                  </a:lnTo>
                  <a:lnTo>
                    <a:pt x="8" y="34"/>
                  </a:lnTo>
                  <a:lnTo>
                    <a:pt x="9" y="36"/>
                  </a:lnTo>
                  <a:lnTo>
                    <a:pt x="11" y="38"/>
                  </a:lnTo>
                  <a:lnTo>
                    <a:pt x="12" y="40"/>
                  </a:lnTo>
                  <a:lnTo>
                    <a:pt x="14" y="42"/>
                  </a:lnTo>
                  <a:lnTo>
                    <a:pt x="16" y="42"/>
                  </a:lnTo>
                  <a:lnTo>
                    <a:pt x="16" y="44"/>
                  </a:lnTo>
                  <a:lnTo>
                    <a:pt x="17" y="44"/>
                  </a:lnTo>
                  <a:lnTo>
                    <a:pt x="19" y="46"/>
                  </a:lnTo>
                  <a:lnTo>
                    <a:pt x="19" y="44"/>
                  </a:lnTo>
                  <a:lnTo>
                    <a:pt x="19" y="4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67">
              <a:extLst>
                <a:ext uri="{FF2B5EF4-FFF2-40B4-BE49-F238E27FC236}">
                  <a16:creationId xmlns:a16="http://schemas.microsoft.com/office/drawing/2014/main" id="{DB379CA9-DE64-4232-9DF0-F41994CAAEA6}"/>
                </a:ext>
              </a:extLst>
            </p:cNvPr>
            <p:cNvSpPr>
              <a:spLocks/>
            </p:cNvSpPr>
            <p:nvPr/>
          </p:nvSpPr>
          <p:spPr bwMode="auto">
            <a:xfrm>
              <a:off x="1022" y="3088"/>
              <a:ext cx="14" cy="34"/>
            </a:xfrm>
            <a:custGeom>
              <a:avLst/>
              <a:gdLst>
                <a:gd name="T0" fmla="*/ 30634 w 8"/>
                <a:gd name="T1" fmla="*/ 1890 h 26"/>
                <a:gd name="T2" fmla="*/ 30634 w 8"/>
                <a:gd name="T3" fmla="*/ 1788 h 26"/>
                <a:gd name="T4" fmla="*/ 40331 w 8"/>
                <a:gd name="T5" fmla="*/ 1619 h 26"/>
                <a:gd name="T6" fmla="*/ 40331 w 8"/>
                <a:gd name="T7" fmla="*/ 1384 h 26"/>
                <a:gd name="T8" fmla="*/ 23062 w 8"/>
                <a:gd name="T9" fmla="*/ 1384 h 26"/>
                <a:gd name="T10" fmla="*/ 23062 w 8"/>
                <a:gd name="T11" fmla="*/ 1384 h 26"/>
                <a:gd name="T12" fmla="*/ 30634 w 8"/>
                <a:gd name="T13" fmla="*/ 1238 h 26"/>
                <a:gd name="T14" fmla="*/ 30634 w 8"/>
                <a:gd name="T15" fmla="*/ 1238 h 26"/>
                <a:gd name="T16" fmla="*/ 30634 w 8"/>
                <a:gd name="T17" fmla="*/ 1238 h 26"/>
                <a:gd name="T18" fmla="*/ 30634 w 8"/>
                <a:gd name="T19" fmla="*/ 947 h 26"/>
                <a:gd name="T20" fmla="*/ 30634 w 8"/>
                <a:gd name="T21" fmla="*/ 947 h 26"/>
                <a:gd name="T22" fmla="*/ 30634 w 8"/>
                <a:gd name="T23" fmla="*/ 799 h 26"/>
                <a:gd name="T24" fmla="*/ 40331 w 8"/>
                <a:gd name="T25" fmla="*/ 724 h 26"/>
                <a:gd name="T26" fmla="*/ 40331 w 8"/>
                <a:gd name="T27" fmla="*/ 724 h 26"/>
                <a:gd name="T28" fmla="*/ 40331 w 8"/>
                <a:gd name="T29" fmla="*/ 554 h 26"/>
                <a:gd name="T30" fmla="*/ 40331 w 8"/>
                <a:gd name="T31" fmla="*/ 554 h 26"/>
                <a:gd name="T32" fmla="*/ 40331 w 8"/>
                <a:gd name="T33" fmla="*/ 554 h 26"/>
                <a:gd name="T34" fmla="*/ 40331 w 8"/>
                <a:gd name="T35" fmla="*/ 424 h 26"/>
                <a:gd name="T36" fmla="*/ 40331 w 8"/>
                <a:gd name="T37" fmla="*/ 298 h 26"/>
                <a:gd name="T38" fmla="*/ 42781 w 8"/>
                <a:gd name="T39" fmla="*/ 174 h 26"/>
                <a:gd name="T40" fmla="*/ 53610 w 8"/>
                <a:gd name="T41" fmla="*/ 298 h 26"/>
                <a:gd name="T42" fmla="*/ 53610 w 8"/>
                <a:gd name="T43" fmla="*/ 228 h 26"/>
                <a:gd name="T44" fmla="*/ 42781 w 8"/>
                <a:gd name="T45" fmla="*/ 1 h 26"/>
                <a:gd name="T46" fmla="*/ 60384 w 8"/>
                <a:gd name="T47" fmla="*/ 1 h 26"/>
                <a:gd name="T48" fmla="*/ 30634 w 8"/>
                <a:gd name="T49" fmla="*/ 0 h 26"/>
                <a:gd name="T50" fmla="*/ 30634 w 8"/>
                <a:gd name="T51" fmla="*/ 298 h 26"/>
                <a:gd name="T52" fmla="*/ 10066 w 8"/>
                <a:gd name="T53" fmla="*/ 424 h 26"/>
                <a:gd name="T54" fmla="*/ 10066 w 8"/>
                <a:gd name="T55" fmla="*/ 510 h 26"/>
                <a:gd name="T56" fmla="*/ 10066 w 8"/>
                <a:gd name="T57" fmla="*/ 510 h 26"/>
                <a:gd name="T58" fmla="*/ 10066 w 8"/>
                <a:gd name="T59" fmla="*/ 667 h 26"/>
                <a:gd name="T60" fmla="*/ 10066 w 8"/>
                <a:gd name="T61" fmla="*/ 799 h 26"/>
                <a:gd name="T62" fmla="*/ 10066 w 8"/>
                <a:gd name="T63" fmla="*/ 799 h 26"/>
                <a:gd name="T64" fmla="*/ 10066 w 8"/>
                <a:gd name="T65" fmla="*/ 799 h 26"/>
                <a:gd name="T66" fmla="*/ 0 w 8"/>
                <a:gd name="T67" fmla="*/ 1045 h 26"/>
                <a:gd name="T68" fmla="*/ 17505 w 8"/>
                <a:gd name="T69" fmla="*/ 1105 h 26"/>
                <a:gd name="T70" fmla="*/ 0 w 8"/>
                <a:gd name="T71" fmla="*/ 1367 h 26"/>
                <a:gd name="T72" fmla="*/ 17505 w 8"/>
                <a:gd name="T73" fmla="*/ 1367 h 26"/>
                <a:gd name="T74" fmla="*/ 0 w 8"/>
                <a:gd name="T75" fmla="*/ 1367 h 26"/>
                <a:gd name="T76" fmla="*/ 10066 w 8"/>
                <a:gd name="T77" fmla="*/ 1445 h 26"/>
                <a:gd name="T78" fmla="*/ 10066 w 8"/>
                <a:gd name="T79" fmla="*/ 1788 h 26"/>
                <a:gd name="T80" fmla="*/ 17505 w 8"/>
                <a:gd name="T81" fmla="*/ 1890 h 26"/>
                <a:gd name="T82" fmla="*/ 30634 w 8"/>
                <a:gd name="T83" fmla="*/ 1788 h 26"/>
                <a:gd name="T84" fmla="*/ 30634 w 8"/>
                <a:gd name="T85" fmla="*/ 1890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
                <a:gd name="T130" fmla="*/ 0 h 26"/>
                <a:gd name="T131" fmla="*/ 8 w 8"/>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 h="26">
                  <a:moveTo>
                    <a:pt x="4" y="26"/>
                  </a:moveTo>
                  <a:lnTo>
                    <a:pt x="4" y="24"/>
                  </a:lnTo>
                  <a:lnTo>
                    <a:pt x="5" y="22"/>
                  </a:lnTo>
                  <a:lnTo>
                    <a:pt x="5" y="19"/>
                  </a:lnTo>
                  <a:lnTo>
                    <a:pt x="3" y="19"/>
                  </a:lnTo>
                  <a:lnTo>
                    <a:pt x="4" y="17"/>
                  </a:lnTo>
                  <a:lnTo>
                    <a:pt x="4" y="13"/>
                  </a:lnTo>
                  <a:lnTo>
                    <a:pt x="4" y="11"/>
                  </a:lnTo>
                  <a:lnTo>
                    <a:pt x="5" y="10"/>
                  </a:lnTo>
                  <a:lnTo>
                    <a:pt x="5" y="8"/>
                  </a:lnTo>
                  <a:lnTo>
                    <a:pt x="5" y="6"/>
                  </a:lnTo>
                  <a:lnTo>
                    <a:pt x="5" y="4"/>
                  </a:lnTo>
                  <a:lnTo>
                    <a:pt x="6" y="2"/>
                  </a:lnTo>
                  <a:lnTo>
                    <a:pt x="7" y="4"/>
                  </a:lnTo>
                  <a:lnTo>
                    <a:pt x="7" y="3"/>
                  </a:lnTo>
                  <a:lnTo>
                    <a:pt x="6" y="1"/>
                  </a:lnTo>
                  <a:lnTo>
                    <a:pt x="8" y="1"/>
                  </a:lnTo>
                  <a:lnTo>
                    <a:pt x="4" y="0"/>
                  </a:lnTo>
                  <a:lnTo>
                    <a:pt x="4" y="4"/>
                  </a:lnTo>
                  <a:lnTo>
                    <a:pt x="1" y="6"/>
                  </a:lnTo>
                  <a:lnTo>
                    <a:pt x="1" y="7"/>
                  </a:lnTo>
                  <a:lnTo>
                    <a:pt x="1" y="9"/>
                  </a:lnTo>
                  <a:lnTo>
                    <a:pt x="1" y="11"/>
                  </a:lnTo>
                  <a:lnTo>
                    <a:pt x="0" y="14"/>
                  </a:lnTo>
                  <a:lnTo>
                    <a:pt x="2" y="15"/>
                  </a:lnTo>
                  <a:lnTo>
                    <a:pt x="0" y="18"/>
                  </a:lnTo>
                  <a:lnTo>
                    <a:pt x="2" y="18"/>
                  </a:lnTo>
                  <a:lnTo>
                    <a:pt x="0" y="18"/>
                  </a:lnTo>
                  <a:lnTo>
                    <a:pt x="1" y="20"/>
                  </a:lnTo>
                  <a:lnTo>
                    <a:pt x="1" y="24"/>
                  </a:lnTo>
                  <a:lnTo>
                    <a:pt x="2" y="26"/>
                  </a:lnTo>
                  <a:lnTo>
                    <a:pt x="4" y="24"/>
                  </a:lnTo>
                  <a:lnTo>
                    <a:pt x="4" y="2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68">
              <a:extLst>
                <a:ext uri="{FF2B5EF4-FFF2-40B4-BE49-F238E27FC236}">
                  <a16:creationId xmlns:a16="http://schemas.microsoft.com/office/drawing/2014/main" id="{6BCCB99D-6F0F-4B5E-8E69-9FCDB6FFB469}"/>
                </a:ext>
              </a:extLst>
            </p:cNvPr>
            <p:cNvSpPr>
              <a:spLocks/>
            </p:cNvSpPr>
            <p:nvPr/>
          </p:nvSpPr>
          <p:spPr bwMode="auto">
            <a:xfrm>
              <a:off x="1031" y="3059"/>
              <a:ext cx="77" cy="112"/>
            </a:xfrm>
            <a:custGeom>
              <a:avLst/>
              <a:gdLst>
                <a:gd name="T0" fmla="*/ 6398 w 46"/>
                <a:gd name="T1" fmla="*/ 2040 h 85"/>
                <a:gd name="T2" fmla="*/ 52691 w 46"/>
                <a:gd name="T3" fmla="*/ 258 h 85"/>
                <a:gd name="T4" fmla="*/ 40716 w 46"/>
                <a:gd name="T5" fmla="*/ 0 h 85"/>
                <a:gd name="T6" fmla="*/ 0 w 46"/>
                <a:gd name="T7" fmla="*/ 3177 h 85"/>
                <a:gd name="T8" fmla="*/ 68155 w 46"/>
                <a:gd name="T9" fmla="*/ 5950 h 85"/>
                <a:gd name="T10" fmla="*/ 168573 w 46"/>
                <a:gd name="T11" fmla="*/ 6744 h 85"/>
                <a:gd name="T12" fmla="*/ 158677 w 46"/>
                <a:gd name="T13" fmla="*/ 6555 h 85"/>
                <a:gd name="T14" fmla="*/ 151464 w 46"/>
                <a:gd name="T15" fmla="*/ 6854 h 85"/>
                <a:gd name="T16" fmla="*/ 164454 w 46"/>
                <a:gd name="T17" fmla="*/ 7051 h 85"/>
                <a:gd name="T18" fmla="*/ 175135 w 46"/>
                <a:gd name="T19" fmla="*/ 6555 h 85"/>
                <a:gd name="T20" fmla="*/ 68155 w 46"/>
                <a:gd name="T21" fmla="*/ 5696 h 85"/>
                <a:gd name="T22" fmla="*/ 74581 w 46"/>
                <a:gd name="T23" fmla="*/ 5696 h 85"/>
                <a:gd name="T24" fmla="*/ 15901 w 46"/>
                <a:gd name="T25" fmla="*/ 3314 h 85"/>
                <a:gd name="T26" fmla="*/ 15901 w 46"/>
                <a:gd name="T27" fmla="*/ 3314 h 85"/>
                <a:gd name="T28" fmla="*/ 56630 w 46"/>
                <a:gd name="T29" fmla="*/ 1 h 85"/>
                <a:gd name="T30" fmla="*/ 40716 w 46"/>
                <a:gd name="T31" fmla="*/ 0 h 85"/>
                <a:gd name="T32" fmla="*/ 3822 w 46"/>
                <a:gd name="T33" fmla="*/ 1909 h 85"/>
                <a:gd name="T34" fmla="*/ 6398 w 46"/>
                <a:gd name="T35" fmla="*/ 2040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85"/>
                <a:gd name="T56" fmla="*/ 46 w 4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85">
                  <a:moveTo>
                    <a:pt x="2" y="25"/>
                  </a:moveTo>
                  <a:lnTo>
                    <a:pt x="14" y="3"/>
                  </a:lnTo>
                  <a:lnTo>
                    <a:pt x="11" y="0"/>
                  </a:lnTo>
                  <a:lnTo>
                    <a:pt x="0" y="39"/>
                  </a:lnTo>
                  <a:lnTo>
                    <a:pt x="18" y="72"/>
                  </a:lnTo>
                  <a:lnTo>
                    <a:pt x="44" y="82"/>
                  </a:lnTo>
                  <a:lnTo>
                    <a:pt x="42" y="80"/>
                  </a:lnTo>
                  <a:lnTo>
                    <a:pt x="40" y="83"/>
                  </a:lnTo>
                  <a:lnTo>
                    <a:pt x="43" y="85"/>
                  </a:lnTo>
                  <a:lnTo>
                    <a:pt x="46" y="80"/>
                  </a:lnTo>
                  <a:lnTo>
                    <a:pt x="18" y="69"/>
                  </a:lnTo>
                  <a:lnTo>
                    <a:pt x="20" y="69"/>
                  </a:lnTo>
                  <a:lnTo>
                    <a:pt x="4" y="40"/>
                  </a:lnTo>
                  <a:lnTo>
                    <a:pt x="15" y="1"/>
                  </a:lnTo>
                  <a:lnTo>
                    <a:pt x="11" y="0"/>
                  </a:lnTo>
                  <a:lnTo>
                    <a:pt x="1" y="23"/>
                  </a:lnTo>
                  <a:lnTo>
                    <a:pt x="2" y="2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69">
              <a:extLst>
                <a:ext uri="{FF2B5EF4-FFF2-40B4-BE49-F238E27FC236}">
                  <a16:creationId xmlns:a16="http://schemas.microsoft.com/office/drawing/2014/main" id="{026CF370-8DE8-40C9-8B97-93E18C907F17}"/>
                </a:ext>
              </a:extLst>
            </p:cNvPr>
            <p:cNvSpPr>
              <a:spLocks/>
            </p:cNvSpPr>
            <p:nvPr/>
          </p:nvSpPr>
          <p:spPr bwMode="auto">
            <a:xfrm>
              <a:off x="1098" y="3165"/>
              <a:ext cx="39" cy="31"/>
            </a:xfrm>
            <a:custGeom>
              <a:avLst/>
              <a:gdLst>
                <a:gd name="T0" fmla="*/ 4814 w 23"/>
                <a:gd name="T1" fmla="*/ 435 h 23"/>
                <a:gd name="T2" fmla="*/ 0 w 23"/>
                <a:gd name="T3" fmla="*/ 240 h 23"/>
                <a:gd name="T4" fmla="*/ 0 w 23"/>
                <a:gd name="T5" fmla="*/ 435 h 23"/>
                <a:gd name="T6" fmla="*/ 4814 w 23"/>
                <a:gd name="T7" fmla="*/ 720 h 23"/>
                <a:gd name="T8" fmla="*/ 13842 w 23"/>
                <a:gd name="T9" fmla="*/ 720 h 23"/>
                <a:gd name="T10" fmla="*/ 13842 w 23"/>
                <a:gd name="T11" fmla="*/ 720 h 23"/>
                <a:gd name="T12" fmla="*/ 13842 w 23"/>
                <a:gd name="T13" fmla="*/ 970 h 23"/>
                <a:gd name="T14" fmla="*/ 19181 w 23"/>
                <a:gd name="T15" fmla="*/ 1140 h 23"/>
                <a:gd name="T16" fmla="*/ 27688 w 23"/>
                <a:gd name="T17" fmla="*/ 1140 h 23"/>
                <a:gd name="T18" fmla="*/ 39863 w 23"/>
                <a:gd name="T19" fmla="*/ 1689 h 23"/>
                <a:gd name="T20" fmla="*/ 39863 w 23"/>
                <a:gd name="T21" fmla="*/ 1689 h 23"/>
                <a:gd name="T22" fmla="*/ 39863 w 23"/>
                <a:gd name="T23" fmla="*/ 1689 h 23"/>
                <a:gd name="T24" fmla="*/ 51975 w 23"/>
                <a:gd name="T25" fmla="*/ 1934 h 23"/>
                <a:gd name="T26" fmla="*/ 55149 w 23"/>
                <a:gd name="T27" fmla="*/ 1934 h 23"/>
                <a:gd name="T28" fmla="*/ 55149 w 23"/>
                <a:gd name="T29" fmla="*/ 2072 h 23"/>
                <a:gd name="T30" fmla="*/ 74632 w 23"/>
                <a:gd name="T31" fmla="*/ 2375 h 23"/>
                <a:gd name="T32" fmla="*/ 74632 w 23"/>
                <a:gd name="T33" fmla="*/ 2375 h 23"/>
                <a:gd name="T34" fmla="*/ 88132 w 23"/>
                <a:gd name="T35" fmla="*/ 2465 h 23"/>
                <a:gd name="T36" fmla="*/ 99121 w 23"/>
                <a:gd name="T37" fmla="*/ 2779 h 23"/>
                <a:gd name="T38" fmla="*/ 99121 w 23"/>
                <a:gd name="T39" fmla="*/ 2779 h 23"/>
                <a:gd name="T40" fmla="*/ 107297 w 23"/>
                <a:gd name="T41" fmla="*/ 2465 h 23"/>
                <a:gd name="T42" fmla="*/ 107297 w 23"/>
                <a:gd name="T43" fmla="*/ 2465 h 23"/>
                <a:gd name="T44" fmla="*/ 99121 w 23"/>
                <a:gd name="T45" fmla="*/ 2276 h 23"/>
                <a:gd name="T46" fmla="*/ 86266 w 23"/>
                <a:gd name="T47" fmla="*/ 2276 h 23"/>
                <a:gd name="T48" fmla="*/ 74632 w 23"/>
                <a:gd name="T49" fmla="*/ 2062 h 23"/>
                <a:gd name="T50" fmla="*/ 67485 w 23"/>
                <a:gd name="T51" fmla="*/ 1762 h 23"/>
                <a:gd name="T52" fmla="*/ 67485 w 23"/>
                <a:gd name="T53" fmla="*/ 1762 h 23"/>
                <a:gd name="T54" fmla="*/ 60335 w 23"/>
                <a:gd name="T55" fmla="*/ 1762 h 23"/>
                <a:gd name="T56" fmla="*/ 51975 w 23"/>
                <a:gd name="T57" fmla="*/ 1537 h 23"/>
                <a:gd name="T58" fmla="*/ 51975 w 23"/>
                <a:gd name="T59" fmla="*/ 1537 h 23"/>
                <a:gd name="T60" fmla="*/ 39863 w 23"/>
                <a:gd name="T61" fmla="*/ 1435 h 23"/>
                <a:gd name="T62" fmla="*/ 27688 w 23"/>
                <a:gd name="T63" fmla="*/ 970 h 23"/>
                <a:gd name="T64" fmla="*/ 27688 w 23"/>
                <a:gd name="T65" fmla="*/ 970 h 23"/>
                <a:gd name="T66" fmla="*/ 32524 w 23"/>
                <a:gd name="T67" fmla="*/ 720 h 23"/>
                <a:gd name="T68" fmla="*/ 23471 w 23"/>
                <a:gd name="T69" fmla="*/ 720 h 23"/>
                <a:gd name="T70" fmla="*/ 13842 w 23"/>
                <a:gd name="T71" fmla="*/ 435 h 23"/>
                <a:gd name="T72" fmla="*/ 13842 w 23"/>
                <a:gd name="T73" fmla="*/ 435 h 23"/>
                <a:gd name="T74" fmla="*/ 13842 w 23"/>
                <a:gd name="T75" fmla="*/ 240 h 23"/>
                <a:gd name="T76" fmla="*/ 8163 w 23"/>
                <a:gd name="T77" fmla="*/ 0 h 23"/>
                <a:gd name="T78" fmla="*/ 4814 w 23"/>
                <a:gd name="T79" fmla="*/ 435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
                <a:gd name="T121" fmla="*/ 0 h 23"/>
                <a:gd name="T122" fmla="*/ 23 w 23"/>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 h="23">
                  <a:moveTo>
                    <a:pt x="1" y="4"/>
                  </a:moveTo>
                  <a:lnTo>
                    <a:pt x="0" y="2"/>
                  </a:lnTo>
                  <a:lnTo>
                    <a:pt x="0" y="4"/>
                  </a:lnTo>
                  <a:lnTo>
                    <a:pt x="1" y="6"/>
                  </a:lnTo>
                  <a:lnTo>
                    <a:pt x="3" y="6"/>
                  </a:lnTo>
                  <a:lnTo>
                    <a:pt x="3" y="8"/>
                  </a:lnTo>
                  <a:lnTo>
                    <a:pt x="4" y="10"/>
                  </a:lnTo>
                  <a:lnTo>
                    <a:pt x="6" y="10"/>
                  </a:lnTo>
                  <a:lnTo>
                    <a:pt x="9" y="14"/>
                  </a:lnTo>
                  <a:lnTo>
                    <a:pt x="11" y="16"/>
                  </a:lnTo>
                  <a:lnTo>
                    <a:pt x="12" y="16"/>
                  </a:lnTo>
                  <a:lnTo>
                    <a:pt x="12" y="18"/>
                  </a:lnTo>
                  <a:lnTo>
                    <a:pt x="16" y="20"/>
                  </a:lnTo>
                  <a:lnTo>
                    <a:pt x="19" y="21"/>
                  </a:lnTo>
                  <a:lnTo>
                    <a:pt x="21" y="23"/>
                  </a:lnTo>
                  <a:lnTo>
                    <a:pt x="23" y="21"/>
                  </a:lnTo>
                  <a:lnTo>
                    <a:pt x="21" y="19"/>
                  </a:lnTo>
                  <a:lnTo>
                    <a:pt x="18" y="19"/>
                  </a:lnTo>
                  <a:lnTo>
                    <a:pt x="16" y="17"/>
                  </a:lnTo>
                  <a:lnTo>
                    <a:pt x="14" y="15"/>
                  </a:lnTo>
                  <a:lnTo>
                    <a:pt x="13" y="15"/>
                  </a:lnTo>
                  <a:lnTo>
                    <a:pt x="11" y="13"/>
                  </a:lnTo>
                  <a:lnTo>
                    <a:pt x="9" y="12"/>
                  </a:lnTo>
                  <a:lnTo>
                    <a:pt x="6" y="8"/>
                  </a:lnTo>
                  <a:lnTo>
                    <a:pt x="7" y="6"/>
                  </a:lnTo>
                  <a:lnTo>
                    <a:pt x="5" y="6"/>
                  </a:lnTo>
                  <a:lnTo>
                    <a:pt x="3" y="4"/>
                  </a:lnTo>
                  <a:lnTo>
                    <a:pt x="3" y="2"/>
                  </a:lnTo>
                  <a:lnTo>
                    <a:pt x="2" y="0"/>
                  </a:lnTo>
                  <a:lnTo>
                    <a:pt x="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70">
              <a:extLst>
                <a:ext uri="{FF2B5EF4-FFF2-40B4-BE49-F238E27FC236}">
                  <a16:creationId xmlns:a16="http://schemas.microsoft.com/office/drawing/2014/main" id="{E0D2115B-68B3-4E4B-9B21-FE43191D7BA8}"/>
                </a:ext>
              </a:extLst>
            </p:cNvPr>
            <p:cNvSpPr>
              <a:spLocks/>
            </p:cNvSpPr>
            <p:nvPr/>
          </p:nvSpPr>
          <p:spPr bwMode="auto">
            <a:xfrm>
              <a:off x="1135" y="3193"/>
              <a:ext cx="53" cy="12"/>
            </a:xfrm>
            <a:custGeom>
              <a:avLst/>
              <a:gdLst>
                <a:gd name="T0" fmla="*/ 0 w 31"/>
                <a:gd name="T1" fmla="*/ 207 h 9"/>
                <a:gd name="T2" fmla="*/ 9330 w 31"/>
                <a:gd name="T3" fmla="*/ 207 h 9"/>
                <a:gd name="T4" fmla="*/ 22557 w 31"/>
                <a:gd name="T5" fmla="*/ 491 h 9"/>
                <a:gd name="T6" fmla="*/ 38565 w 31"/>
                <a:gd name="T7" fmla="*/ 491 h 9"/>
                <a:gd name="T8" fmla="*/ 46625 w 31"/>
                <a:gd name="T9" fmla="*/ 655 h 9"/>
                <a:gd name="T10" fmla="*/ 58705 w 31"/>
                <a:gd name="T11" fmla="*/ 635 h 9"/>
                <a:gd name="T12" fmla="*/ 69430 w 31"/>
                <a:gd name="T13" fmla="*/ 635 h 9"/>
                <a:gd name="T14" fmla="*/ 65934 w 31"/>
                <a:gd name="T15" fmla="*/ 847 h 9"/>
                <a:gd name="T16" fmla="*/ 84241 w 31"/>
                <a:gd name="T17" fmla="*/ 847 h 9"/>
                <a:gd name="T18" fmla="*/ 84241 w 31"/>
                <a:gd name="T19" fmla="*/ 635 h 9"/>
                <a:gd name="T20" fmla="*/ 97400 w 31"/>
                <a:gd name="T21" fmla="*/ 635 h 9"/>
                <a:gd name="T22" fmla="*/ 105465 w 31"/>
                <a:gd name="T23" fmla="*/ 873 h 9"/>
                <a:gd name="T24" fmla="*/ 118703 w 31"/>
                <a:gd name="T25" fmla="*/ 655 h 9"/>
                <a:gd name="T26" fmla="*/ 135270 w 31"/>
                <a:gd name="T27" fmla="*/ 655 h 9"/>
                <a:gd name="T28" fmla="*/ 144025 w 31"/>
                <a:gd name="T29" fmla="*/ 635 h 9"/>
                <a:gd name="T30" fmla="*/ 166523 w 31"/>
                <a:gd name="T31" fmla="*/ 635 h 9"/>
                <a:gd name="T32" fmla="*/ 166523 w 31"/>
                <a:gd name="T33" fmla="*/ 491 h 9"/>
                <a:gd name="T34" fmla="*/ 166523 w 31"/>
                <a:gd name="T35" fmla="*/ 491 h 9"/>
                <a:gd name="T36" fmla="*/ 144025 w 31"/>
                <a:gd name="T37" fmla="*/ 368 h 9"/>
                <a:gd name="T38" fmla="*/ 136285 w 31"/>
                <a:gd name="T39" fmla="*/ 368 h 9"/>
                <a:gd name="T40" fmla="*/ 118703 w 31"/>
                <a:gd name="T41" fmla="*/ 276 h 9"/>
                <a:gd name="T42" fmla="*/ 105465 w 31"/>
                <a:gd name="T43" fmla="*/ 491 h 9"/>
                <a:gd name="T44" fmla="*/ 105465 w 31"/>
                <a:gd name="T45" fmla="*/ 491 h 9"/>
                <a:gd name="T46" fmla="*/ 97400 w 31"/>
                <a:gd name="T47" fmla="*/ 491 h 9"/>
                <a:gd name="T48" fmla="*/ 90538 w 31"/>
                <a:gd name="T49" fmla="*/ 368 h 9"/>
                <a:gd name="T50" fmla="*/ 90538 w 31"/>
                <a:gd name="T51" fmla="*/ 368 h 9"/>
                <a:gd name="T52" fmla="*/ 79714 w 31"/>
                <a:gd name="T53" fmla="*/ 368 h 9"/>
                <a:gd name="T54" fmla="*/ 79714 w 31"/>
                <a:gd name="T55" fmla="*/ 368 h 9"/>
                <a:gd name="T56" fmla="*/ 58705 w 31"/>
                <a:gd name="T57" fmla="*/ 368 h 9"/>
                <a:gd name="T58" fmla="*/ 46625 w 31"/>
                <a:gd name="T59" fmla="*/ 276 h 9"/>
                <a:gd name="T60" fmla="*/ 43631 w 31"/>
                <a:gd name="T61" fmla="*/ 1 h 9"/>
                <a:gd name="T62" fmla="*/ 30974 w 31"/>
                <a:gd name="T63" fmla="*/ 1 h 9"/>
                <a:gd name="T64" fmla="*/ 22557 w 31"/>
                <a:gd name="T65" fmla="*/ 1 h 9"/>
                <a:gd name="T66" fmla="*/ 5457 w 31"/>
                <a:gd name="T67" fmla="*/ 0 h 9"/>
                <a:gd name="T68" fmla="*/ 0 w 31"/>
                <a:gd name="T69" fmla="*/ 207 h 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
                <a:gd name="T106" fmla="*/ 0 h 9"/>
                <a:gd name="T107" fmla="*/ 31 w 31"/>
                <a:gd name="T108" fmla="*/ 9 h 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 h="9">
                  <a:moveTo>
                    <a:pt x="0" y="2"/>
                  </a:moveTo>
                  <a:lnTo>
                    <a:pt x="2" y="2"/>
                  </a:lnTo>
                  <a:lnTo>
                    <a:pt x="4" y="5"/>
                  </a:lnTo>
                  <a:lnTo>
                    <a:pt x="7" y="5"/>
                  </a:lnTo>
                  <a:lnTo>
                    <a:pt x="9" y="7"/>
                  </a:lnTo>
                  <a:lnTo>
                    <a:pt x="11" y="6"/>
                  </a:lnTo>
                  <a:lnTo>
                    <a:pt x="13" y="6"/>
                  </a:lnTo>
                  <a:lnTo>
                    <a:pt x="12" y="8"/>
                  </a:lnTo>
                  <a:lnTo>
                    <a:pt x="16" y="8"/>
                  </a:lnTo>
                  <a:lnTo>
                    <a:pt x="16" y="6"/>
                  </a:lnTo>
                  <a:lnTo>
                    <a:pt x="18" y="6"/>
                  </a:lnTo>
                  <a:lnTo>
                    <a:pt x="20" y="9"/>
                  </a:lnTo>
                  <a:lnTo>
                    <a:pt x="22" y="7"/>
                  </a:lnTo>
                  <a:lnTo>
                    <a:pt x="25" y="7"/>
                  </a:lnTo>
                  <a:lnTo>
                    <a:pt x="27" y="6"/>
                  </a:lnTo>
                  <a:lnTo>
                    <a:pt x="31" y="6"/>
                  </a:lnTo>
                  <a:lnTo>
                    <a:pt x="31" y="5"/>
                  </a:lnTo>
                  <a:lnTo>
                    <a:pt x="27" y="4"/>
                  </a:lnTo>
                  <a:lnTo>
                    <a:pt x="26" y="4"/>
                  </a:lnTo>
                  <a:lnTo>
                    <a:pt x="22" y="3"/>
                  </a:lnTo>
                  <a:lnTo>
                    <a:pt x="20" y="5"/>
                  </a:lnTo>
                  <a:lnTo>
                    <a:pt x="18" y="5"/>
                  </a:lnTo>
                  <a:lnTo>
                    <a:pt x="17" y="4"/>
                  </a:lnTo>
                  <a:lnTo>
                    <a:pt x="15" y="4"/>
                  </a:lnTo>
                  <a:lnTo>
                    <a:pt x="11" y="4"/>
                  </a:lnTo>
                  <a:lnTo>
                    <a:pt x="9" y="3"/>
                  </a:lnTo>
                  <a:lnTo>
                    <a:pt x="8" y="1"/>
                  </a:lnTo>
                  <a:lnTo>
                    <a:pt x="6" y="1"/>
                  </a:lnTo>
                  <a:lnTo>
                    <a:pt x="4" y="1"/>
                  </a:lnTo>
                  <a:lnTo>
                    <a:pt x="1"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71">
              <a:extLst>
                <a:ext uri="{FF2B5EF4-FFF2-40B4-BE49-F238E27FC236}">
                  <a16:creationId xmlns:a16="http://schemas.microsoft.com/office/drawing/2014/main" id="{1859A836-01FA-443F-AFA1-13C5FB3AB02B}"/>
                </a:ext>
              </a:extLst>
            </p:cNvPr>
            <p:cNvSpPr>
              <a:spLocks/>
            </p:cNvSpPr>
            <p:nvPr/>
          </p:nvSpPr>
          <p:spPr bwMode="auto">
            <a:xfrm>
              <a:off x="1184" y="3181"/>
              <a:ext cx="71" cy="21"/>
            </a:xfrm>
            <a:custGeom>
              <a:avLst/>
              <a:gdLst>
                <a:gd name="T0" fmla="*/ 7815 w 42"/>
                <a:gd name="T1" fmla="*/ 1176 h 16"/>
                <a:gd name="T2" fmla="*/ 18276 w 42"/>
                <a:gd name="T3" fmla="*/ 1272 h 16"/>
                <a:gd name="T4" fmla="*/ 7815 w 42"/>
                <a:gd name="T5" fmla="*/ 1074 h 16"/>
                <a:gd name="T6" fmla="*/ 30895 w 42"/>
                <a:gd name="T7" fmla="*/ 1074 h 16"/>
                <a:gd name="T8" fmla="*/ 30895 w 42"/>
                <a:gd name="T9" fmla="*/ 1074 h 16"/>
                <a:gd name="T10" fmla="*/ 38668 w 42"/>
                <a:gd name="T11" fmla="*/ 1176 h 16"/>
                <a:gd name="T12" fmla="*/ 57764 w 42"/>
                <a:gd name="T13" fmla="*/ 1008 h 16"/>
                <a:gd name="T14" fmla="*/ 57764 w 42"/>
                <a:gd name="T15" fmla="*/ 1008 h 16"/>
                <a:gd name="T16" fmla="*/ 76415 w 42"/>
                <a:gd name="T17" fmla="*/ 969 h 16"/>
                <a:gd name="T18" fmla="*/ 83917 w 42"/>
                <a:gd name="T19" fmla="*/ 969 h 16"/>
                <a:gd name="T20" fmla="*/ 83917 w 42"/>
                <a:gd name="T21" fmla="*/ 768 h 16"/>
                <a:gd name="T22" fmla="*/ 94675 w 42"/>
                <a:gd name="T23" fmla="*/ 818 h 16"/>
                <a:gd name="T24" fmla="*/ 102686 w 42"/>
                <a:gd name="T25" fmla="*/ 738 h 16"/>
                <a:gd name="T26" fmla="*/ 110501 w 42"/>
                <a:gd name="T27" fmla="*/ 738 h 16"/>
                <a:gd name="T28" fmla="*/ 114917 w 42"/>
                <a:gd name="T29" fmla="*/ 768 h 16"/>
                <a:gd name="T30" fmla="*/ 121430 w 42"/>
                <a:gd name="T31" fmla="*/ 623 h 16"/>
                <a:gd name="T32" fmla="*/ 141860 w 42"/>
                <a:gd name="T33" fmla="*/ 562 h 16"/>
                <a:gd name="T34" fmla="*/ 141860 w 42"/>
                <a:gd name="T35" fmla="*/ 428 h 16"/>
                <a:gd name="T36" fmla="*/ 160046 w 42"/>
                <a:gd name="T37" fmla="*/ 475 h 16"/>
                <a:gd name="T38" fmla="*/ 160046 w 42"/>
                <a:gd name="T39" fmla="*/ 475 h 16"/>
                <a:gd name="T40" fmla="*/ 168054 w 42"/>
                <a:gd name="T41" fmla="*/ 326 h 16"/>
                <a:gd name="T42" fmla="*/ 186799 w 42"/>
                <a:gd name="T43" fmla="*/ 428 h 16"/>
                <a:gd name="T44" fmla="*/ 186799 w 42"/>
                <a:gd name="T45" fmla="*/ 1 h 16"/>
                <a:gd name="T46" fmla="*/ 186799 w 42"/>
                <a:gd name="T47" fmla="*/ 1 h 16"/>
                <a:gd name="T48" fmla="*/ 173588 w 42"/>
                <a:gd name="T49" fmla="*/ 0 h 16"/>
                <a:gd name="T50" fmla="*/ 160046 w 42"/>
                <a:gd name="T51" fmla="*/ 189 h 16"/>
                <a:gd name="T52" fmla="*/ 160046 w 42"/>
                <a:gd name="T53" fmla="*/ 189 h 16"/>
                <a:gd name="T54" fmla="*/ 148270 w 42"/>
                <a:gd name="T55" fmla="*/ 248 h 16"/>
                <a:gd name="T56" fmla="*/ 137182 w 42"/>
                <a:gd name="T57" fmla="*/ 248 h 16"/>
                <a:gd name="T58" fmla="*/ 110501 w 42"/>
                <a:gd name="T59" fmla="*/ 475 h 16"/>
                <a:gd name="T60" fmla="*/ 110501 w 42"/>
                <a:gd name="T61" fmla="*/ 475 h 16"/>
                <a:gd name="T62" fmla="*/ 102686 w 42"/>
                <a:gd name="T63" fmla="*/ 562 h 16"/>
                <a:gd name="T64" fmla="*/ 94675 w 42"/>
                <a:gd name="T65" fmla="*/ 562 h 16"/>
                <a:gd name="T66" fmla="*/ 94675 w 42"/>
                <a:gd name="T67" fmla="*/ 562 h 16"/>
                <a:gd name="T68" fmla="*/ 76415 w 42"/>
                <a:gd name="T69" fmla="*/ 623 h 16"/>
                <a:gd name="T70" fmla="*/ 76415 w 42"/>
                <a:gd name="T71" fmla="*/ 623 h 16"/>
                <a:gd name="T72" fmla="*/ 71832 w 42"/>
                <a:gd name="T73" fmla="*/ 623 h 16"/>
                <a:gd name="T74" fmla="*/ 52227 w 42"/>
                <a:gd name="T75" fmla="*/ 768 h 16"/>
                <a:gd name="T76" fmla="*/ 49641 w 42"/>
                <a:gd name="T77" fmla="*/ 818 h 16"/>
                <a:gd name="T78" fmla="*/ 45203 w 42"/>
                <a:gd name="T79" fmla="*/ 818 h 16"/>
                <a:gd name="T80" fmla="*/ 37753 w 42"/>
                <a:gd name="T81" fmla="*/ 818 h 16"/>
                <a:gd name="T82" fmla="*/ 26740 w 42"/>
                <a:gd name="T83" fmla="*/ 818 h 16"/>
                <a:gd name="T84" fmla="*/ 26740 w 42"/>
                <a:gd name="T85" fmla="*/ 969 h 16"/>
                <a:gd name="T86" fmla="*/ 7815 w 42"/>
                <a:gd name="T87" fmla="*/ 969 h 16"/>
                <a:gd name="T88" fmla="*/ 0 w 42"/>
                <a:gd name="T89" fmla="*/ 1176 h 16"/>
                <a:gd name="T90" fmla="*/ 7815 w 42"/>
                <a:gd name="T91" fmla="*/ 1074 h 16"/>
                <a:gd name="T92" fmla="*/ 7815 w 42"/>
                <a:gd name="T93" fmla="*/ 1176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
                <a:gd name="T142" fmla="*/ 0 h 16"/>
                <a:gd name="T143" fmla="*/ 42 w 4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 h="16">
                  <a:moveTo>
                    <a:pt x="2" y="15"/>
                  </a:moveTo>
                  <a:lnTo>
                    <a:pt x="4" y="16"/>
                  </a:lnTo>
                  <a:lnTo>
                    <a:pt x="2" y="14"/>
                  </a:lnTo>
                  <a:lnTo>
                    <a:pt x="7" y="14"/>
                  </a:lnTo>
                  <a:lnTo>
                    <a:pt x="9" y="15"/>
                  </a:lnTo>
                  <a:lnTo>
                    <a:pt x="13" y="13"/>
                  </a:lnTo>
                  <a:lnTo>
                    <a:pt x="17" y="12"/>
                  </a:lnTo>
                  <a:lnTo>
                    <a:pt x="19" y="12"/>
                  </a:lnTo>
                  <a:lnTo>
                    <a:pt x="19" y="10"/>
                  </a:lnTo>
                  <a:lnTo>
                    <a:pt x="21" y="11"/>
                  </a:lnTo>
                  <a:lnTo>
                    <a:pt x="23" y="9"/>
                  </a:lnTo>
                  <a:lnTo>
                    <a:pt x="25" y="9"/>
                  </a:lnTo>
                  <a:lnTo>
                    <a:pt x="26" y="10"/>
                  </a:lnTo>
                  <a:lnTo>
                    <a:pt x="27" y="8"/>
                  </a:lnTo>
                  <a:lnTo>
                    <a:pt x="32" y="7"/>
                  </a:lnTo>
                  <a:lnTo>
                    <a:pt x="32" y="5"/>
                  </a:lnTo>
                  <a:lnTo>
                    <a:pt x="36" y="6"/>
                  </a:lnTo>
                  <a:lnTo>
                    <a:pt x="38" y="4"/>
                  </a:lnTo>
                  <a:lnTo>
                    <a:pt x="42" y="5"/>
                  </a:lnTo>
                  <a:lnTo>
                    <a:pt x="42" y="1"/>
                  </a:lnTo>
                  <a:lnTo>
                    <a:pt x="39" y="0"/>
                  </a:lnTo>
                  <a:lnTo>
                    <a:pt x="36" y="2"/>
                  </a:lnTo>
                  <a:lnTo>
                    <a:pt x="33" y="3"/>
                  </a:lnTo>
                  <a:lnTo>
                    <a:pt x="31" y="3"/>
                  </a:lnTo>
                  <a:lnTo>
                    <a:pt x="25" y="6"/>
                  </a:lnTo>
                  <a:lnTo>
                    <a:pt x="23" y="7"/>
                  </a:lnTo>
                  <a:lnTo>
                    <a:pt x="21" y="7"/>
                  </a:lnTo>
                  <a:lnTo>
                    <a:pt x="17" y="8"/>
                  </a:lnTo>
                  <a:lnTo>
                    <a:pt x="16" y="8"/>
                  </a:lnTo>
                  <a:lnTo>
                    <a:pt x="12" y="10"/>
                  </a:lnTo>
                  <a:lnTo>
                    <a:pt x="11" y="11"/>
                  </a:lnTo>
                  <a:lnTo>
                    <a:pt x="10" y="11"/>
                  </a:lnTo>
                  <a:lnTo>
                    <a:pt x="8" y="11"/>
                  </a:lnTo>
                  <a:lnTo>
                    <a:pt x="6" y="11"/>
                  </a:lnTo>
                  <a:lnTo>
                    <a:pt x="6" y="12"/>
                  </a:lnTo>
                  <a:lnTo>
                    <a:pt x="2" y="12"/>
                  </a:lnTo>
                  <a:lnTo>
                    <a:pt x="0" y="15"/>
                  </a:lnTo>
                  <a:lnTo>
                    <a:pt x="2" y="14"/>
                  </a:lnTo>
                  <a:lnTo>
                    <a:pt x="2"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72">
              <a:extLst>
                <a:ext uri="{FF2B5EF4-FFF2-40B4-BE49-F238E27FC236}">
                  <a16:creationId xmlns:a16="http://schemas.microsoft.com/office/drawing/2014/main" id="{05D0C44E-7B7F-469D-AD0A-A7D6727E56E7}"/>
                </a:ext>
              </a:extLst>
            </p:cNvPr>
            <p:cNvSpPr>
              <a:spLocks/>
            </p:cNvSpPr>
            <p:nvPr/>
          </p:nvSpPr>
          <p:spPr bwMode="auto">
            <a:xfrm>
              <a:off x="1252" y="3144"/>
              <a:ext cx="49" cy="44"/>
            </a:xfrm>
            <a:custGeom>
              <a:avLst/>
              <a:gdLst>
                <a:gd name="T0" fmla="*/ 7791 w 29"/>
                <a:gd name="T1" fmla="*/ 3321 h 33"/>
                <a:gd name="T2" fmla="*/ 18191 w 29"/>
                <a:gd name="T3" fmla="*/ 3051 h 33"/>
                <a:gd name="T4" fmla="*/ 18191 w 29"/>
                <a:gd name="T5" fmla="*/ 3051 h 33"/>
                <a:gd name="T6" fmla="*/ 18191 w 29"/>
                <a:gd name="T7" fmla="*/ 2917 h 33"/>
                <a:gd name="T8" fmla="*/ 18191 w 29"/>
                <a:gd name="T9" fmla="*/ 2917 h 33"/>
                <a:gd name="T10" fmla="*/ 26580 w 29"/>
                <a:gd name="T11" fmla="*/ 2917 h 33"/>
                <a:gd name="T12" fmla="*/ 26580 w 29"/>
                <a:gd name="T13" fmla="*/ 2759 h 33"/>
                <a:gd name="T14" fmla="*/ 26580 w 29"/>
                <a:gd name="T15" fmla="*/ 2645 h 33"/>
                <a:gd name="T16" fmla="*/ 37583 w 29"/>
                <a:gd name="T17" fmla="*/ 2645 h 33"/>
                <a:gd name="T18" fmla="*/ 37583 w 29"/>
                <a:gd name="T19" fmla="*/ 2645 h 33"/>
                <a:gd name="T20" fmla="*/ 51935 w 29"/>
                <a:gd name="T21" fmla="*/ 2288 h 33"/>
                <a:gd name="T22" fmla="*/ 51935 w 29"/>
                <a:gd name="T23" fmla="*/ 2069 h 33"/>
                <a:gd name="T24" fmla="*/ 71491 w 29"/>
                <a:gd name="T25" fmla="*/ 2007 h 33"/>
                <a:gd name="T26" fmla="*/ 71491 w 29"/>
                <a:gd name="T27" fmla="*/ 1799 h 33"/>
                <a:gd name="T28" fmla="*/ 78613 w 29"/>
                <a:gd name="T29" fmla="*/ 1716 h 33"/>
                <a:gd name="T30" fmla="*/ 83307 w 29"/>
                <a:gd name="T31" fmla="*/ 1505 h 33"/>
                <a:gd name="T32" fmla="*/ 96734 w 29"/>
                <a:gd name="T33" fmla="*/ 1287 h 33"/>
                <a:gd name="T34" fmla="*/ 102226 w 29"/>
                <a:gd name="T35" fmla="*/ 1164 h 33"/>
                <a:gd name="T36" fmla="*/ 102226 w 29"/>
                <a:gd name="T37" fmla="*/ 965 h 33"/>
                <a:gd name="T38" fmla="*/ 102226 w 29"/>
                <a:gd name="T39" fmla="*/ 847 h 33"/>
                <a:gd name="T40" fmla="*/ 110027 w 29"/>
                <a:gd name="T41" fmla="*/ 655 h 33"/>
                <a:gd name="T42" fmla="*/ 110027 w 29"/>
                <a:gd name="T43" fmla="*/ 491 h 33"/>
                <a:gd name="T44" fmla="*/ 114417 w 29"/>
                <a:gd name="T45" fmla="*/ 276 h 33"/>
                <a:gd name="T46" fmla="*/ 120795 w 29"/>
                <a:gd name="T47" fmla="*/ 276 h 33"/>
                <a:gd name="T48" fmla="*/ 128218 w 29"/>
                <a:gd name="T49" fmla="*/ 276 h 33"/>
                <a:gd name="T50" fmla="*/ 114417 w 29"/>
                <a:gd name="T51" fmla="*/ 1 h 33"/>
                <a:gd name="T52" fmla="*/ 121768 w 29"/>
                <a:gd name="T53" fmla="*/ 0 h 33"/>
                <a:gd name="T54" fmla="*/ 107296 w 29"/>
                <a:gd name="T55" fmla="*/ 1 h 33"/>
                <a:gd name="T56" fmla="*/ 107296 w 29"/>
                <a:gd name="T57" fmla="*/ 276 h 33"/>
                <a:gd name="T58" fmla="*/ 96734 w 29"/>
                <a:gd name="T59" fmla="*/ 368 h 33"/>
                <a:gd name="T60" fmla="*/ 91615 w 29"/>
                <a:gd name="T61" fmla="*/ 847 h 33"/>
                <a:gd name="T62" fmla="*/ 91615 w 29"/>
                <a:gd name="T63" fmla="*/ 847 h 33"/>
                <a:gd name="T64" fmla="*/ 83307 w 29"/>
                <a:gd name="T65" fmla="*/ 873 h 33"/>
                <a:gd name="T66" fmla="*/ 83307 w 29"/>
                <a:gd name="T67" fmla="*/ 1129 h 33"/>
                <a:gd name="T68" fmla="*/ 75884 w 29"/>
                <a:gd name="T69" fmla="*/ 1287 h 33"/>
                <a:gd name="T70" fmla="*/ 75884 w 29"/>
                <a:gd name="T71" fmla="*/ 1287 h 33"/>
                <a:gd name="T72" fmla="*/ 65118 w 29"/>
                <a:gd name="T73" fmla="*/ 1401 h 33"/>
                <a:gd name="T74" fmla="*/ 65118 w 29"/>
                <a:gd name="T75" fmla="*/ 1552 h 33"/>
                <a:gd name="T76" fmla="*/ 57251 w 29"/>
                <a:gd name="T77" fmla="*/ 1799 h 33"/>
                <a:gd name="T78" fmla="*/ 38539 w 29"/>
                <a:gd name="T79" fmla="*/ 2069 h 33"/>
                <a:gd name="T80" fmla="*/ 38539 w 29"/>
                <a:gd name="T81" fmla="*/ 2069 h 33"/>
                <a:gd name="T82" fmla="*/ 26580 w 29"/>
                <a:gd name="T83" fmla="*/ 2399 h 33"/>
                <a:gd name="T84" fmla="*/ 26580 w 29"/>
                <a:gd name="T85" fmla="*/ 2399 h 33"/>
                <a:gd name="T86" fmla="*/ 26580 w 29"/>
                <a:gd name="T87" fmla="*/ 2645 h 33"/>
                <a:gd name="T88" fmla="*/ 18191 w 29"/>
                <a:gd name="T89" fmla="*/ 2645 h 33"/>
                <a:gd name="T90" fmla="*/ 7791 w 29"/>
                <a:gd name="T91" fmla="*/ 2676 h 33"/>
                <a:gd name="T92" fmla="*/ 7791 w 29"/>
                <a:gd name="T93" fmla="*/ 2917 h 33"/>
                <a:gd name="T94" fmla="*/ 0 w 29"/>
                <a:gd name="T95" fmla="*/ 2917 h 33"/>
                <a:gd name="T96" fmla="*/ 0 w 29"/>
                <a:gd name="T97" fmla="*/ 2996 h 33"/>
                <a:gd name="T98" fmla="*/ 7791 w 29"/>
                <a:gd name="T99" fmla="*/ 2917 h 33"/>
                <a:gd name="T100" fmla="*/ 7791 w 29"/>
                <a:gd name="T101" fmla="*/ 3321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
                <a:gd name="T154" fmla="*/ 0 h 33"/>
                <a:gd name="T155" fmla="*/ 29 w 29"/>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 h="33">
                  <a:moveTo>
                    <a:pt x="2" y="33"/>
                  </a:moveTo>
                  <a:lnTo>
                    <a:pt x="4" y="31"/>
                  </a:lnTo>
                  <a:lnTo>
                    <a:pt x="4" y="29"/>
                  </a:lnTo>
                  <a:lnTo>
                    <a:pt x="6" y="29"/>
                  </a:lnTo>
                  <a:lnTo>
                    <a:pt x="6" y="28"/>
                  </a:lnTo>
                  <a:lnTo>
                    <a:pt x="6" y="26"/>
                  </a:lnTo>
                  <a:lnTo>
                    <a:pt x="8" y="26"/>
                  </a:lnTo>
                  <a:lnTo>
                    <a:pt x="12" y="23"/>
                  </a:lnTo>
                  <a:lnTo>
                    <a:pt x="12" y="21"/>
                  </a:lnTo>
                  <a:lnTo>
                    <a:pt x="16" y="20"/>
                  </a:lnTo>
                  <a:lnTo>
                    <a:pt x="16" y="18"/>
                  </a:lnTo>
                  <a:lnTo>
                    <a:pt x="18" y="17"/>
                  </a:lnTo>
                  <a:lnTo>
                    <a:pt x="19" y="15"/>
                  </a:lnTo>
                  <a:lnTo>
                    <a:pt x="22" y="13"/>
                  </a:lnTo>
                  <a:lnTo>
                    <a:pt x="23" y="12"/>
                  </a:lnTo>
                  <a:lnTo>
                    <a:pt x="23" y="10"/>
                  </a:lnTo>
                  <a:lnTo>
                    <a:pt x="23" y="8"/>
                  </a:lnTo>
                  <a:lnTo>
                    <a:pt x="25" y="7"/>
                  </a:lnTo>
                  <a:lnTo>
                    <a:pt x="25" y="5"/>
                  </a:lnTo>
                  <a:lnTo>
                    <a:pt x="26" y="3"/>
                  </a:lnTo>
                  <a:lnTo>
                    <a:pt x="27" y="3"/>
                  </a:lnTo>
                  <a:lnTo>
                    <a:pt x="29" y="3"/>
                  </a:lnTo>
                  <a:lnTo>
                    <a:pt x="26" y="1"/>
                  </a:lnTo>
                  <a:lnTo>
                    <a:pt x="28" y="0"/>
                  </a:lnTo>
                  <a:lnTo>
                    <a:pt x="24" y="1"/>
                  </a:lnTo>
                  <a:lnTo>
                    <a:pt x="24" y="3"/>
                  </a:lnTo>
                  <a:lnTo>
                    <a:pt x="22" y="4"/>
                  </a:lnTo>
                  <a:lnTo>
                    <a:pt x="21" y="8"/>
                  </a:lnTo>
                  <a:lnTo>
                    <a:pt x="19" y="9"/>
                  </a:lnTo>
                  <a:lnTo>
                    <a:pt x="19" y="11"/>
                  </a:lnTo>
                  <a:lnTo>
                    <a:pt x="17" y="13"/>
                  </a:lnTo>
                  <a:lnTo>
                    <a:pt x="15" y="14"/>
                  </a:lnTo>
                  <a:lnTo>
                    <a:pt x="15" y="16"/>
                  </a:lnTo>
                  <a:lnTo>
                    <a:pt x="13" y="18"/>
                  </a:lnTo>
                  <a:lnTo>
                    <a:pt x="9" y="21"/>
                  </a:lnTo>
                  <a:lnTo>
                    <a:pt x="6" y="24"/>
                  </a:lnTo>
                  <a:lnTo>
                    <a:pt x="6" y="26"/>
                  </a:lnTo>
                  <a:lnTo>
                    <a:pt x="4" y="26"/>
                  </a:lnTo>
                  <a:lnTo>
                    <a:pt x="2" y="27"/>
                  </a:lnTo>
                  <a:lnTo>
                    <a:pt x="2" y="29"/>
                  </a:lnTo>
                  <a:lnTo>
                    <a:pt x="0" y="29"/>
                  </a:lnTo>
                  <a:lnTo>
                    <a:pt x="0" y="30"/>
                  </a:lnTo>
                  <a:lnTo>
                    <a:pt x="2" y="29"/>
                  </a:lnTo>
                  <a:lnTo>
                    <a:pt x="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73">
              <a:extLst>
                <a:ext uri="{FF2B5EF4-FFF2-40B4-BE49-F238E27FC236}">
                  <a16:creationId xmlns:a16="http://schemas.microsoft.com/office/drawing/2014/main" id="{D114893E-55EB-4EB2-A3A9-64DDA046E59D}"/>
                </a:ext>
              </a:extLst>
            </p:cNvPr>
            <p:cNvSpPr>
              <a:spLocks/>
            </p:cNvSpPr>
            <p:nvPr/>
          </p:nvSpPr>
          <p:spPr bwMode="auto">
            <a:xfrm>
              <a:off x="1296" y="3088"/>
              <a:ext cx="17" cy="59"/>
            </a:xfrm>
            <a:custGeom>
              <a:avLst/>
              <a:gdLst>
                <a:gd name="T0" fmla="*/ 19938 w 10"/>
                <a:gd name="T1" fmla="*/ 3417 h 45"/>
                <a:gd name="T2" fmla="*/ 33895 w 10"/>
                <a:gd name="T3" fmla="*/ 1652 h 45"/>
                <a:gd name="T4" fmla="*/ 33895 w 10"/>
                <a:gd name="T5" fmla="*/ 1516 h 45"/>
                <a:gd name="T6" fmla="*/ 41521 w 10"/>
                <a:gd name="T7" fmla="*/ 559 h 45"/>
                <a:gd name="T8" fmla="*/ 41521 w 10"/>
                <a:gd name="T9" fmla="*/ 559 h 45"/>
                <a:gd name="T10" fmla="*/ 48419 w 10"/>
                <a:gd name="T11" fmla="*/ 0 h 45"/>
                <a:gd name="T12" fmla="*/ 28482 w 10"/>
                <a:gd name="T13" fmla="*/ 1 h 45"/>
                <a:gd name="T14" fmla="*/ 28482 w 10"/>
                <a:gd name="T15" fmla="*/ 1 h 45"/>
                <a:gd name="T16" fmla="*/ 24424 w 10"/>
                <a:gd name="T17" fmla="*/ 559 h 45"/>
                <a:gd name="T18" fmla="*/ 24424 w 10"/>
                <a:gd name="T19" fmla="*/ 578 h 45"/>
                <a:gd name="T20" fmla="*/ 14367 w 10"/>
                <a:gd name="T21" fmla="*/ 1436 h 45"/>
                <a:gd name="T22" fmla="*/ 14367 w 10"/>
                <a:gd name="T23" fmla="*/ 1652 h 45"/>
                <a:gd name="T24" fmla="*/ 0 w 10"/>
                <a:gd name="T25" fmla="*/ 3391 h 45"/>
                <a:gd name="T26" fmla="*/ 19938 w 10"/>
                <a:gd name="T27" fmla="*/ 341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5"/>
                <a:gd name="T44" fmla="*/ 10 w 1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5">
                  <a:moveTo>
                    <a:pt x="4" y="45"/>
                  </a:moveTo>
                  <a:lnTo>
                    <a:pt x="7" y="21"/>
                  </a:lnTo>
                  <a:lnTo>
                    <a:pt x="7" y="20"/>
                  </a:lnTo>
                  <a:lnTo>
                    <a:pt x="9" y="7"/>
                  </a:lnTo>
                  <a:lnTo>
                    <a:pt x="10" y="0"/>
                  </a:lnTo>
                  <a:lnTo>
                    <a:pt x="6" y="1"/>
                  </a:lnTo>
                  <a:lnTo>
                    <a:pt x="5" y="7"/>
                  </a:lnTo>
                  <a:lnTo>
                    <a:pt x="5" y="8"/>
                  </a:lnTo>
                  <a:lnTo>
                    <a:pt x="3" y="19"/>
                  </a:lnTo>
                  <a:lnTo>
                    <a:pt x="3" y="21"/>
                  </a:lnTo>
                  <a:lnTo>
                    <a:pt x="0" y="44"/>
                  </a:lnTo>
                  <a:lnTo>
                    <a:pt x="4" y="4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74">
              <a:extLst>
                <a:ext uri="{FF2B5EF4-FFF2-40B4-BE49-F238E27FC236}">
                  <a16:creationId xmlns:a16="http://schemas.microsoft.com/office/drawing/2014/main" id="{C64D733C-009C-4AF5-87BB-C800034667EA}"/>
                </a:ext>
              </a:extLst>
            </p:cNvPr>
            <p:cNvSpPr>
              <a:spLocks/>
            </p:cNvSpPr>
            <p:nvPr/>
          </p:nvSpPr>
          <p:spPr bwMode="auto">
            <a:xfrm>
              <a:off x="1303" y="3021"/>
              <a:ext cx="10" cy="70"/>
            </a:xfrm>
            <a:custGeom>
              <a:avLst/>
              <a:gdLst>
                <a:gd name="T0" fmla="*/ 17075 w 6"/>
                <a:gd name="T1" fmla="*/ 4537 h 53"/>
                <a:gd name="T2" fmla="*/ 21542 w 6"/>
                <a:gd name="T3" fmla="*/ 4308 h 53"/>
                <a:gd name="T4" fmla="*/ 15175 w 6"/>
                <a:gd name="T5" fmla="*/ 4238 h 53"/>
                <a:gd name="T6" fmla="*/ 21542 w 6"/>
                <a:gd name="T7" fmla="*/ 3241 h 53"/>
                <a:gd name="T8" fmla="*/ 15175 w 6"/>
                <a:gd name="T9" fmla="*/ 3241 h 53"/>
                <a:gd name="T10" fmla="*/ 15175 w 6"/>
                <a:gd name="T11" fmla="*/ 2910 h 53"/>
                <a:gd name="T12" fmla="*/ 17075 w 6"/>
                <a:gd name="T13" fmla="*/ 2714 h 53"/>
                <a:gd name="T14" fmla="*/ 17075 w 6"/>
                <a:gd name="T15" fmla="*/ 2659 h 53"/>
                <a:gd name="T16" fmla="*/ 17075 w 6"/>
                <a:gd name="T17" fmla="*/ 2454 h 53"/>
                <a:gd name="T18" fmla="*/ 21542 w 6"/>
                <a:gd name="T19" fmla="*/ 2055 h 53"/>
                <a:gd name="T20" fmla="*/ 17075 w 6"/>
                <a:gd name="T21" fmla="*/ 1556 h 53"/>
                <a:gd name="T22" fmla="*/ 21542 w 6"/>
                <a:gd name="T23" fmla="*/ 1065 h 53"/>
                <a:gd name="T24" fmla="*/ 21542 w 6"/>
                <a:gd name="T25" fmla="*/ 956 h 53"/>
                <a:gd name="T26" fmla="*/ 15175 w 6"/>
                <a:gd name="T27" fmla="*/ 799 h 53"/>
                <a:gd name="T28" fmla="*/ 17075 w 6"/>
                <a:gd name="T29" fmla="*/ 199 h 53"/>
                <a:gd name="T30" fmla="*/ 17075 w 6"/>
                <a:gd name="T31" fmla="*/ 263 h 53"/>
                <a:gd name="T32" fmla="*/ 17075 w 6"/>
                <a:gd name="T33" fmla="*/ 0 h 53"/>
                <a:gd name="T34" fmla="*/ 10245 w 6"/>
                <a:gd name="T35" fmla="*/ 1 h 53"/>
                <a:gd name="T36" fmla="*/ 6147 w 6"/>
                <a:gd name="T37" fmla="*/ 724 h 53"/>
                <a:gd name="T38" fmla="*/ 6147 w 6"/>
                <a:gd name="T39" fmla="*/ 806 h 53"/>
                <a:gd name="T40" fmla="*/ 6147 w 6"/>
                <a:gd name="T41" fmla="*/ 1055 h 53"/>
                <a:gd name="T42" fmla="*/ 3688 w 6"/>
                <a:gd name="T43" fmla="*/ 1407 h 53"/>
                <a:gd name="T44" fmla="*/ 6147 w 6"/>
                <a:gd name="T45" fmla="*/ 1969 h 53"/>
                <a:gd name="T46" fmla="*/ 6147 w 6"/>
                <a:gd name="T47" fmla="*/ 2430 h 53"/>
                <a:gd name="T48" fmla="*/ 10245 w 6"/>
                <a:gd name="T49" fmla="*/ 2601 h 53"/>
                <a:gd name="T50" fmla="*/ 10245 w 6"/>
                <a:gd name="T51" fmla="*/ 2714 h 53"/>
                <a:gd name="T52" fmla="*/ 10245 w 6"/>
                <a:gd name="T53" fmla="*/ 2910 h 53"/>
                <a:gd name="T54" fmla="*/ 6147 w 6"/>
                <a:gd name="T55" fmla="*/ 3241 h 53"/>
                <a:gd name="T56" fmla="*/ 6147 w 6"/>
                <a:gd name="T57" fmla="*/ 3241 h 53"/>
                <a:gd name="T58" fmla="*/ 0 w 6"/>
                <a:gd name="T59" fmla="*/ 4281 h 53"/>
                <a:gd name="T60" fmla="*/ 6147 w 6"/>
                <a:gd name="T61" fmla="*/ 4465 h 53"/>
                <a:gd name="T62" fmla="*/ 6147 w 6"/>
                <a:gd name="T63" fmla="*/ 4465 h 53"/>
                <a:gd name="T64" fmla="*/ 17075 w 6"/>
                <a:gd name="T65" fmla="*/ 4537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53"/>
                <a:gd name="T101" fmla="*/ 6 w 6"/>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53">
                  <a:moveTo>
                    <a:pt x="5" y="53"/>
                  </a:moveTo>
                  <a:lnTo>
                    <a:pt x="6" y="51"/>
                  </a:lnTo>
                  <a:lnTo>
                    <a:pt x="4" y="49"/>
                  </a:lnTo>
                  <a:lnTo>
                    <a:pt x="6" y="38"/>
                  </a:lnTo>
                  <a:lnTo>
                    <a:pt x="4" y="38"/>
                  </a:lnTo>
                  <a:lnTo>
                    <a:pt x="4" y="34"/>
                  </a:lnTo>
                  <a:lnTo>
                    <a:pt x="5" y="32"/>
                  </a:lnTo>
                  <a:lnTo>
                    <a:pt x="5" y="31"/>
                  </a:lnTo>
                  <a:lnTo>
                    <a:pt x="5" y="29"/>
                  </a:lnTo>
                  <a:lnTo>
                    <a:pt x="6" y="24"/>
                  </a:lnTo>
                  <a:lnTo>
                    <a:pt x="5" y="18"/>
                  </a:lnTo>
                  <a:lnTo>
                    <a:pt x="6" y="13"/>
                  </a:lnTo>
                  <a:lnTo>
                    <a:pt x="6" y="11"/>
                  </a:lnTo>
                  <a:lnTo>
                    <a:pt x="4" y="9"/>
                  </a:lnTo>
                  <a:lnTo>
                    <a:pt x="5" y="2"/>
                  </a:lnTo>
                  <a:lnTo>
                    <a:pt x="5" y="3"/>
                  </a:lnTo>
                  <a:lnTo>
                    <a:pt x="5" y="0"/>
                  </a:lnTo>
                  <a:lnTo>
                    <a:pt x="3" y="1"/>
                  </a:lnTo>
                  <a:lnTo>
                    <a:pt x="2" y="8"/>
                  </a:lnTo>
                  <a:lnTo>
                    <a:pt x="2" y="10"/>
                  </a:lnTo>
                  <a:lnTo>
                    <a:pt x="2" y="12"/>
                  </a:lnTo>
                  <a:lnTo>
                    <a:pt x="1" y="17"/>
                  </a:lnTo>
                  <a:lnTo>
                    <a:pt x="2" y="23"/>
                  </a:lnTo>
                  <a:lnTo>
                    <a:pt x="2" y="28"/>
                  </a:lnTo>
                  <a:lnTo>
                    <a:pt x="3" y="30"/>
                  </a:lnTo>
                  <a:lnTo>
                    <a:pt x="3" y="32"/>
                  </a:lnTo>
                  <a:lnTo>
                    <a:pt x="3" y="34"/>
                  </a:lnTo>
                  <a:lnTo>
                    <a:pt x="2" y="38"/>
                  </a:lnTo>
                  <a:lnTo>
                    <a:pt x="0" y="50"/>
                  </a:lnTo>
                  <a:lnTo>
                    <a:pt x="2" y="52"/>
                  </a:lnTo>
                  <a:lnTo>
                    <a:pt x="5" y="5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75">
              <a:extLst>
                <a:ext uri="{FF2B5EF4-FFF2-40B4-BE49-F238E27FC236}">
                  <a16:creationId xmlns:a16="http://schemas.microsoft.com/office/drawing/2014/main" id="{15E90463-3D62-4660-A6FD-3AF995C5D701}"/>
                </a:ext>
              </a:extLst>
            </p:cNvPr>
            <p:cNvSpPr>
              <a:spLocks/>
            </p:cNvSpPr>
            <p:nvPr/>
          </p:nvSpPr>
          <p:spPr bwMode="auto">
            <a:xfrm>
              <a:off x="1252" y="2482"/>
              <a:ext cx="59" cy="542"/>
            </a:xfrm>
            <a:custGeom>
              <a:avLst/>
              <a:gdLst>
                <a:gd name="T0" fmla="*/ 148410 w 35"/>
                <a:gd name="T1" fmla="*/ 31940 h 413"/>
                <a:gd name="T2" fmla="*/ 73777 w 35"/>
                <a:gd name="T3" fmla="*/ 13381 h 413"/>
                <a:gd name="T4" fmla="*/ 6831 w 35"/>
                <a:gd name="T5" fmla="*/ 2656 h 413"/>
                <a:gd name="T6" fmla="*/ 6831 w 35"/>
                <a:gd name="T7" fmla="*/ 2656 h 413"/>
                <a:gd name="T8" fmla="*/ 98385 w 35"/>
                <a:gd name="T9" fmla="*/ 189 h 413"/>
                <a:gd name="T10" fmla="*/ 88040 w 35"/>
                <a:gd name="T11" fmla="*/ 0 h 413"/>
                <a:gd name="T12" fmla="*/ 0 w 35"/>
                <a:gd name="T13" fmla="*/ 2505 h 413"/>
                <a:gd name="T14" fmla="*/ 59268 w 35"/>
                <a:gd name="T15" fmla="*/ 13351 h 413"/>
                <a:gd name="T16" fmla="*/ 139945 w 35"/>
                <a:gd name="T17" fmla="*/ 31914 h 413"/>
                <a:gd name="T18" fmla="*/ 148410 w 35"/>
                <a:gd name="T19" fmla="*/ 31940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13"/>
                <a:gd name="T32" fmla="*/ 35 w 35"/>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13">
                  <a:moveTo>
                    <a:pt x="35" y="413"/>
                  </a:moveTo>
                  <a:lnTo>
                    <a:pt x="17" y="173"/>
                  </a:lnTo>
                  <a:lnTo>
                    <a:pt x="2" y="34"/>
                  </a:lnTo>
                  <a:lnTo>
                    <a:pt x="23" y="2"/>
                  </a:lnTo>
                  <a:lnTo>
                    <a:pt x="21" y="0"/>
                  </a:lnTo>
                  <a:lnTo>
                    <a:pt x="0" y="33"/>
                  </a:lnTo>
                  <a:lnTo>
                    <a:pt x="14" y="172"/>
                  </a:lnTo>
                  <a:lnTo>
                    <a:pt x="33" y="412"/>
                  </a:lnTo>
                  <a:lnTo>
                    <a:pt x="35" y="4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8" name="Picture 26" descr="f37f53d9bf63">
            <a:extLst>
              <a:ext uri="{FF2B5EF4-FFF2-40B4-BE49-F238E27FC236}">
                <a16:creationId xmlns:a16="http://schemas.microsoft.com/office/drawing/2014/main" id="{525F4E73-024F-42B1-8A2F-531CCA7DECA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711148"/>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26" descr="f37f53d9bf63">
            <a:extLst>
              <a:ext uri="{FF2B5EF4-FFF2-40B4-BE49-F238E27FC236}">
                <a16:creationId xmlns:a16="http://schemas.microsoft.com/office/drawing/2014/main" id="{4360B38B-A7AC-49AD-B32E-C0F99B60E9B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25148"/>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26" descr="f37f53d9bf63">
            <a:extLst>
              <a:ext uri="{FF2B5EF4-FFF2-40B4-BE49-F238E27FC236}">
                <a16:creationId xmlns:a16="http://schemas.microsoft.com/office/drawing/2014/main" id="{1FB93EB6-DC92-4EBC-9028-2F7AF8D59D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43948"/>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75">
            <a:extLst>
              <a:ext uri="{FF2B5EF4-FFF2-40B4-BE49-F238E27FC236}">
                <a16:creationId xmlns:a16="http://schemas.microsoft.com/office/drawing/2014/main" id="{CFF83210-4178-4CFA-B8C0-83AFE75A6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3853898"/>
            <a:ext cx="37338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78">
            <a:extLst>
              <a:ext uri="{FF2B5EF4-FFF2-40B4-BE49-F238E27FC236}">
                <a16:creationId xmlns:a16="http://schemas.microsoft.com/office/drawing/2014/main" id="{CB7AE248-C1A6-4BA2-9D9D-2BD15C8809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872948"/>
            <a:ext cx="3819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79">
            <a:extLst>
              <a:ext uri="{FF2B5EF4-FFF2-40B4-BE49-F238E27FC236}">
                <a16:creationId xmlns:a16="http://schemas.microsoft.com/office/drawing/2014/main" id="{4A031759-DF93-4EBD-9A92-778B57574B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5149298"/>
            <a:ext cx="7543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AutoShape 80">
            <a:extLst>
              <a:ext uri="{FF2B5EF4-FFF2-40B4-BE49-F238E27FC236}">
                <a16:creationId xmlns:a16="http://schemas.microsoft.com/office/drawing/2014/main" id="{74946CE4-A3EE-4A67-B91D-755C192F6617}"/>
              </a:ext>
            </a:extLst>
          </p:cNvPr>
          <p:cNvSpPr>
            <a:spLocks noChangeArrowheads="1"/>
          </p:cNvSpPr>
          <p:nvPr/>
        </p:nvSpPr>
        <p:spPr bwMode="auto">
          <a:xfrm>
            <a:off x="1676400" y="-89452"/>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u="sng">
                <a:solidFill>
                  <a:srgbClr val="FF3300"/>
                </a:solidFill>
                <a:latin typeface="Arial" panose="020B0604020202020204" pitchFamily="34" charset="0"/>
              </a:rPr>
              <a:t>Tiết 4</a:t>
            </a:r>
            <a:r>
              <a:rPr lang="en-US" altLang="en-US" sz="2400" b="1">
                <a:solidFill>
                  <a:srgbClr val="FF3300"/>
                </a:solidFill>
                <a:latin typeface="Arial" panose="020B0604020202020204" pitchFamily="34" charset="0"/>
              </a:rPr>
              <a:t>: 	Học hát: Lí cây đa</a:t>
            </a:r>
            <a:br>
              <a:rPr lang="en-US" altLang="en-US" sz="2400" b="1">
                <a:solidFill>
                  <a:srgbClr val="FF3300"/>
                </a:solidFill>
                <a:latin typeface="Arial" panose="020B0604020202020204" pitchFamily="34" charset="0"/>
              </a:rPr>
            </a:br>
            <a:r>
              <a:rPr lang="en-US" altLang="en-US" sz="2400" b="1">
                <a:solidFill>
                  <a:srgbClr val="FF3300"/>
                </a:solidFill>
                <a:latin typeface="Arial" panose="020B0604020202020204" pitchFamily="34" charset="0"/>
              </a:rPr>
              <a:t>		Bài đọc thêm: Hội Lim</a:t>
            </a:r>
          </a:p>
        </p:txBody>
      </p:sp>
    </p:spTree>
    <p:extLst>
      <p:ext uri="{BB962C8B-B14F-4D97-AF65-F5344CB8AC3E}">
        <p14:creationId xmlns:p14="http://schemas.microsoft.com/office/powerpoint/2010/main" val="254633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amond(in)">
                                      <p:cBhvr>
                                        <p:cTn id="7" dur="2000"/>
                                        <p:tgtEl>
                                          <p:spTgt spid="81"/>
                                        </p:tgtEl>
                                      </p:cBhvr>
                                    </p:animEffect>
                                  </p:childTnLst>
                                </p:cTn>
                              </p:par>
                              <p:par>
                                <p:cTn id="8" presetID="8" presetClass="entr" presetSubtype="16"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diamond(in)">
                                      <p:cBhvr>
                                        <p:cTn id="10" dur="2000"/>
                                        <p:tgtEl>
                                          <p:spTgt spid="82"/>
                                        </p:tgtEl>
                                      </p:cBhvr>
                                    </p:animEffect>
                                  </p:childTnLst>
                                </p:cTn>
                              </p:par>
                              <p:par>
                                <p:cTn id="11" presetID="8" presetClass="entr" presetSubtype="16"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diamond(in)">
                                      <p:cBhvr>
                                        <p:cTn id="13" dur="2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hung65">
            <a:extLst>
              <a:ext uri="{FF2B5EF4-FFF2-40B4-BE49-F238E27FC236}">
                <a16:creationId xmlns:a16="http://schemas.microsoft.com/office/drawing/2014/main" id="{E64FC7C7-E732-4D16-A454-CF26A8C57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243"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Untitled-2">
            <a:extLst>
              <a:ext uri="{FF2B5EF4-FFF2-40B4-BE49-F238E27FC236}">
                <a16:creationId xmlns:a16="http://schemas.microsoft.com/office/drawing/2014/main" id="{94E241A2-6687-48C4-A538-6259EBA24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043" y="762000"/>
            <a:ext cx="49688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0">
            <a:extLst>
              <a:ext uri="{FF2B5EF4-FFF2-40B4-BE49-F238E27FC236}">
                <a16:creationId xmlns:a16="http://schemas.microsoft.com/office/drawing/2014/main" id="{3A78DCDE-C67F-4937-B4ED-E57AF0EF0EFF}"/>
              </a:ext>
            </a:extLst>
          </p:cNvPr>
          <p:cNvGrpSpPr>
            <a:grpSpLocks noChangeAspect="1"/>
          </p:cNvGrpSpPr>
          <p:nvPr/>
        </p:nvGrpSpPr>
        <p:grpSpPr bwMode="auto">
          <a:xfrm rot="-726070">
            <a:off x="9485243" y="1143000"/>
            <a:ext cx="596900" cy="1630363"/>
            <a:chOff x="963" y="2061"/>
            <a:chExt cx="534" cy="1175"/>
          </a:xfrm>
        </p:grpSpPr>
        <p:sp>
          <p:nvSpPr>
            <p:cNvPr id="8" name="AutoShape 11">
              <a:extLst>
                <a:ext uri="{FF2B5EF4-FFF2-40B4-BE49-F238E27FC236}">
                  <a16:creationId xmlns:a16="http://schemas.microsoft.com/office/drawing/2014/main" id="{7B2549BF-BD98-4318-9D38-34479EE384BD}"/>
                </a:ext>
              </a:extLst>
            </p:cNvPr>
            <p:cNvSpPr>
              <a:spLocks noChangeAspect="1" noChangeArrowheads="1" noTextEdit="1"/>
            </p:cNvSpPr>
            <p:nvPr/>
          </p:nvSpPr>
          <p:spPr bwMode="auto">
            <a:xfrm>
              <a:off x="963" y="2061"/>
              <a:ext cx="534" cy="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Freeform 12">
              <a:extLst>
                <a:ext uri="{FF2B5EF4-FFF2-40B4-BE49-F238E27FC236}">
                  <a16:creationId xmlns:a16="http://schemas.microsoft.com/office/drawing/2014/main" id="{E224BB63-703B-4456-AF4B-BBA347CB2313}"/>
                </a:ext>
              </a:extLst>
            </p:cNvPr>
            <p:cNvSpPr>
              <a:spLocks/>
            </p:cNvSpPr>
            <p:nvPr/>
          </p:nvSpPr>
          <p:spPr bwMode="auto">
            <a:xfrm>
              <a:off x="970" y="2068"/>
              <a:ext cx="524" cy="894"/>
            </a:xfrm>
            <a:custGeom>
              <a:avLst/>
              <a:gdLst>
                <a:gd name="T0" fmla="*/ 1024449 w 310"/>
                <a:gd name="T1" fmla="*/ 189 h 682"/>
                <a:gd name="T2" fmla="*/ 880224 w 310"/>
                <a:gd name="T3" fmla="*/ 3233 h 682"/>
                <a:gd name="T4" fmla="*/ 740867 w 310"/>
                <a:gd name="T5" fmla="*/ 9658 h 682"/>
                <a:gd name="T6" fmla="*/ 733886 w 310"/>
                <a:gd name="T7" fmla="*/ 20479 h 682"/>
                <a:gd name="T8" fmla="*/ 836125 w 310"/>
                <a:gd name="T9" fmla="*/ 10788 h 682"/>
                <a:gd name="T10" fmla="*/ 1008651 w 310"/>
                <a:gd name="T11" fmla="*/ 6545 h 682"/>
                <a:gd name="T12" fmla="*/ 1137525 w 310"/>
                <a:gd name="T13" fmla="*/ 5555 h 682"/>
                <a:gd name="T14" fmla="*/ 1221709 w 310"/>
                <a:gd name="T15" fmla="*/ 7031 h 682"/>
                <a:gd name="T16" fmla="*/ 1209529 w 310"/>
                <a:gd name="T17" fmla="*/ 10847 h 682"/>
                <a:gd name="T18" fmla="*/ 893760 w 310"/>
                <a:gd name="T19" fmla="*/ 17792 h 682"/>
                <a:gd name="T20" fmla="*/ 301219 w 310"/>
                <a:gd name="T21" fmla="*/ 26899 h 682"/>
                <a:gd name="T22" fmla="*/ 49440 w 310"/>
                <a:gd name="T23" fmla="*/ 33016 h 682"/>
                <a:gd name="T24" fmla="*/ 0 w 310"/>
                <a:gd name="T25" fmla="*/ 38230 h 682"/>
                <a:gd name="T26" fmla="*/ 133302 w 310"/>
                <a:gd name="T27" fmla="*/ 45695 h 682"/>
                <a:gd name="T28" fmla="*/ 436850 w 310"/>
                <a:gd name="T29" fmla="*/ 50562 h 682"/>
                <a:gd name="T30" fmla="*/ 765145 w 310"/>
                <a:gd name="T31" fmla="*/ 51809 h 682"/>
                <a:gd name="T32" fmla="*/ 997723 w 310"/>
                <a:gd name="T33" fmla="*/ 50924 h 682"/>
                <a:gd name="T34" fmla="*/ 1226998 w 310"/>
                <a:gd name="T35" fmla="*/ 48116 h 682"/>
                <a:gd name="T36" fmla="*/ 1369440 w 310"/>
                <a:gd name="T37" fmla="*/ 42536 h 682"/>
                <a:gd name="T38" fmla="*/ 1305791 w 310"/>
                <a:gd name="T39" fmla="*/ 37014 h 682"/>
                <a:gd name="T40" fmla="*/ 1132607 w 310"/>
                <a:gd name="T41" fmla="*/ 33267 h 682"/>
                <a:gd name="T42" fmla="*/ 867146 w 310"/>
                <a:gd name="T43" fmla="*/ 32332 h 682"/>
                <a:gd name="T44" fmla="*/ 612573 w 310"/>
                <a:gd name="T45" fmla="*/ 33555 h 682"/>
                <a:gd name="T46" fmla="*/ 464764 w 310"/>
                <a:gd name="T47" fmla="*/ 37690 h 682"/>
                <a:gd name="T48" fmla="*/ 449893 w 310"/>
                <a:gd name="T49" fmla="*/ 42970 h 682"/>
                <a:gd name="T50" fmla="*/ 596721 w 310"/>
                <a:gd name="T51" fmla="*/ 46765 h 682"/>
                <a:gd name="T52" fmla="*/ 696506 w 310"/>
                <a:gd name="T53" fmla="*/ 47126 h 682"/>
                <a:gd name="T54" fmla="*/ 547269 w 310"/>
                <a:gd name="T55" fmla="*/ 43714 h 682"/>
                <a:gd name="T56" fmla="*/ 539828 w 310"/>
                <a:gd name="T57" fmla="*/ 40855 h 682"/>
                <a:gd name="T58" fmla="*/ 631161 w 310"/>
                <a:gd name="T59" fmla="*/ 38230 h 682"/>
                <a:gd name="T60" fmla="*/ 893760 w 310"/>
                <a:gd name="T61" fmla="*/ 37159 h 682"/>
                <a:gd name="T62" fmla="*/ 1132607 w 310"/>
                <a:gd name="T63" fmla="*/ 39523 h 682"/>
                <a:gd name="T64" fmla="*/ 1226998 w 310"/>
                <a:gd name="T65" fmla="*/ 42725 h 682"/>
                <a:gd name="T66" fmla="*/ 1107204 w 310"/>
                <a:gd name="T67" fmla="*/ 47800 h 682"/>
                <a:gd name="T68" fmla="*/ 893760 w 310"/>
                <a:gd name="T69" fmla="*/ 49928 h 682"/>
                <a:gd name="T70" fmla="*/ 666618 w 310"/>
                <a:gd name="T71" fmla="*/ 50211 h 682"/>
                <a:gd name="T72" fmla="*/ 470508 w 310"/>
                <a:gd name="T73" fmla="*/ 48947 h 682"/>
                <a:gd name="T74" fmla="*/ 278354 w 310"/>
                <a:gd name="T75" fmla="*/ 45992 h 682"/>
                <a:gd name="T76" fmla="*/ 155354 w 310"/>
                <a:gd name="T77" fmla="*/ 41110 h 682"/>
                <a:gd name="T78" fmla="*/ 243773 w 310"/>
                <a:gd name="T79" fmla="*/ 34831 h 682"/>
                <a:gd name="T80" fmla="*/ 578452 w 310"/>
                <a:gd name="T81" fmla="*/ 28780 h 682"/>
                <a:gd name="T82" fmla="*/ 1126799 w 310"/>
                <a:gd name="T83" fmla="*/ 19795 h 682"/>
                <a:gd name="T84" fmla="*/ 1285429 w 310"/>
                <a:gd name="T85" fmla="*/ 12682 h 682"/>
                <a:gd name="T86" fmla="*/ 1260301 w 310"/>
                <a:gd name="T87" fmla="*/ 6203 h 682"/>
                <a:gd name="T88" fmla="*/ 1226998 w 310"/>
                <a:gd name="T89" fmla="*/ 1730 h 682"/>
                <a:gd name="T90" fmla="*/ 1126799 w 310"/>
                <a:gd name="T91" fmla="*/ 0 h 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682"/>
                <a:gd name="T140" fmla="*/ 310 w 310"/>
                <a:gd name="T141" fmla="*/ 682 h 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682">
                  <a:moveTo>
                    <a:pt x="254" y="0"/>
                  </a:moveTo>
                  <a:lnTo>
                    <a:pt x="243" y="0"/>
                  </a:lnTo>
                  <a:lnTo>
                    <a:pt x="231" y="2"/>
                  </a:lnTo>
                  <a:lnTo>
                    <a:pt x="223" y="8"/>
                  </a:lnTo>
                  <a:lnTo>
                    <a:pt x="214" y="20"/>
                  </a:lnTo>
                  <a:lnTo>
                    <a:pt x="198" y="43"/>
                  </a:lnTo>
                  <a:lnTo>
                    <a:pt x="186" y="65"/>
                  </a:lnTo>
                  <a:lnTo>
                    <a:pt x="176" y="97"/>
                  </a:lnTo>
                  <a:lnTo>
                    <a:pt x="167" y="127"/>
                  </a:lnTo>
                  <a:lnTo>
                    <a:pt x="163" y="153"/>
                  </a:lnTo>
                  <a:lnTo>
                    <a:pt x="161" y="179"/>
                  </a:lnTo>
                  <a:lnTo>
                    <a:pt x="165" y="269"/>
                  </a:lnTo>
                  <a:lnTo>
                    <a:pt x="183" y="257"/>
                  </a:lnTo>
                  <a:lnTo>
                    <a:pt x="176" y="179"/>
                  </a:lnTo>
                  <a:lnTo>
                    <a:pt x="188" y="142"/>
                  </a:lnTo>
                  <a:lnTo>
                    <a:pt x="200" y="120"/>
                  </a:lnTo>
                  <a:lnTo>
                    <a:pt x="212" y="105"/>
                  </a:lnTo>
                  <a:lnTo>
                    <a:pt x="227" y="86"/>
                  </a:lnTo>
                  <a:lnTo>
                    <a:pt x="235" y="78"/>
                  </a:lnTo>
                  <a:lnTo>
                    <a:pt x="247" y="74"/>
                  </a:lnTo>
                  <a:lnTo>
                    <a:pt x="256" y="73"/>
                  </a:lnTo>
                  <a:lnTo>
                    <a:pt x="260" y="70"/>
                  </a:lnTo>
                  <a:lnTo>
                    <a:pt x="267" y="76"/>
                  </a:lnTo>
                  <a:lnTo>
                    <a:pt x="275" y="92"/>
                  </a:lnTo>
                  <a:lnTo>
                    <a:pt x="276" y="103"/>
                  </a:lnTo>
                  <a:lnTo>
                    <a:pt x="279" y="120"/>
                  </a:lnTo>
                  <a:lnTo>
                    <a:pt x="272" y="143"/>
                  </a:lnTo>
                  <a:lnTo>
                    <a:pt x="264" y="164"/>
                  </a:lnTo>
                  <a:lnTo>
                    <a:pt x="241" y="193"/>
                  </a:lnTo>
                  <a:lnTo>
                    <a:pt x="201" y="234"/>
                  </a:lnTo>
                  <a:lnTo>
                    <a:pt x="162" y="270"/>
                  </a:lnTo>
                  <a:lnTo>
                    <a:pt x="133" y="292"/>
                  </a:lnTo>
                  <a:lnTo>
                    <a:pt x="68" y="354"/>
                  </a:lnTo>
                  <a:lnTo>
                    <a:pt x="38" y="388"/>
                  </a:lnTo>
                  <a:lnTo>
                    <a:pt x="19" y="418"/>
                  </a:lnTo>
                  <a:lnTo>
                    <a:pt x="11" y="434"/>
                  </a:lnTo>
                  <a:lnTo>
                    <a:pt x="8" y="446"/>
                  </a:lnTo>
                  <a:lnTo>
                    <a:pt x="2" y="478"/>
                  </a:lnTo>
                  <a:lnTo>
                    <a:pt x="0" y="503"/>
                  </a:lnTo>
                  <a:lnTo>
                    <a:pt x="5" y="537"/>
                  </a:lnTo>
                  <a:lnTo>
                    <a:pt x="16" y="571"/>
                  </a:lnTo>
                  <a:lnTo>
                    <a:pt x="30" y="601"/>
                  </a:lnTo>
                  <a:lnTo>
                    <a:pt x="44" y="623"/>
                  </a:lnTo>
                  <a:lnTo>
                    <a:pt x="58" y="639"/>
                  </a:lnTo>
                  <a:lnTo>
                    <a:pt x="98" y="665"/>
                  </a:lnTo>
                  <a:lnTo>
                    <a:pt x="120" y="675"/>
                  </a:lnTo>
                  <a:lnTo>
                    <a:pt x="145" y="680"/>
                  </a:lnTo>
                  <a:lnTo>
                    <a:pt x="172" y="682"/>
                  </a:lnTo>
                  <a:lnTo>
                    <a:pt x="194" y="680"/>
                  </a:lnTo>
                  <a:lnTo>
                    <a:pt x="213" y="675"/>
                  </a:lnTo>
                  <a:lnTo>
                    <a:pt x="225" y="670"/>
                  </a:lnTo>
                  <a:lnTo>
                    <a:pt x="239" y="661"/>
                  </a:lnTo>
                  <a:lnTo>
                    <a:pt x="257" y="648"/>
                  </a:lnTo>
                  <a:lnTo>
                    <a:pt x="276" y="633"/>
                  </a:lnTo>
                  <a:lnTo>
                    <a:pt x="291" y="611"/>
                  </a:lnTo>
                  <a:lnTo>
                    <a:pt x="302" y="587"/>
                  </a:lnTo>
                  <a:lnTo>
                    <a:pt x="308" y="559"/>
                  </a:lnTo>
                  <a:lnTo>
                    <a:pt x="310" y="532"/>
                  </a:lnTo>
                  <a:lnTo>
                    <a:pt x="301" y="503"/>
                  </a:lnTo>
                  <a:lnTo>
                    <a:pt x="294" y="487"/>
                  </a:lnTo>
                  <a:lnTo>
                    <a:pt x="282" y="466"/>
                  </a:lnTo>
                  <a:lnTo>
                    <a:pt x="265" y="445"/>
                  </a:lnTo>
                  <a:lnTo>
                    <a:pt x="255" y="438"/>
                  </a:lnTo>
                  <a:lnTo>
                    <a:pt x="245" y="431"/>
                  </a:lnTo>
                  <a:lnTo>
                    <a:pt x="220" y="428"/>
                  </a:lnTo>
                  <a:lnTo>
                    <a:pt x="195" y="426"/>
                  </a:lnTo>
                  <a:lnTo>
                    <a:pt x="173" y="427"/>
                  </a:lnTo>
                  <a:lnTo>
                    <a:pt x="152" y="435"/>
                  </a:lnTo>
                  <a:lnTo>
                    <a:pt x="138" y="442"/>
                  </a:lnTo>
                  <a:lnTo>
                    <a:pt x="125" y="457"/>
                  </a:lnTo>
                  <a:lnTo>
                    <a:pt x="114" y="472"/>
                  </a:lnTo>
                  <a:lnTo>
                    <a:pt x="105" y="496"/>
                  </a:lnTo>
                  <a:lnTo>
                    <a:pt x="97" y="515"/>
                  </a:lnTo>
                  <a:lnTo>
                    <a:pt x="96" y="537"/>
                  </a:lnTo>
                  <a:lnTo>
                    <a:pt x="101" y="565"/>
                  </a:lnTo>
                  <a:lnTo>
                    <a:pt x="111" y="586"/>
                  </a:lnTo>
                  <a:lnTo>
                    <a:pt x="123" y="603"/>
                  </a:lnTo>
                  <a:lnTo>
                    <a:pt x="134" y="615"/>
                  </a:lnTo>
                  <a:lnTo>
                    <a:pt x="150" y="621"/>
                  </a:lnTo>
                  <a:lnTo>
                    <a:pt x="157" y="622"/>
                  </a:lnTo>
                  <a:lnTo>
                    <a:pt x="157" y="620"/>
                  </a:lnTo>
                  <a:lnTo>
                    <a:pt x="143" y="605"/>
                  </a:lnTo>
                  <a:lnTo>
                    <a:pt x="135" y="597"/>
                  </a:lnTo>
                  <a:lnTo>
                    <a:pt x="123" y="575"/>
                  </a:lnTo>
                  <a:lnTo>
                    <a:pt x="121" y="562"/>
                  </a:lnTo>
                  <a:lnTo>
                    <a:pt x="119" y="551"/>
                  </a:lnTo>
                  <a:lnTo>
                    <a:pt x="121" y="538"/>
                  </a:lnTo>
                  <a:lnTo>
                    <a:pt x="128" y="525"/>
                  </a:lnTo>
                  <a:lnTo>
                    <a:pt x="133" y="514"/>
                  </a:lnTo>
                  <a:lnTo>
                    <a:pt x="142" y="503"/>
                  </a:lnTo>
                  <a:lnTo>
                    <a:pt x="160" y="494"/>
                  </a:lnTo>
                  <a:lnTo>
                    <a:pt x="186" y="487"/>
                  </a:lnTo>
                  <a:lnTo>
                    <a:pt x="201" y="489"/>
                  </a:lnTo>
                  <a:lnTo>
                    <a:pt x="221" y="497"/>
                  </a:lnTo>
                  <a:lnTo>
                    <a:pt x="245" y="508"/>
                  </a:lnTo>
                  <a:lnTo>
                    <a:pt x="255" y="520"/>
                  </a:lnTo>
                  <a:lnTo>
                    <a:pt x="262" y="532"/>
                  </a:lnTo>
                  <a:lnTo>
                    <a:pt x="271" y="545"/>
                  </a:lnTo>
                  <a:lnTo>
                    <a:pt x="276" y="562"/>
                  </a:lnTo>
                  <a:lnTo>
                    <a:pt x="275" y="583"/>
                  </a:lnTo>
                  <a:lnTo>
                    <a:pt x="266" y="608"/>
                  </a:lnTo>
                  <a:lnTo>
                    <a:pt x="249" y="629"/>
                  </a:lnTo>
                  <a:lnTo>
                    <a:pt x="234" y="642"/>
                  </a:lnTo>
                  <a:lnTo>
                    <a:pt x="218" y="650"/>
                  </a:lnTo>
                  <a:lnTo>
                    <a:pt x="201" y="657"/>
                  </a:lnTo>
                  <a:lnTo>
                    <a:pt x="186" y="661"/>
                  </a:lnTo>
                  <a:lnTo>
                    <a:pt x="169" y="662"/>
                  </a:lnTo>
                  <a:lnTo>
                    <a:pt x="150" y="661"/>
                  </a:lnTo>
                  <a:lnTo>
                    <a:pt x="141" y="660"/>
                  </a:lnTo>
                  <a:lnTo>
                    <a:pt x="128" y="656"/>
                  </a:lnTo>
                  <a:lnTo>
                    <a:pt x="106" y="644"/>
                  </a:lnTo>
                  <a:lnTo>
                    <a:pt x="86" y="630"/>
                  </a:lnTo>
                  <a:lnTo>
                    <a:pt x="70" y="617"/>
                  </a:lnTo>
                  <a:lnTo>
                    <a:pt x="63" y="605"/>
                  </a:lnTo>
                  <a:lnTo>
                    <a:pt x="48" y="581"/>
                  </a:lnTo>
                  <a:lnTo>
                    <a:pt x="39" y="553"/>
                  </a:lnTo>
                  <a:lnTo>
                    <a:pt x="35" y="541"/>
                  </a:lnTo>
                  <a:lnTo>
                    <a:pt x="35" y="530"/>
                  </a:lnTo>
                  <a:lnTo>
                    <a:pt x="46" y="484"/>
                  </a:lnTo>
                  <a:lnTo>
                    <a:pt x="55" y="458"/>
                  </a:lnTo>
                  <a:lnTo>
                    <a:pt x="70" y="433"/>
                  </a:lnTo>
                  <a:lnTo>
                    <a:pt x="95" y="409"/>
                  </a:lnTo>
                  <a:lnTo>
                    <a:pt x="130" y="379"/>
                  </a:lnTo>
                  <a:lnTo>
                    <a:pt x="171" y="344"/>
                  </a:lnTo>
                  <a:lnTo>
                    <a:pt x="236" y="286"/>
                  </a:lnTo>
                  <a:lnTo>
                    <a:pt x="254" y="261"/>
                  </a:lnTo>
                  <a:lnTo>
                    <a:pt x="277" y="222"/>
                  </a:lnTo>
                  <a:lnTo>
                    <a:pt x="284" y="199"/>
                  </a:lnTo>
                  <a:lnTo>
                    <a:pt x="289" y="167"/>
                  </a:lnTo>
                  <a:lnTo>
                    <a:pt x="290" y="129"/>
                  </a:lnTo>
                  <a:lnTo>
                    <a:pt x="286" y="105"/>
                  </a:lnTo>
                  <a:lnTo>
                    <a:pt x="284" y="82"/>
                  </a:lnTo>
                  <a:lnTo>
                    <a:pt x="281" y="67"/>
                  </a:lnTo>
                  <a:lnTo>
                    <a:pt x="278" y="31"/>
                  </a:lnTo>
                  <a:lnTo>
                    <a:pt x="276" y="23"/>
                  </a:lnTo>
                  <a:lnTo>
                    <a:pt x="269" y="7"/>
                  </a:lnTo>
                  <a:lnTo>
                    <a:pt x="262" y="5"/>
                  </a:lnTo>
                  <a:lnTo>
                    <a:pt x="254" y="0"/>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3">
              <a:extLst>
                <a:ext uri="{FF2B5EF4-FFF2-40B4-BE49-F238E27FC236}">
                  <a16:creationId xmlns:a16="http://schemas.microsoft.com/office/drawing/2014/main" id="{F7030FB5-D61E-4549-9322-0F74A25B8A46}"/>
                </a:ext>
              </a:extLst>
            </p:cNvPr>
            <p:cNvSpPr>
              <a:spLocks/>
            </p:cNvSpPr>
            <p:nvPr/>
          </p:nvSpPr>
          <p:spPr bwMode="auto">
            <a:xfrm>
              <a:off x="1281" y="2062"/>
              <a:ext cx="118" cy="91"/>
            </a:xfrm>
            <a:custGeom>
              <a:avLst/>
              <a:gdLst>
                <a:gd name="T0" fmla="*/ 279574 w 70"/>
                <a:gd name="T1" fmla="*/ 1 h 69"/>
                <a:gd name="T2" fmla="*/ 242038 w 70"/>
                <a:gd name="T3" fmla="*/ 0 h 69"/>
                <a:gd name="T4" fmla="*/ 216431 w 70"/>
                <a:gd name="T5" fmla="*/ 260 h 69"/>
                <a:gd name="T6" fmla="*/ 198940 w 70"/>
                <a:gd name="T7" fmla="*/ 541 h 69"/>
                <a:gd name="T8" fmla="*/ 173635 w 70"/>
                <a:gd name="T9" fmla="*/ 786 h 69"/>
                <a:gd name="T10" fmla="*/ 156739 w 70"/>
                <a:gd name="T11" fmla="*/ 1037 h 69"/>
                <a:gd name="T12" fmla="*/ 139945 w 70"/>
                <a:gd name="T13" fmla="*/ 1387 h 69"/>
                <a:gd name="T14" fmla="*/ 124367 w 70"/>
                <a:gd name="T15" fmla="*/ 1829 h 69"/>
                <a:gd name="T16" fmla="*/ 92981 w 70"/>
                <a:gd name="T17" fmla="*/ 2379 h 69"/>
                <a:gd name="T18" fmla="*/ 76164 w 70"/>
                <a:gd name="T19" fmla="*/ 2952 h 69"/>
                <a:gd name="T20" fmla="*/ 63169 w 70"/>
                <a:gd name="T21" fmla="*/ 3502 h 69"/>
                <a:gd name="T22" fmla="*/ 55158 w 70"/>
                <a:gd name="T23" fmla="*/ 3931 h 69"/>
                <a:gd name="T24" fmla="*/ 32721 w 70"/>
                <a:gd name="T25" fmla="*/ 4355 h 69"/>
                <a:gd name="T26" fmla="*/ 17781 w 70"/>
                <a:gd name="T27" fmla="*/ 4944 h 69"/>
                <a:gd name="T28" fmla="*/ 4052 w 70"/>
                <a:gd name="T29" fmla="*/ 5345 h 69"/>
                <a:gd name="T30" fmla="*/ 0 w 70"/>
                <a:gd name="T31" fmla="*/ 5744 h 69"/>
                <a:gd name="T32" fmla="*/ 6831 w 70"/>
                <a:gd name="T33" fmla="*/ 5744 h 69"/>
                <a:gd name="T34" fmla="*/ 25963 w 70"/>
                <a:gd name="T35" fmla="*/ 5345 h 69"/>
                <a:gd name="T36" fmla="*/ 37473 w 70"/>
                <a:gd name="T37" fmla="*/ 4791 h 69"/>
                <a:gd name="T38" fmla="*/ 50528 w 70"/>
                <a:gd name="T39" fmla="*/ 4243 h 69"/>
                <a:gd name="T40" fmla="*/ 69102 w 70"/>
                <a:gd name="T41" fmla="*/ 3893 h 69"/>
                <a:gd name="T42" fmla="*/ 80609 w 70"/>
                <a:gd name="T43" fmla="*/ 3217 h 69"/>
                <a:gd name="T44" fmla="*/ 98385 w 70"/>
                <a:gd name="T45" fmla="*/ 2843 h 69"/>
                <a:gd name="T46" fmla="*/ 118015 w 70"/>
                <a:gd name="T47" fmla="*/ 2094 h 69"/>
                <a:gd name="T48" fmla="*/ 139945 w 70"/>
                <a:gd name="T49" fmla="*/ 1804 h 69"/>
                <a:gd name="T50" fmla="*/ 156739 w 70"/>
                <a:gd name="T51" fmla="*/ 1368 h 69"/>
                <a:gd name="T52" fmla="*/ 165849 w 70"/>
                <a:gd name="T53" fmla="*/ 1037 h 69"/>
                <a:gd name="T54" fmla="*/ 191804 w 70"/>
                <a:gd name="T55" fmla="*/ 786 h 69"/>
                <a:gd name="T56" fmla="*/ 209647 w 70"/>
                <a:gd name="T57" fmla="*/ 541 h 69"/>
                <a:gd name="T58" fmla="*/ 235515 w 70"/>
                <a:gd name="T59" fmla="*/ 452 h 69"/>
                <a:gd name="T60" fmla="*/ 255020 w 70"/>
                <a:gd name="T61" fmla="*/ 343 h 69"/>
                <a:gd name="T62" fmla="*/ 292699 w 70"/>
                <a:gd name="T63" fmla="*/ 541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9"/>
                <a:gd name="T98" fmla="*/ 70 w 70"/>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9">
                  <a:moveTo>
                    <a:pt x="70" y="2"/>
                  </a:moveTo>
                  <a:lnTo>
                    <a:pt x="66" y="1"/>
                  </a:lnTo>
                  <a:lnTo>
                    <a:pt x="61" y="1"/>
                  </a:lnTo>
                  <a:lnTo>
                    <a:pt x="57" y="0"/>
                  </a:lnTo>
                  <a:lnTo>
                    <a:pt x="53" y="2"/>
                  </a:lnTo>
                  <a:lnTo>
                    <a:pt x="51" y="3"/>
                  </a:lnTo>
                  <a:lnTo>
                    <a:pt x="49" y="5"/>
                  </a:lnTo>
                  <a:lnTo>
                    <a:pt x="47" y="6"/>
                  </a:lnTo>
                  <a:lnTo>
                    <a:pt x="44" y="6"/>
                  </a:lnTo>
                  <a:lnTo>
                    <a:pt x="41" y="9"/>
                  </a:lnTo>
                  <a:lnTo>
                    <a:pt x="39" y="11"/>
                  </a:lnTo>
                  <a:lnTo>
                    <a:pt x="37" y="12"/>
                  </a:lnTo>
                  <a:lnTo>
                    <a:pt x="33" y="15"/>
                  </a:lnTo>
                  <a:lnTo>
                    <a:pt x="33" y="17"/>
                  </a:lnTo>
                  <a:lnTo>
                    <a:pt x="31" y="19"/>
                  </a:lnTo>
                  <a:lnTo>
                    <a:pt x="29" y="22"/>
                  </a:lnTo>
                  <a:lnTo>
                    <a:pt x="27" y="23"/>
                  </a:lnTo>
                  <a:lnTo>
                    <a:pt x="22" y="28"/>
                  </a:lnTo>
                  <a:lnTo>
                    <a:pt x="20" y="32"/>
                  </a:lnTo>
                  <a:lnTo>
                    <a:pt x="18" y="35"/>
                  </a:lnTo>
                  <a:lnTo>
                    <a:pt x="16" y="38"/>
                  </a:lnTo>
                  <a:lnTo>
                    <a:pt x="15" y="42"/>
                  </a:lnTo>
                  <a:lnTo>
                    <a:pt x="13" y="43"/>
                  </a:lnTo>
                  <a:lnTo>
                    <a:pt x="13" y="47"/>
                  </a:lnTo>
                  <a:lnTo>
                    <a:pt x="8" y="50"/>
                  </a:lnTo>
                  <a:lnTo>
                    <a:pt x="8" y="52"/>
                  </a:lnTo>
                  <a:lnTo>
                    <a:pt x="6" y="55"/>
                  </a:lnTo>
                  <a:lnTo>
                    <a:pt x="4" y="59"/>
                  </a:lnTo>
                  <a:lnTo>
                    <a:pt x="3" y="62"/>
                  </a:lnTo>
                  <a:lnTo>
                    <a:pt x="1" y="64"/>
                  </a:lnTo>
                  <a:lnTo>
                    <a:pt x="0" y="69"/>
                  </a:lnTo>
                  <a:lnTo>
                    <a:pt x="2" y="69"/>
                  </a:lnTo>
                  <a:lnTo>
                    <a:pt x="3" y="66"/>
                  </a:lnTo>
                  <a:lnTo>
                    <a:pt x="6" y="64"/>
                  </a:lnTo>
                  <a:lnTo>
                    <a:pt x="7" y="61"/>
                  </a:lnTo>
                  <a:lnTo>
                    <a:pt x="9" y="57"/>
                  </a:lnTo>
                  <a:lnTo>
                    <a:pt x="12" y="54"/>
                  </a:lnTo>
                  <a:lnTo>
                    <a:pt x="12" y="51"/>
                  </a:lnTo>
                  <a:lnTo>
                    <a:pt x="14" y="49"/>
                  </a:lnTo>
                  <a:lnTo>
                    <a:pt x="16" y="46"/>
                  </a:lnTo>
                  <a:lnTo>
                    <a:pt x="17" y="42"/>
                  </a:lnTo>
                  <a:lnTo>
                    <a:pt x="19" y="39"/>
                  </a:lnTo>
                  <a:lnTo>
                    <a:pt x="21" y="37"/>
                  </a:lnTo>
                  <a:lnTo>
                    <a:pt x="23" y="34"/>
                  </a:lnTo>
                  <a:lnTo>
                    <a:pt x="26" y="31"/>
                  </a:lnTo>
                  <a:lnTo>
                    <a:pt x="28" y="25"/>
                  </a:lnTo>
                  <a:lnTo>
                    <a:pt x="30" y="24"/>
                  </a:lnTo>
                  <a:lnTo>
                    <a:pt x="33" y="21"/>
                  </a:lnTo>
                  <a:lnTo>
                    <a:pt x="35" y="19"/>
                  </a:lnTo>
                  <a:lnTo>
                    <a:pt x="37" y="16"/>
                  </a:lnTo>
                  <a:lnTo>
                    <a:pt x="39" y="14"/>
                  </a:lnTo>
                  <a:lnTo>
                    <a:pt x="39" y="12"/>
                  </a:lnTo>
                  <a:lnTo>
                    <a:pt x="43" y="11"/>
                  </a:lnTo>
                  <a:lnTo>
                    <a:pt x="45" y="9"/>
                  </a:lnTo>
                  <a:lnTo>
                    <a:pt x="47" y="8"/>
                  </a:lnTo>
                  <a:lnTo>
                    <a:pt x="49" y="6"/>
                  </a:lnTo>
                  <a:lnTo>
                    <a:pt x="53" y="5"/>
                  </a:lnTo>
                  <a:lnTo>
                    <a:pt x="55" y="5"/>
                  </a:lnTo>
                  <a:lnTo>
                    <a:pt x="59" y="4"/>
                  </a:lnTo>
                  <a:lnTo>
                    <a:pt x="60" y="4"/>
                  </a:lnTo>
                  <a:lnTo>
                    <a:pt x="66" y="5"/>
                  </a:lnTo>
                  <a:lnTo>
                    <a:pt x="69" y="6"/>
                  </a:lnTo>
                  <a:lnTo>
                    <a:pt x="7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4">
              <a:extLst>
                <a:ext uri="{FF2B5EF4-FFF2-40B4-BE49-F238E27FC236}">
                  <a16:creationId xmlns:a16="http://schemas.microsoft.com/office/drawing/2014/main" id="{36C4218D-51EB-4344-B0F0-6F63C2EC0912}"/>
                </a:ext>
              </a:extLst>
            </p:cNvPr>
            <p:cNvSpPr>
              <a:spLocks/>
            </p:cNvSpPr>
            <p:nvPr/>
          </p:nvSpPr>
          <p:spPr bwMode="auto">
            <a:xfrm>
              <a:off x="1237" y="2153"/>
              <a:ext cx="47" cy="149"/>
            </a:xfrm>
            <a:custGeom>
              <a:avLst/>
              <a:gdLst>
                <a:gd name="T0" fmla="*/ 104125 w 28"/>
                <a:gd name="T1" fmla="*/ 0 h 114"/>
                <a:gd name="T2" fmla="*/ 104125 w 28"/>
                <a:gd name="T3" fmla="*/ 0 h 114"/>
                <a:gd name="T4" fmla="*/ 94170 w 28"/>
                <a:gd name="T5" fmla="*/ 174 h 114"/>
                <a:gd name="T6" fmla="*/ 94170 w 28"/>
                <a:gd name="T7" fmla="*/ 388 h 114"/>
                <a:gd name="T8" fmla="*/ 83128 w 28"/>
                <a:gd name="T9" fmla="*/ 723 h 114"/>
                <a:gd name="T10" fmla="*/ 83128 w 28"/>
                <a:gd name="T11" fmla="*/ 1039 h 114"/>
                <a:gd name="T12" fmla="*/ 76514 w 28"/>
                <a:gd name="T13" fmla="*/ 1235 h 114"/>
                <a:gd name="T14" fmla="*/ 70666 w 28"/>
                <a:gd name="T15" fmla="*/ 1670 h 114"/>
                <a:gd name="T16" fmla="*/ 69093 w 28"/>
                <a:gd name="T17" fmla="*/ 1885 h 114"/>
                <a:gd name="T18" fmla="*/ 59702 w 28"/>
                <a:gd name="T19" fmla="*/ 2183 h 114"/>
                <a:gd name="T20" fmla="*/ 59702 w 28"/>
                <a:gd name="T21" fmla="*/ 2358 h 114"/>
                <a:gd name="T22" fmla="*/ 47918 w 28"/>
                <a:gd name="T23" fmla="*/ 2609 h 114"/>
                <a:gd name="T24" fmla="*/ 47918 w 28"/>
                <a:gd name="T25" fmla="*/ 2892 h 114"/>
                <a:gd name="T26" fmla="*/ 42099 w 28"/>
                <a:gd name="T27" fmla="*/ 3220 h 114"/>
                <a:gd name="T28" fmla="*/ 42099 w 28"/>
                <a:gd name="T29" fmla="*/ 3410 h 114"/>
                <a:gd name="T30" fmla="*/ 31143 w 28"/>
                <a:gd name="T31" fmla="*/ 4028 h 114"/>
                <a:gd name="T32" fmla="*/ 28547 w 28"/>
                <a:gd name="T33" fmla="*/ 4457 h 114"/>
                <a:gd name="T34" fmla="*/ 28547 w 28"/>
                <a:gd name="T35" fmla="*/ 4712 h 114"/>
                <a:gd name="T36" fmla="*/ 24522 w 28"/>
                <a:gd name="T37" fmla="*/ 4941 h 114"/>
                <a:gd name="T38" fmla="*/ 17007 w 28"/>
                <a:gd name="T39" fmla="*/ 5215 h 114"/>
                <a:gd name="T40" fmla="*/ 3923 w 28"/>
                <a:gd name="T41" fmla="*/ 6770 h 114"/>
                <a:gd name="T42" fmla="*/ 6585 w 28"/>
                <a:gd name="T43" fmla="*/ 7064 h 114"/>
                <a:gd name="T44" fmla="*/ 6585 w 28"/>
                <a:gd name="T45" fmla="*/ 7190 h 114"/>
                <a:gd name="T46" fmla="*/ 3923 w 28"/>
                <a:gd name="T47" fmla="*/ 7383 h 114"/>
                <a:gd name="T48" fmla="*/ 0 w 28"/>
                <a:gd name="T49" fmla="*/ 8005 h 114"/>
                <a:gd name="T50" fmla="*/ 6585 w 28"/>
                <a:gd name="T51" fmla="*/ 8186 h 114"/>
                <a:gd name="T52" fmla="*/ 6585 w 28"/>
                <a:gd name="T53" fmla="*/ 8186 h 114"/>
                <a:gd name="T54" fmla="*/ 18553 w 28"/>
                <a:gd name="T55" fmla="*/ 8277 h 114"/>
                <a:gd name="T56" fmla="*/ 18553 w 28"/>
                <a:gd name="T57" fmla="*/ 8122 h 114"/>
                <a:gd name="T58" fmla="*/ 6585 w 28"/>
                <a:gd name="T59" fmla="*/ 8005 h 114"/>
                <a:gd name="T60" fmla="*/ 11053 w 28"/>
                <a:gd name="T61" fmla="*/ 7480 h 114"/>
                <a:gd name="T62" fmla="*/ 17007 w 28"/>
                <a:gd name="T63" fmla="*/ 7190 h 114"/>
                <a:gd name="T64" fmla="*/ 17007 w 28"/>
                <a:gd name="T65" fmla="*/ 7064 h 114"/>
                <a:gd name="T66" fmla="*/ 17007 w 28"/>
                <a:gd name="T67" fmla="*/ 6816 h 114"/>
                <a:gd name="T68" fmla="*/ 28547 w 28"/>
                <a:gd name="T69" fmla="*/ 5215 h 114"/>
                <a:gd name="T70" fmla="*/ 31143 w 28"/>
                <a:gd name="T71" fmla="*/ 5010 h 114"/>
                <a:gd name="T72" fmla="*/ 31143 w 28"/>
                <a:gd name="T73" fmla="*/ 4712 h 114"/>
                <a:gd name="T74" fmla="*/ 35567 w 28"/>
                <a:gd name="T75" fmla="*/ 4522 h 114"/>
                <a:gd name="T76" fmla="*/ 41162 w 28"/>
                <a:gd name="T77" fmla="*/ 4028 h 114"/>
                <a:gd name="T78" fmla="*/ 52276 w 28"/>
                <a:gd name="T79" fmla="*/ 3410 h 114"/>
                <a:gd name="T80" fmla="*/ 59702 w 28"/>
                <a:gd name="T81" fmla="*/ 3220 h 114"/>
                <a:gd name="T82" fmla="*/ 59702 w 28"/>
                <a:gd name="T83" fmla="*/ 3032 h 114"/>
                <a:gd name="T84" fmla="*/ 64081 w 28"/>
                <a:gd name="T85" fmla="*/ 2660 h 114"/>
                <a:gd name="T86" fmla="*/ 64081 w 28"/>
                <a:gd name="T87" fmla="*/ 2358 h 114"/>
                <a:gd name="T88" fmla="*/ 76514 w 28"/>
                <a:gd name="T89" fmla="*/ 2183 h 114"/>
                <a:gd name="T90" fmla="*/ 76514 w 28"/>
                <a:gd name="T91" fmla="*/ 1885 h 114"/>
                <a:gd name="T92" fmla="*/ 80434 w 28"/>
                <a:gd name="T93" fmla="*/ 1670 h 114"/>
                <a:gd name="T94" fmla="*/ 87749 w 28"/>
                <a:gd name="T95" fmla="*/ 1358 h 114"/>
                <a:gd name="T96" fmla="*/ 91398 w 28"/>
                <a:gd name="T97" fmla="*/ 1039 h 114"/>
                <a:gd name="T98" fmla="*/ 91398 w 28"/>
                <a:gd name="T99" fmla="*/ 795 h 114"/>
                <a:gd name="T100" fmla="*/ 104125 w 28"/>
                <a:gd name="T101" fmla="*/ 388 h 114"/>
                <a:gd name="T102" fmla="*/ 104125 w 28"/>
                <a:gd name="T103" fmla="*/ 174 h 114"/>
                <a:gd name="T104" fmla="*/ 111484 w 28"/>
                <a:gd name="T105" fmla="*/ 0 h 114"/>
                <a:gd name="T106" fmla="*/ 111484 w 28"/>
                <a:gd name="T107" fmla="*/ 0 h 114"/>
                <a:gd name="T108" fmla="*/ 104125 w 28"/>
                <a:gd name="T109" fmla="*/ 0 h 1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
                <a:gd name="T166" fmla="*/ 0 h 114"/>
                <a:gd name="T167" fmla="*/ 28 w 28"/>
                <a:gd name="T168" fmla="*/ 114 h 11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 h="114">
                  <a:moveTo>
                    <a:pt x="26" y="0"/>
                  </a:moveTo>
                  <a:lnTo>
                    <a:pt x="26" y="0"/>
                  </a:lnTo>
                  <a:lnTo>
                    <a:pt x="24" y="2"/>
                  </a:lnTo>
                  <a:lnTo>
                    <a:pt x="24" y="5"/>
                  </a:lnTo>
                  <a:lnTo>
                    <a:pt x="21" y="10"/>
                  </a:lnTo>
                  <a:lnTo>
                    <a:pt x="21" y="14"/>
                  </a:lnTo>
                  <a:lnTo>
                    <a:pt x="19" y="17"/>
                  </a:lnTo>
                  <a:lnTo>
                    <a:pt x="18" y="23"/>
                  </a:lnTo>
                  <a:lnTo>
                    <a:pt x="17" y="26"/>
                  </a:lnTo>
                  <a:lnTo>
                    <a:pt x="15" y="30"/>
                  </a:lnTo>
                  <a:lnTo>
                    <a:pt x="15" y="33"/>
                  </a:lnTo>
                  <a:lnTo>
                    <a:pt x="12" y="36"/>
                  </a:lnTo>
                  <a:lnTo>
                    <a:pt x="12" y="40"/>
                  </a:lnTo>
                  <a:lnTo>
                    <a:pt x="11" y="44"/>
                  </a:lnTo>
                  <a:lnTo>
                    <a:pt x="11" y="47"/>
                  </a:lnTo>
                  <a:lnTo>
                    <a:pt x="8" y="56"/>
                  </a:lnTo>
                  <a:lnTo>
                    <a:pt x="7" y="61"/>
                  </a:lnTo>
                  <a:lnTo>
                    <a:pt x="7" y="65"/>
                  </a:lnTo>
                  <a:lnTo>
                    <a:pt x="6" y="68"/>
                  </a:lnTo>
                  <a:lnTo>
                    <a:pt x="4" y="72"/>
                  </a:lnTo>
                  <a:lnTo>
                    <a:pt x="1" y="93"/>
                  </a:lnTo>
                  <a:lnTo>
                    <a:pt x="2" y="97"/>
                  </a:lnTo>
                  <a:lnTo>
                    <a:pt x="2" y="99"/>
                  </a:lnTo>
                  <a:lnTo>
                    <a:pt x="1" y="102"/>
                  </a:lnTo>
                  <a:lnTo>
                    <a:pt x="0" y="110"/>
                  </a:lnTo>
                  <a:lnTo>
                    <a:pt x="2" y="113"/>
                  </a:lnTo>
                  <a:lnTo>
                    <a:pt x="5" y="114"/>
                  </a:lnTo>
                  <a:lnTo>
                    <a:pt x="5" y="112"/>
                  </a:lnTo>
                  <a:lnTo>
                    <a:pt x="2" y="110"/>
                  </a:lnTo>
                  <a:lnTo>
                    <a:pt x="3" y="103"/>
                  </a:lnTo>
                  <a:lnTo>
                    <a:pt x="4" y="99"/>
                  </a:lnTo>
                  <a:lnTo>
                    <a:pt x="4" y="97"/>
                  </a:lnTo>
                  <a:lnTo>
                    <a:pt x="4" y="94"/>
                  </a:lnTo>
                  <a:lnTo>
                    <a:pt x="7" y="72"/>
                  </a:lnTo>
                  <a:lnTo>
                    <a:pt x="8" y="69"/>
                  </a:lnTo>
                  <a:lnTo>
                    <a:pt x="8" y="65"/>
                  </a:lnTo>
                  <a:lnTo>
                    <a:pt x="9" y="62"/>
                  </a:lnTo>
                  <a:lnTo>
                    <a:pt x="10" y="56"/>
                  </a:lnTo>
                  <a:lnTo>
                    <a:pt x="13" y="47"/>
                  </a:lnTo>
                  <a:lnTo>
                    <a:pt x="15" y="44"/>
                  </a:lnTo>
                  <a:lnTo>
                    <a:pt x="15" y="41"/>
                  </a:lnTo>
                  <a:lnTo>
                    <a:pt x="16" y="37"/>
                  </a:lnTo>
                  <a:lnTo>
                    <a:pt x="16" y="33"/>
                  </a:lnTo>
                  <a:lnTo>
                    <a:pt x="19" y="30"/>
                  </a:lnTo>
                  <a:lnTo>
                    <a:pt x="19" y="26"/>
                  </a:lnTo>
                  <a:lnTo>
                    <a:pt x="20" y="23"/>
                  </a:lnTo>
                  <a:lnTo>
                    <a:pt x="22" y="18"/>
                  </a:lnTo>
                  <a:lnTo>
                    <a:pt x="23" y="14"/>
                  </a:lnTo>
                  <a:lnTo>
                    <a:pt x="23" y="11"/>
                  </a:lnTo>
                  <a:lnTo>
                    <a:pt x="26" y="5"/>
                  </a:lnTo>
                  <a:lnTo>
                    <a:pt x="26" y="2"/>
                  </a:lnTo>
                  <a:lnTo>
                    <a:pt x="28" y="0"/>
                  </a:lnTo>
                  <a:lnTo>
                    <a:pt x="26"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5">
              <a:extLst>
                <a:ext uri="{FF2B5EF4-FFF2-40B4-BE49-F238E27FC236}">
                  <a16:creationId xmlns:a16="http://schemas.microsoft.com/office/drawing/2014/main" id="{2D89738E-B59A-4D21-8BF0-9D0706829FAC}"/>
                </a:ext>
              </a:extLst>
            </p:cNvPr>
            <p:cNvSpPr>
              <a:spLocks/>
            </p:cNvSpPr>
            <p:nvPr/>
          </p:nvSpPr>
          <p:spPr bwMode="auto">
            <a:xfrm>
              <a:off x="1238" y="2301"/>
              <a:ext cx="14" cy="122"/>
            </a:xfrm>
            <a:custGeom>
              <a:avLst/>
              <a:gdLst>
                <a:gd name="T0" fmla="*/ 10066 w 8"/>
                <a:gd name="T1" fmla="*/ 0 h 93"/>
                <a:gd name="T2" fmla="*/ 0 w 8"/>
                <a:gd name="T3" fmla="*/ 443 h 93"/>
                <a:gd name="T4" fmla="*/ 10066 w 8"/>
                <a:gd name="T5" fmla="*/ 816 h 93"/>
                <a:gd name="T6" fmla="*/ 0 w 8"/>
                <a:gd name="T7" fmla="*/ 1158 h 93"/>
                <a:gd name="T8" fmla="*/ 10066 w 8"/>
                <a:gd name="T9" fmla="*/ 1656 h 93"/>
                <a:gd name="T10" fmla="*/ 10066 w 8"/>
                <a:gd name="T11" fmla="*/ 1721 h 93"/>
                <a:gd name="T12" fmla="*/ 10066 w 8"/>
                <a:gd name="T13" fmla="*/ 1993 h 93"/>
                <a:gd name="T14" fmla="*/ 17505 w 8"/>
                <a:gd name="T15" fmla="*/ 2279 h 93"/>
                <a:gd name="T16" fmla="*/ 10066 w 8"/>
                <a:gd name="T17" fmla="*/ 2849 h 93"/>
                <a:gd name="T18" fmla="*/ 17505 w 8"/>
                <a:gd name="T19" fmla="*/ 3534 h 93"/>
                <a:gd name="T20" fmla="*/ 23062 w 8"/>
                <a:gd name="T21" fmla="*/ 3886 h 93"/>
                <a:gd name="T22" fmla="*/ 17505 w 8"/>
                <a:gd name="T23" fmla="*/ 4157 h 93"/>
                <a:gd name="T24" fmla="*/ 17505 w 8"/>
                <a:gd name="T25" fmla="*/ 4395 h 93"/>
                <a:gd name="T26" fmla="*/ 23062 w 8"/>
                <a:gd name="T27" fmla="*/ 4692 h 93"/>
                <a:gd name="T28" fmla="*/ 23062 w 8"/>
                <a:gd name="T29" fmla="*/ 5016 h 93"/>
                <a:gd name="T30" fmla="*/ 30634 w 8"/>
                <a:gd name="T31" fmla="*/ 5321 h 93"/>
                <a:gd name="T32" fmla="*/ 40331 w 8"/>
                <a:gd name="T33" fmla="*/ 5855 h 93"/>
                <a:gd name="T34" fmla="*/ 40331 w 8"/>
                <a:gd name="T35" fmla="*/ 5988 h 93"/>
                <a:gd name="T36" fmla="*/ 30634 w 8"/>
                <a:gd name="T37" fmla="*/ 6419 h 93"/>
                <a:gd name="T38" fmla="*/ 40331 w 8"/>
                <a:gd name="T39" fmla="*/ 6580 h 93"/>
                <a:gd name="T40" fmla="*/ 40331 w 8"/>
                <a:gd name="T41" fmla="*/ 6980 h 93"/>
                <a:gd name="T42" fmla="*/ 42781 w 8"/>
                <a:gd name="T43" fmla="*/ 6980 h 93"/>
                <a:gd name="T44" fmla="*/ 60384 w 8"/>
                <a:gd name="T45" fmla="*/ 7153 h 93"/>
                <a:gd name="T46" fmla="*/ 60384 w 8"/>
                <a:gd name="T47" fmla="*/ 6863 h 93"/>
                <a:gd name="T48" fmla="*/ 60384 w 8"/>
                <a:gd name="T49" fmla="*/ 6980 h 93"/>
                <a:gd name="T50" fmla="*/ 53610 w 8"/>
                <a:gd name="T51" fmla="*/ 6863 h 93"/>
                <a:gd name="T52" fmla="*/ 53610 w 8"/>
                <a:gd name="T53" fmla="*/ 6580 h 93"/>
                <a:gd name="T54" fmla="*/ 60384 w 8"/>
                <a:gd name="T55" fmla="*/ 6341 h 93"/>
                <a:gd name="T56" fmla="*/ 60384 w 8"/>
                <a:gd name="T57" fmla="*/ 6155 h 93"/>
                <a:gd name="T58" fmla="*/ 42781 w 8"/>
                <a:gd name="T59" fmla="*/ 5988 h 93"/>
                <a:gd name="T60" fmla="*/ 53610 w 8"/>
                <a:gd name="T61" fmla="*/ 5855 h 93"/>
                <a:gd name="T62" fmla="*/ 42781 w 8"/>
                <a:gd name="T63" fmla="*/ 5145 h 93"/>
                <a:gd name="T64" fmla="*/ 42781 w 8"/>
                <a:gd name="T65" fmla="*/ 5016 h 93"/>
                <a:gd name="T66" fmla="*/ 53610 w 8"/>
                <a:gd name="T67" fmla="*/ 4736 h 93"/>
                <a:gd name="T68" fmla="*/ 42781 w 8"/>
                <a:gd name="T69" fmla="*/ 4271 h 93"/>
                <a:gd name="T70" fmla="*/ 30634 w 8"/>
                <a:gd name="T71" fmla="*/ 4157 h 93"/>
                <a:gd name="T72" fmla="*/ 40331 w 8"/>
                <a:gd name="T73" fmla="*/ 3886 h 93"/>
                <a:gd name="T74" fmla="*/ 40331 w 8"/>
                <a:gd name="T75" fmla="*/ 3610 h 93"/>
                <a:gd name="T76" fmla="*/ 40331 w 8"/>
                <a:gd name="T77" fmla="*/ 2962 h 93"/>
                <a:gd name="T78" fmla="*/ 40331 w 8"/>
                <a:gd name="T79" fmla="*/ 2614 h 93"/>
                <a:gd name="T80" fmla="*/ 30634 w 8"/>
                <a:gd name="T81" fmla="*/ 2172 h 93"/>
                <a:gd name="T82" fmla="*/ 23062 w 8"/>
                <a:gd name="T83" fmla="*/ 1993 h 93"/>
                <a:gd name="T84" fmla="*/ 23062 w 8"/>
                <a:gd name="T85" fmla="*/ 1737 h 93"/>
                <a:gd name="T86" fmla="*/ 30634 w 8"/>
                <a:gd name="T87" fmla="*/ 1442 h 93"/>
                <a:gd name="T88" fmla="*/ 17505 w 8"/>
                <a:gd name="T89" fmla="*/ 1158 h 93"/>
                <a:gd name="T90" fmla="*/ 23062 w 8"/>
                <a:gd name="T91" fmla="*/ 962 h 93"/>
                <a:gd name="T92" fmla="*/ 23062 w 8"/>
                <a:gd name="T93" fmla="*/ 443 h 93"/>
                <a:gd name="T94" fmla="*/ 30634 w 8"/>
                <a:gd name="T95" fmla="*/ 1 h 93"/>
                <a:gd name="T96" fmla="*/ 10066 w 8"/>
                <a:gd name="T97" fmla="*/ 0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
                <a:gd name="T148" fmla="*/ 0 h 93"/>
                <a:gd name="T149" fmla="*/ 8 w 8"/>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 h="93">
                  <a:moveTo>
                    <a:pt x="1" y="0"/>
                  </a:moveTo>
                  <a:lnTo>
                    <a:pt x="0" y="6"/>
                  </a:lnTo>
                  <a:lnTo>
                    <a:pt x="1" y="11"/>
                  </a:lnTo>
                  <a:lnTo>
                    <a:pt x="0" y="15"/>
                  </a:lnTo>
                  <a:lnTo>
                    <a:pt x="1" y="21"/>
                  </a:lnTo>
                  <a:lnTo>
                    <a:pt x="1" y="22"/>
                  </a:lnTo>
                  <a:lnTo>
                    <a:pt x="1" y="26"/>
                  </a:lnTo>
                  <a:lnTo>
                    <a:pt x="2" y="30"/>
                  </a:lnTo>
                  <a:lnTo>
                    <a:pt x="1" y="37"/>
                  </a:lnTo>
                  <a:lnTo>
                    <a:pt x="2" y="46"/>
                  </a:lnTo>
                  <a:lnTo>
                    <a:pt x="3" y="50"/>
                  </a:lnTo>
                  <a:lnTo>
                    <a:pt x="2" y="54"/>
                  </a:lnTo>
                  <a:lnTo>
                    <a:pt x="2" y="57"/>
                  </a:lnTo>
                  <a:lnTo>
                    <a:pt x="3" y="61"/>
                  </a:lnTo>
                  <a:lnTo>
                    <a:pt x="3" y="65"/>
                  </a:lnTo>
                  <a:lnTo>
                    <a:pt x="4" y="69"/>
                  </a:lnTo>
                  <a:lnTo>
                    <a:pt x="5" y="76"/>
                  </a:lnTo>
                  <a:lnTo>
                    <a:pt x="5" y="78"/>
                  </a:lnTo>
                  <a:lnTo>
                    <a:pt x="4" y="83"/>
                  </a:lnTo>
                  <a:lnTo>
                    <a:pt x="5" y="85"/>
                  </a:lnTo>
                  <a:lnTo>
                    <a:pt x="5" y="91"/>
                  </a:lnTo>
                  <a:lnTo>
                    <a:pt x="6" y="91"/>
                  </a:lnTo>
                  <a:lnTo>
                    <a:pt x="8" y="93"/>
                  </a:lnTo>
                  <a:lnTo>
                    <a:pt x="8" y="89"/>
                  </a:lnTo>
                  <a:lnTo>
                    <a:pt x="8" y="91"/>
                  </a:lnTo>
                  <a:lnTo>
                    <a:pt x="7" y="89"/>
                  </a:lnTo>
                  <a:lnTo>
                    <a:pt x="7" y="85"/>
                  </a:lnTo>
                  <a:lnTo>
                    <a:pt x="8" y="82"/>
                  </a:lnTo>
                  <a:lnTo>
                    <a:pt x="8" y="80"/>
                  </a:lnTo>
                  <a:lnTo>
                    <a:pt x="6" y="78"/>
                  </a:lnTo>
                  <a:lnTo>
                    <a:pt x="7" y="76"/>
                  </a:lnTo>
                  <a:lnTo>
                    <a:pt x="6" y="67"/>
                  </a:lnTo>
                  <a:lnTo>
                    <a:pt x="6" y="65"/>
                  </a:lnTo>
                  <a:lnTo>
                    <a:pt x="7" y="62"/>
                  </a:lnTo>
                  <a:lnTo>
                    <a:pt x="6" y="56"/>
                  </a:lnTo>
                  <a:lnTo>
                    <a:pt x="4" y="54"/>
                  </a:lnTo>
                  <a:lnTo>
                    <a:pt x="5" y="50"/>
                  </a:lnTo>
                  <a:lnTo>
                    <a:pt x="5" y="47"/>
                  </a:lnTo>
                  <a:lnTo>
                    <a:pt x="5" y="38"/>
                  </a:lnTo>
                  <a:lnTo>
                    <a:pt x="5" y="34"/>
                  </a:lnTo>
                  <a:lnTo>
                    <a:pt x="4" y="28"/>
                  </a:lnTo>
                  <a:lnTo>
                    <a:pt x="3" y="26"/>
                  </a:lnTo>
                  <a:lnTo>
                    <a:pt x="3" y="23"/>
                  </a:lnTo>
                  <a:lnTo>
                    <a:pt x="4" y="19"/>
                  </a:lnTo>
                  <a:lnTo>
                    <a:pt x="2" y="15"/>
                  </a:lnTo>
                  <a:lnTo>
                    <a:pt x="3" y="12"/>
                  </a:lnTo>
                  <a:lnTo>
                    <a:pt x="3" y="6"/>
                  </a:lnTo>
                  <a:lnTo>
                    <a:pt x="4" y="1"/>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6">
              <a:extLst>
                <a:ext uri="{FF2B5EF4-FFF2-40B4-BE49-F238E27FC236}">
                  <a16:creationId xmlns:a16="http://schemas.microsoft.com/office/drawing/2014/main" id="{02B78882-8765-4C2A-95D1-C677DCCB91FB}"/>
                </a:ext>
              </a:extLst>
            </p:cNvPr>
            <p:cNvSpPr>
              <a:spLocks/>
            </p:cNvSpPr>
            <p:nvPr/>
          </p:nvSpPr>
          <p:spPr bwMode="auto">
            <a:xfrm>
              <a:off x="1249" y="2302"/>
              <a:ext cx="33" cy="118"/>
            </a:xfrm>
            <a:custGeom>
              <a:avLst/>
              <a:gdLst>
                <a:gd name="T0" fmla="*/ 5268 w 20"/>
                <a:gd name="T1" fmla="*/ 6874 h 90"/>
                <a:gd name="T2" fmla="*/ 59982 w 20"/>
                <a:gd name="T3" fmla="*/ 5956 h 90"/>
                <a:gd name="T4" fmla="*/ 39046 w 20"/>
                <a:gd name="T5" fmla="*/ 0 h 90"/>
                <a:gd name="T6" fmla="*/ 27652 w 20"/>
                <a:gd name="T7" fmla="*/ 0 h 90"/>
                <a:gd name="T8" fmla="*/ 54542 w 20"/>
                <a:gd name="T9" fmla="*/ 5956 h 90"/>
                <a:gd name="T10" fmla="*/ 56595 w 20"/>
                <a:gd name="T11" fmla="*/ 5829 h 90"/>
                <a:gd name="T12" fmla="*/ 0 w 20"/>
                <a:gd name="T13" fmla="*/ 6874 h 90"/>
                <a:gd name="T14" fmla="*/ 5268 w 20"/>
                <a:gd name="T15" fmla="*/ 6874 h 90"/>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90"/>
                <a:gd name="T26" fmla="*/ 20 w 20"/>
                <a:gd name="T27" fmla="*/ 90 h 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90">
                  <a:moveTo>
                    <a:pt x="2" y="90"/>
                  </a:moveTo>
                  <a:lnTo>
                    <a:pt x="20" y="78"/>
                  </a:lnTo>
                  <a:lnTo>
                    <a:pt x="13" y="0"/>
                  </a:lnTo>
                  <a:lnTo>
                    <a:pt x="9" y="0"/>
                  </a:lnTo>
                  <a:lnTo>
                    <a:pt x="18" y="78"/>
                  </a:lnTo>
                  <a:lnTo>
                    <a:pt x="19" y="76"/>
                  </a:lnTo>
                  <a:lnTo>
                    <a:pt x="0" y="90"/>
                  </a:lnTo>
                  <a:lnTo>
                    <a:pt x="2" y="9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7">
              <a:extLst>
                <a:ext uri="{FF2B5EF4-FFF2-40B4-BE49-F238E27FC236}">
                  <a16:creationId xmlns:a16="http://schemas.microsoft.com/office/drawing/2014/main" id="{ABED7C86-A5D1-4120-9E4F-8045968BAC39}"/>
                </a:ext>
              </a:extLst>
            </p:cNvPr>
            <p:cNvSpPr>
              <a:spLocks/>
            </p:cNvSpPr>
            <p:nvPr/>
          </p:nvSpPr>
          <p:spPr bwMode="auto">
            <a:xfrm>
              <a:off x="1264" y="2203"/>
              <a:ext cx="64" cy="99"/>
            </a:xfrm>
            <a:custGeom>
              <a:avLst/>
              <a:gdLst>
                <a:gd name="T0" fmla="*/ 17686 w 38"/>
                <a:gd name="T1" fmla="*/ 5214 h 76"/>
                <a:gd name="T2" fmla="*/ 19111 w 38"/>
                <a:gd name="T3" fmla="*/ 4558 h 76"/>
                <a:gd name="T4" fmla="*/ 19111 w 38"/>
                <a:gd name="T5" fmla="*/ 4501 h 76"/>
                <a:gd name="T6" fmla="*/ 25721 w 38"/>
                <a:gd name="T7" fmla="*/ 4284 h 76"/>
                <a:gd name="T8" fmla="*/ 32187 w 38"/>
                <a:gd name="T9" fmla="*/ 4128 h 76"/>
                <a:gd name="T10" fmla="*/ 32187 w 38"/>
                <a:gd name="T11" fmla="*/ 3891 h 76"/>
                <a:gd name="T12" fmla="*/ 37091 w 38"/>
                <a:gd name="T13" fmla="*/ 3634 h 76"/>
                <a:gd name="T14" fmla="*/ 47473 w 38"/>
                <a:gd name="T15" fmla="*/ 3616 h 76"/>
                <a:gd name="T16" fmla="*/ 50168 w 38"/>
                <a:gd name="T17" fmla="*/ 3169 h 76"/>
                <a:gd name="T18" fmla="*/ 58765 w 38"/>
                <a:gd name="T19" fmla="*/ 3099 h 76"/>
                <a:gd name="T20" fmla="*/ 58765 w 38"/>
                <a:gd name="T21" fmla="*/ 2790 h 76"/>
                <a:gd name="T22" fmla="*/ 66808 w 38"/>
                <a:gd name="T23" fmla="*/ 2776 h 76"/>
                <a:gd name="T24" fmla="*/ 72960 w 38"/>
                <a:gd name="T25" fmla="*/ 2463 h 76"/>
                <a:gd name="T26" fmla="*/ 72960 w 38"/>
                <a:gd name="T27" fmla="*/ 2243 h 76"/>
                <a:gd name="T28" fmla="*/ 79955 w 38"/>
                <a:gd name="T29" fmla="*/ 2131 h 76"/>
                <a:gd name="T30" fmla="*/ 86867 w 38"/>
                <a:gd name="T31" fmla="*/ 1868 h 76"/>
                <a:gd name="T32" fmla="*/ 91301 w 38"/>
                <a:gd name="T33" fmla="*/ 1636 h 76"/>
                <a:gd name="T34" fmla="*/ 98973 w 38"/>
                <a:gd name="T35" fmla="*/ 1529 h 76"/>
                <a:gd name="T36" fmla="*/ 98973 w 38"/>
                <a:gd name="T37" fmla="*/ 1342 h 76"/>
                <a:gd name="T38" fmla="*/ 109779 w 38"/>
                <a:gd name="T39" fmla="*/ 1174 h 76"/>
                <a:gd name="T40" fmla="*/ 112519 w 38"/>
                <a:gd name="T41" fmla="*/ 930 h 76"/>
                <a:gd name="T42" fmla="*/ 122880 w 38"/>
                <a:gd name="T43" fmla="*/ 845 h 76"/>
                <a:gd name="T44" fmla="*/ 129662 w 38"/>
                <a:gd name="T45" fmla="*/ 714 h 76"/>
                <a:gd name="T46" fmla="*/ 129662 w 38"/>
                <a:gd name="T47" fmla="*/ 649 h 76"/>
                <a:gd name="T48" fmla="*/ 142304 w 38"/>
                <a:gd name="T49" fmla="*/ 382 h 76"/>
                <a:gd name="T50" fmla="*/ 142304 w 38"/>
                <a:gd name="T51" fmla="*/ 293 h 76"/>
                <a:gd name="T52" fmla="*/ 151411 w 38"/>
                <a:gd name="T53" fmla="*/ 293 h 76"/>
                <a:gd name="T54" fmla="*/ 153770 w 38"/>
                <a:gd name="T55" fmla="*/ 293 h 76"/>
                <a:gd name="T56" fmla="*/ 159992 w 38"/>
                <a:gd name="T57" fmla="*/ 173 h 76"/>
                <a:gd name="T58" fmla="*/ 151411 w 38"/>
                <a:gd name="T59" fmla="*/ 0 h 76"/>
                <a:gd name="T60" fmla="*/ 159992 w 38"/>
                <a:gd name="T61" fmla="*/ 1 h 76"/>
                <a:gd name="T62" fmla="*/ 142304 w 38"/>
                <a:gd name="T63" fmla="*/ 0 h 76"/>
                <a:gd name="T64" fmla="*/ 134661 w 38"/>
                <a:gd name="T65" fmla="*/ 225 h 76"/>
                <a:gd name="T66" fmla="*/ 134661 w 38"/>
                <a:gd name="T67" fmla="*/ 225 h 76"/>
                <a:gd name="T68" fmla="*/ 127016 w 38"/>
                <a:gd name="T69" fmla="*/ 498 h 76"/>
                <a:gd name="T70" fmla="*/ 116554 w 38"/>
                <a:gd name="T71" fmla="*/ 531 h 76"/>
                <a:gd name="T72" fmla="*/ 112519 w 38"/>
                <a:gd name="T73" fmla="*/ 692 h 76"/>
                <a:gd name="T74" fmla="*/ 105211 w 38"/>
                <a:gd name="T75" fmla="*/ 901 h 76"/>
                <a:gd name="T76" fmla="*/ 97479 w 38"/>
                <a:gd name="T77" fmla="*/ 1037 h 76"/>
                <a:gd name="T78" fmla="*/ 97479 w 38"/>
                <a:gd name="T79" fmla="*/ 1174 h 76"/>
                <a:gd name="T80" fmla="*/ 86867 w 38"/>
                <a:gd name="T81" fmla="*/ 1351 h 76"/>
                <a:gd name="T82" fmla="*/ 79955 w 38"/>
                <a:gd name="T83" fmla="*/ 1529 h 76"/>
                <a:gd name="T84" fmla="*/ 75416 w 38"/>
                <a:gd name="T85" fmla="*/ 1748 h 76"/>
                <a:gd name="T86" fmla="*/ 66808 w 38"/>
                <a:gd name="T87" fmla="*/ 1992 h 76"/>
                <a:gd name="T88" fmla="*/ 62469 w 38"/>
                <a:gd name="T89" fmla="*/ 2243 h 76"/>
                <a:gd name="T90" fmla="*/ 54210 w 38"/>
                <a:gd name="T91" fmla="*/ 2433 h 76"/>
                <a:gd name="T92" fmla="*/ 54210 w 38"/>
                <a:gd name="T93" fmla="*/ 2547 h 76"/>
                <a:gd name="T94" fmla="*/ 47473 w 38"/>
                <a:gd name="T95" fmla="*/ 2665 h 76"/>
                <a:gd name="T96" fmla="*/ 43320 w 38"/>
                <a:gd name="T97" fmla="*/ 2987 h 76"/>
                <a:gd name="T98" fmla="*/ 43320 w 38"/>
                <a:gd name="T99" fmla="*/ 3169 h 76"/>
                <a:gd name="T100" fmla="*/ 29787 w 38"/>
                <a:gd name="T101" fmla="*/ 3380 h 76"/>
                <a:gd name="T102" fmla="*/ 29787 w 38"/>
                <a:gd name="T103" fmla="*/ 3472 h 76"/>
                <a:gd name="T104" fmla="*/ 19111 w 38"/>
                <a:gd name="T105" fmla="*/ 3864 h 76"/>
                <a:gd name="T106" fmla="*/ 17686 w 38"/>
                <a:gd name="T107" fmla="*/ 4128 h 76"/>
                <a:gd name="T108" fmla="*/ 17686 w 38"/>
                <a:gd name="T109" fmla="*/ 4284 h 76"/>
                <a:gd name="T110" fmla="*/ 11347 w 38"/>
                <a:gd name="T111" fmla="*/ 4501 h 76"/>
                <a:gd name="T112" fmla="*/ 4000 w 38"/>
                <a:gd name="T113" fmla="*/ 4558 h 76"/>
                <a:gd name="T114" fmla="*/ 0 w 38"/>
                <a:gd name="T115" fmla="*/ 5214 h 76"/>
                <a:gd name="T116" fmla="*/ 17686 w 38"/>
                <a:gd name="T117" fmla="*/ 5214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8"/>
                <a:gd name="T178" fmla="*/ 0 h 76"/>
                <a:gd name="T179" fmla="*/ 38 w 38"/>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8" h="76">
                  <a:moveTo>
                    <a:pt x="4" y="76"/>
                  </a:moveTo>
                  <a:lnTo>
                    <a:pt x="5" y="67"/>
                  </a:lnTo>
                  <a:lnTo>
                    <a:pt x="5" y="65"/>
                  </a:lnTo>
                  <a:lnTo>
                    <a:pt x="6" y="62"/>
                  </a:lnTo>
                  <a:lnTo>
                    <a:pt x="8" y="60"/>
                  </a:lnTo>
                  <a:lnTo>
                    <a:pt x="8" y="57"/>
                  </a:lnTo>
                  <a:lnTo>
                    <a:pt x="9" y="53"/>
                  </a:lnTo>
                  <a:lnTo>
                    <a:pt x="11" y="52"/>
                  </a:lnTo>
                  <a:lnTo>
                    <a:pt x="12" y="46"/>
                  </a:lnTo>
                  <a:lnTo>
                    <a:pt x="14" y="45"/>
                  </a:lnTo>
                  <a:lnTo>
                    <a:pt x="14" y="41"/>
                  </a:lnTo>
                  <a:lnTo>
                    <a:pt x="16" y="40"/>
                  </a:lnTo>
                  <a:lnTo>
                    <a:pt x="17" y="36"/>
                  </a:lnTo>
                  <a:lnTo>
                    <a:pt x="17" y="32"/>
                  </a:lnTo>
                  <a:lnTo>
                    <a:pt x="19" y="31"/>
                  </a:lnTo>
                  <a:lnTo>
                    <a:pt x="21" y="27"/>
                  </a:lnTo>
                  <a:lnTo>
                    <a:pt x="22" y="24"/>
                  </a:lnTo>
                  <a:lnTo>
                    <a:pt x="24" y="22"/>
                  </a:lnTo>
                  <a:lnTo>
                    <a:pt x="24" y="19"/>
                  </a:lnTo>
                  <a:lnTo>
                    <a:pt x="26" y="17"/>
                  </a:lnTo>
                  <a:lnTo>
                    <a:pt x="27" y="14"/>
                  </a:lnTo>
                  <a:lnTo>
                    <a:pt x="29" y="12"/>
                  </a:lnTo>
                  <a:lnTo>
                    <a:pt x="31" y="11"/>
                  </a:lnTo>
                  <a:lnTo>
                    <a:pt x="31" y="9"/>
                  </a:lnTo>
                  <a:lnTo>
                    <a:pt x="34" y="5"/>
                  </a:lnTo>
                  <a:lnTo>
                    <a:pt x="34" y="4"/>
                  </a:lnTo>
                  <a:lnTo>
                    <a:pt x="36" y="4"/>
                  </a:lnTo>
                  <a:lnTo>
                    <a:pt x="37" y="4"/>
                  </a:lnTo>
                  <a:lnTo>
                    <a:pt x="38" y="2"/>
                  </a:lnTo>
                  <a:lnTo>
                    <a:pt x="36" y="0"/>
                  </a:lnTo>
                  <a:lnTo>
                    <a:pt x="38" y="1"/>
                  </a:lnTo>
                  <a:lnTo>
                    <a:pt x="34" y="0"/>
                  </a:lnTo>
                  <a:lnTo>
                    <a:pt x="32" y="3"/>
                  </a:lnTo>
                  <a:lnTo>
                    <a:pt x="30" y="7"/>
                  </a:lnTo>
                  <a:lnTo>
                    <a:pt x="28" y="8"/>
                  </a:lnTo>
                  <a:lnTo>
                    <a:pt x="27" y="10"/>
                  </a:lnTo>
                  <a:lnTo>
                    <a:pt x="25" y="13"/>
                  </a:lnTo>
                  <a:lnTo>
                    <a:pt x="23" y="15"/>
                  </a:lnTo>
                  <a:lnTo>
                    <a:pt x="23" y="17"/>
                  </a:lnTo>
                  <a:lnTo>
                    <a:pt x="21" y="20"/>
                  </a:lnTo>
                  <a:lnTo>
                    <a:pt x="19" y="22"/>
                  </a:lnTo>
                  <a:lnTo>
                    <a:pt x="18" y="25"/>
                  </a:lnTo>
                  <a:lnTo>
                    <a:pt x="16" y="29"/>
                  </a:lnTo>
                  <a:lnTo>
                    <a:pt x="15" y="32"/>
                  </a:lnTo>
                  <a:lnTo>
                    <a:pt x="13" y="35"/>
                  </a:lnTo>
                  <a:lnTo>
                    <a:pt x="13" y="37"/>
                  </a:lnTo>
                  <a:lnTo>
                    <a:pt x="11" y="39"/>
                  </a:lnTo>
                  <a:lnTo>
                    <a:pt x="10" y="44"/>
                  </a:lnTo>
                  <a:lnTo>
                    <a:pt x="10" y="46"/>
                  </a:lnTo>
                  <a:lnTo>
                    <a:pt x="7" y="49"/>
                  </a:lnTo>
                  <a:lnTo>
                    <a:pt x="7" y="51"/>
                  </a:lnTo>
                  <a:lnTo>
                    <a:pt x="5" y="56"/>
                  </a:lnTo>
                  <a:lnTo>
                    <a:pt x="4" y="60"/>
                  </a:lnTo>
                  <a:lnTo>
                    <a:pt x="4" y="62"/>
                  </a:lnTo>
                  <a:lnTo>
                    <a:pt x="3" y="65"/>
                  </a:lnTo>
                  <a:lnTo>
                    <a:pt x="1" y="67"/>
                  </a:lnTo>
                  <a:lnTo>
                    <a:pt x="0" y="76"/>
                  </a:lnTo>
                  <a:lnTo>
                    <a:pt x="4" y="7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8">
              <a:extLst>
                <a:ext uri="{FF2B5EF4-FFF2-40B4-BE49-F238E27FC236}">
                  <a16:creationId xmlns:a16="http://schemas.microsoft.com/office/drawing/2014/main" id="{811EA06E-E508-410E-B68A-0FB8740B0B94}"/>
                </a:ext>
              </a:extLst>
            </p:cNvPr>
            <p:cNvSpPr>
              <a:spLocks/>
            </p:cNvSpPr>
            <p:nvPr/>
          </p:nvSpPr>
          <p:spPr bwMode="auto">
            <a:xfrm>
              <a:off x="1325" y="2161"/>
              <a:ext cx="62" cy="46"/>
            </a:xfrm>
            <a:custGeom>
              <a:avLst/>
              <a:gdLst>
                <a:gd name="T0" fmla="*/ 10816 w 37"/>
                <a:gd name="T1" fmla="*/ 2772 h 35"/>
                <a:gd name="T2" fmla="*/ 10816 w 37"/>
                <a:gd name="T3" fmla="*/ 2772 h 35"/>
                <a:gd name="T4" fmla="*/ 6455 w 37"/>
                <a:gd name="T5" fmla="*/ 2458 h 35"/>
                <a:gd name="T6" fmla="*/ 16755 w 37"/>
                <a:gd name="T7" fmla="*/ 2458 h 35"/>
                <a:gd name="T8" fmla="*/ 22999 w 37"/>
                <a:gd name="T9" fmla="*/ 2233 h 35"/>
                <a:gd name="T10" fmla="*/ 22999 w 37"/>
                <a:gd name="T11" fmla="*/ 2233 h 35"/>
                <a:gd name="T12" fmla="*/ 30370 w 37"/>
                <a:gd name="T13" fmla="*/ 2071 h 35"/>
                <a:gd name="T14" fmla="*/ 30370 w 37"/>
                <a:gd name="T15" fmla="*/ 1920 h 35"/>
                <a:gd name="T16" fmla="*/ 38539 w 37"/>
                <a:gd name="T17" fmla="*/ 1785 h 35"/>
                <a:gd name="T18" fmla="*/ 41121 w 37"/>
                <a:gd name="T19" fmla="*/ 1699 h 35"/>
                <a:gd name="T20" fmla="*/ 41121 w 37"/>
                <a:gd name="T21" fmla="*/ 1526 h 35"/>
                <a:gd name="T22" fmla="*/ 50890 w 37"/>
                <a:gd name="T23" fmla="*/ 1461 h 35"/>
                <a:gd name="T24" fmla="*/ 57310 w 37"/>
                <a:gd name="T25" fmla="*/ 1461 h 35"/>
                <a:gd name="T26" fmla="*/ 57310 w 37"/>
                <a:gd name="T27" fmla="*/ 1293 h 35"/>
                <a:gd name="T28" fmla="*/ 57310 w 37"/>
                <a:gd name="T29" fmla="*/ 1112 h 35"/>
                <a:gd name="T30" fmla="*/ 64579 w 37"/>
                <a:gd name="T31" fmla="*/ 1199 h 35"/>
                <a:gd name="T32" fmla="*/ 64579 w 37"/>
                <a:gd name="T33" fmla="*/ 1013 h 35"/>
                <a:gd name="T34" fmla="*/ 73954 w 37"/>
                <a:gd name="T35" fmla="*/ 846 h 35"/>
                <a:gd name="T36" fmla="*/ 81356 w 37"/>
                <a:gd name="T37" fmla="*/ 771 h 35"/>
                <a:gd name="T38" fmla="*/ 89706 w 37"/>
                <a:gd name="T39" fmla="*/ 644 h 35"/>
                <a:gd name="T40" fmla="*/ 92191 w 37"/>
                <a:gd name="T41" fmla="*/ 490 h 35"/>
                <a:gd name="T42" fmla="*/ 96033 w 37"/>
                <a:gd name="T43" fmla="*/ 570 h 35"/>
                <a:gd name="T44" fmla="*/ 108213 w 37"/>
                <a:gd name="T45" fmla="*/ 434 h 35"/>
                <a:gd name="T46" fmla="*/ 115462 w 37"/>
                <a:gd name="T47" fmla="*/ 330 h 35"/>
                <a:gd name="T48" fmla="*/ 120273 w 37"/>
                <a:gd name="T49" fmla="*/ 330 h 35"/>
                <a:gd name="T50" fmla="*/ 120273 w 37"/>
                <a:gd name="T51" fmla="*/ 330 h 35"/>
                <a:gd name="T52" fmla="*/ 142893 w 37"/>
                <a:gd name="T53" fmla="*/ 330 h 35"/>
                <a:gd name="T54" fmla="*/ 142893 w 37"/>
                <a:gd name="T55" fmla="*/ 1 h 35"/>
                <a:gd name="T56" fmla="*/ 123923 w 37"/>
                <a:gd name="T57" fmla="*/ 0 h 35"/>
                <a:gd name="T58" fmla="*/ 115462 w 37"/>
                <a:gd name="T59" fmla="*/ 191 h 35"/>
                <a:gd name="T60" fmla="*/ 108213 w 37"/>
                <a:gd name="T61" fmla="*/ 1 h 35"/>
                <a:gd name="T62" fmla="*/ 102064 w 37"/>
                <a:gd name="T63" fmla="*/ 251 h 35"/>
                <a:gd name="T64" fmla="*/ 92191 w 37"/>
                <a:gd name="T65" fmla="*/ 434 h 35"/>
                <a:gd name="T66" fmla="*/ 85275 w 37"/>
                <a:gd name="T67" fmla="*/ 490 h 35"/>
                <a:gd name="T68" fmla="*/ 78834 w 37"/>
                <a:gd name="T69" fmla="*/ 490 h 35"/>
                <a:gd name="T70" fmla="*/ 68905 w 37"/>
                <a:gd name="T71" fmla="*/ 749 h 35"/>
                <a:gd name="T72" fmla="*/ 68905 w 37"/>
                <a:gd name="T73" fmla="*/ 749 h 35"/>
                <a:gd name="T74" fmla="*/ 61807 w 37"/>
                <a:gd name="T75" fmla="*/ 846 h 35"/>
                <a:gd name="T76" fmla="*/ 61807 w 37"/>
                <a:gd name="T77" fmla="*/ 1013 h 35"/>
                <a:gd name="T78" fmla="*/ 53534 w 37"/>
                <a:gd name="T79" fmla="*/ 1112 h 35"/>
                <a:gd name="T80" fmla="*/ 53534 w 37"/>
                <a:gd name="T81" fmla="*/ 1112 h 35"/>
                <a:gd name="T82" fmla="*/ 41121 w 37"/>
                <a:gd name="T83" fmla="*/ 1293 h 35"/>
                <a:gd name="T84" fmla="*/ 41121 w 37"/>
                <a:gd name="T85" fmla="*/ 1293 h 35"/>
                <a:gd name="T86" fmla="*/ 34201 w 37"/>
                <a:gd name="T87" fmla="*/ 1526 h 35"/>
                <a:gd name="T88" fmla="*/ 34201 w 37"/>
                <a:gd name="T89" fmla="*/ 1526 h 35"/>
                <a:gd name="T90" fmla="*/ 28076 w 37"/>
                <a:gd name="T91" fmla="*/ 1576 h 35"/>
                <a:gd name="T92" fmla="*/ 28076 w 37"/>
                <a:gd name="T93" fmla="*/ 1749 h 35"/>
                <a:gd name="T94" fmla="*/ 18124 w 37"/>
                <a:gd name="T95" fmla="*/ 1920 h 35"/>
                <a:gd name="T96" fmla="*/ 10816 w 37"/>
                <a:gd name="T97" fmla="*/ 2006 h 35"/>
                <a:gd name="T98" fmla="*/ 10816 w 37"/>
                <a:gd name="T99" fmla="*/ 2109 h 35"/>
                <a:gd name="T100" fmla="*/ 6455 w 37"/>
                <a:gd name="T101" fmla="*/ 2299 h 35"/>
                <a:gd name="T102" fmla="*/ 3852 w 37"/>
                <a:gd name="T103" fmla="*/ 2299 h 35"/>
                <a:gd name="T104" fmla="*/ 0 w 37"/>
                <a:gd name="T105" fmla="*/ 2722 h 35"/>
                <a:gd name="T106" fmla="*/ 0 w 37"/>
                <a:gd name="T107" fmla="*/ 2523 h 35"/>
                <a:gd name="T108" fmla="*/ 10816 w 37"/>
                <a:gd name="T109" fmla="*/ 2772 h 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
                <a:gd name="T166" fmla="*/ 0 h 35"/>
                <a:gd name="T167" fmla="*/ 37 w 37"/>
                <a:gd name="T168" fmla="*/ 35 h 3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 h="35">
                  <a:moveTo>
                    <a:pt x="3" y="35"/>
                  </a:moveTo>
                  <a:lnTo>
                    <a:pt x="3" y="35"/>
                  </a:lnTo>
                  <a:lnTo>
                    <a:pt x="2" y="31"/>
                  </a:lnTo>
                  <a:lnTo>
                    <a:pt x="4" y="31"/>
                  </a:lnTo>
                  <a:lnTo>
                    <a:pt x="6" y="28"/>
                  </a:lnTo>
                  <a:lnTo>
                    <a:pt x="8" y="26"/>
                  </a:lnTo>
                  <a:lnTo>
                    <a:pt x="8" y="24"/>
                  </a:lnTo>
                  <a:lnTo>
                    <a:pt x="10" y="23"/>
                  </a:lnTo>
                  <a:lnTo>
                    <a:pt x="11" y="21"/>
                  </a:lnTo>
                  <a:lnTo>
                    <a:pt x="11" y="19"/>
                  </a:lnTo>
                  <a:lnTo>
                    <a:pt x="13" y="18"/>
                  </a:lnTo>
                  <a:lnTo>
                    <a:pt x="15" y="18"/>
                  </a:lnTo>
                  <a:lnTo>
                    <a:pt x="15" y="16"/>
                  </a:lnTo>
                  <a:lnTo>
                    <a:pt x="15" y="14"/>
                  </a:lnTo>
                  <a:lnTo>
                    <a:pt x="17" y="15"/>
                  </a:lnTo>
                  <a:lnTo>
                    <a:pt x="17" y="13"/>
                  </a:lnTo>
                  <a:lnTo>
                    <a:pt x="19" y="11"/>
                  </a:lnTo>
                  <a:lnTo>
                    <a:pt x="21" y="10"/>
                  </a:lnTo>
                  <a:lnTo>
                    <a:pt x="23" y="8"/>
                  </a:lnTo>
                  <a:lnTo>
                    <a:pt x="24" y="6"/>
                  </a:lnTo>
                  <a:lnTo>
                    <a:pt x="25" y="7"/>
                  </a:lnTo>
                  <a:lnTo>
                    <a:pt x="28" y="5"/>
                  </a:lnTo>
                  <a:lnTo>
                    <a:pt x="30" y="4"/>
                  </a:lnTo>
                  <a:lnTo>
                    <a:pt x="31" y="4"/>
                  </a:lnTo>
                  <a:lnTo>
                    <a:pt x="37" y="4"/>
                  </a:lnTo>
                  <a:lnTo>
                    <a:pt x="37" y="1"/>
                  </a:lnTo>
                  <a:lnTo>
                    <a:pt x="32" y="0"/>
                  </a:lnTo>
                  <a:lnTo>
                    <a:pt x="30" y="2"/>
                  </a:lnTo>
                  <a:lnTo>
                    <a:pt x="28" y="1"/>
                  </a:lnTo>
                  <a:lnTo>
                    <a:pt x="26" y="3"/>
                  </a:lnTo>
                  <a:lnTo>
                    <a:pt x="24" y="5"/>
                  </a:lnTo>
                  <a:lnTo>
                    <a:pt x="22" y="6"/>
                  </a:lnTo>
                  <a:lnTo>
                    <a:pt x="20" y="6"/>
                  </a:lnTo>
                  <a:lnTo>
                    <a:pt x="18" y="9"/>
                  </a:lnTo>
                  <a:lnTo>
                    <a:pt x="16" y="11"/>
                  </a:lnTo>
                  <a:lnTo>
                    <a:pt x="16" y="13"/>
                  </a:lnTo>
                  <a:lnTo>
                    <a:pt x="14" y="14"/>
                  </a:lnTo>
                  <a:lnTo>
                    <a:pt x="11" y="16"/>
                  </a:lnTo>
                  <a:lnTo>
                    <a:pt x="9" y="19"/>
                  </a:lnTo>
                  <a:lnTo>
                    <a:pt x="7" y="20"/>
                  </a:lnTo>
                  <a:lnTo>
                    <a:pt x="7" y="22"/>
                  </a:lnTo>
                  <a:lnTo>
                    <a:pt x="5" y="24"/>
                  </a:lnTo>
                  <a:lnTo>
                    <a:pt x="3" y="25"/>
                  </a:lnTo>
                  <a:lnTo>
                    <a:pt x="3" y="27"/>
                  </a:lnTo>
                  <a:lnTo>
                    <a:pt x="2" y="29"/>
                  </a:lnTo>
                  <a:lnTo>
                    <a:pt x="1" y="29"/>
                  </a:lnTo>
                  <a:lnTo>
                    <a:pt x="0" y="34"/>
                  </a:lnTo>
                  <a:lnTo>
                    <a:pt x="0" y="32"/>
                  </a:lnTo>
                  <a:lnTo>
                    <a:pt x="3" y="3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9">
              <a:extLst>
                <a:ext uri="{FF2B5EF4-FFF2-40B4-BE49-F238E27FC236}">
                  <a16:creationId xmlns:a16="http://schemas.microsoft.com/office/drawing/2014/main" id="{899B8C1A-B834-41CE-AC5E-D6F3F14D0BF8}"/>
                </a:ext>
              </a:extLst>
            </p:cNvPr>
            <p:cNvSpPr>
              <a:spLocks/>
            </p:cNvSpPr>
            <p:nvPr/>
          </p:nvSpPr>
          <p:spPr bwMode="auto">
            <a:xfrm>
              <a:off x="1384" y="2157"/>
              <a:ext cx="25" cy="9"/>
            </a:xfrm>
            <a:custGeom>
              <a:avLst/>
              <a:gdLst>
                <a:gd name="T0" fmla="*/ 6147 w 15"/>
                <a:gd name="T1" fmla="*/ 382 h 7"/>
                <a:gd name="T2" fmla="*/ 53758 w 15"/>
                <a:gd name="T3" fmla="*/ 208 h 7"/>
                <a:gd name="T4" fmla="*/ 48325 w 15"/>
                <a:gd name="T5" fmla="*/ 0 h 7"/>
                <a:gd name="T6" fmla="*/ 0 w 15"/>
                <a:gd name="T7" fmla="*/ 208 h 7"/>
                <a:gd name="T8" fmla="*/ 6147 w 15"/>
                <a:gd name="T9" fmla="*/ 382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2" y="7"/>
                  </a:moveTo>
                  <a:lnTo>
                    <a:pt x="15" y="4"/>
                  </a:lnTo>
                  <a:lnTo>
                    <a:pt x="14" y="0"/>
                  </a:lnTo>
                  <a:lnTo>
                    <a:pt x="0" y="4"/>
                  </a:lnTo>
                  <a:lnTo>
                    <a:pt x="2" y="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0">
              <a:extLst>
                <a:ext uri="{FF2B5EF4-FFF2-40B4-BE49-F238E27FC236}">
                  <a16:creationId xmlns:a16="http://schemas.microsoft.com/office/drawing/2014/main" id="{23F9ABE8-796D-4DCB-9E02-12DEAE004165}"/>
                </a:ext>
              </a:extLst>
            </p:cNvPr>
            <p:cNvSpPr>
              <a:spLocks/>
            </p:cNvSpPr>
            <p:nvPr/>
          </p:nvSpPr>
          <p:spPr bwMode="auto">
            <a:xfrm>
              <a:off x="1409" y="2157"/>
              <a:ext cx="29" cy="34"/>
            </a:xfrm>
            <a:custGeom>
              <a:avLst/>
              <a:gdLst>
                <a:gd name="T0" fmla="*/ 0 w 17"/>
                <a:gd name="T1" fmla="*/ 298 h 26"/>
                <a:gd name="T2" fmla="*/ 0 w 17"/>
                <a:gd name="T3" fmla="*/ 298 h 26"/>
                <a:gd name="T4" fmla="*/ 9169 w 17"/>
                <a:gd name="T5" fmla="*/ 298 h 26"/>
                <a:gd name="T6" fmla="*/ 0 w 17"/>
                <a:gd name="T7" fmla="*/ 298 h 26"/>
                <a:gd name="T8" fmla="*/ 5375 w 17"/>
                <a:gd name="T9" fmla="*/ 424 h 26"/>
                <a:gd name="T10" fmla="*/ 15641 w 17"/>
                <a:gd name="T11" fmla="*/ 554 h 26"/>
                <a:gd name="T12" fmla="*/ 26682 w 17"/>
                <a:gd name="T13" fmla="*/ 554 h 26"/>
                <a:gd name="T14" fmla="*/ 26682 w 17"/>
                <a:gd name="T15" fmla="*/ 554 h 26"/>
                <a:gd name="T16" fmla="*/ 26682 w 17"/>
                <a:gd name="T17" fmla="*/ 724 h 26"/>
                <a:gd name="T18" fmla="*/ 29846 w 17"/>
                <a:gd name="T19" fmla="*/ 872 h 26"/>
                <a:gd name="T20" fmla="*/ 42280 w 17"/>
                <a:gd name="T21" fmla="*/ 872 h 26"/>
                <a:gd name="T22" fmla="*/ 42280 w 17"/>
                <a:gd name="T23" fmla="*/ 872 h 26"/>
                <a:gd name="T24" fmla="*/ 45516 w 17"/>
                <a:gd name="T25" fmla="*/ 1045 h 26"/>
                <a:gd name="T26" fmla="*/ 45516 w 17"/>
                <a:gd name="T27" fmla="*/ 1140 h 26"/>
                <a:gd name="T28" fmla="*/ 56999 w 17"/>
                <a:gd name="T29" fmla="*/ 1367 h 26"/>
                <a:gd name="T30" fmla="*/ 56999 w 17"/>
                <a:gd name="T31" fmla="*/ 1367 h 26"/>
                <a:gd name="T32" fmla="*/ 50914 w 17"/>
                <a:gd name="T33" fmla="*/ 1445 h 26"/>
                <a:gd name="T34" fmla="*/ 60107 w 17"/>
                <a:gd name="T35" fmla="*/ 1445 h 26"/>
                <a:gd name="T36" fmla="*/ 60107 w 17"/>
                <a:gd name="T37" fmla="*/ 1788 h 26"/>
                <a:gd name="T38" fmla="*/ 77645 w 17"/>
                <a:gd name="T39" fmla="*/ 1890 h 26"/>
                <a:gd name="T40" fmla="*/ 67169 w 17"/>
                <a:gd name="T41" fmla="*/ 1890 h 26"/>
                <a:gd name="T42" fmla="*/ 86853 w 17"/>
                <a:gd name="T43" fmla="*/ 1788 h 26"/>
                <a:gd name="T44" fmla="*/ 86853 w 17"/>
                <a:gd name="T45" fmla="*/ 1788 h 26"/>
                <a:gd name="T46" fmla="*/ 80753 w 17"/>
                <a:gd name="T47" fmla="*/ 1619 h 26"/>
                <a:gd name="T48" fmla="*/ 80753 w 17"/>
                <a:gd name="T49" fmla="*/ 1491 h 26"/>
                <a:gd name="T50" fmla="*/ 72125 w 17"/>
                <a:gd name="T51" fmla="*/ 1384 h 26"/>
                <a:gd name="T52" fmla="*/ 72125 w 17"/>
                <a:gd name="T53" fmla="*/ 1384 h 26"/>
                <a:gd name="T54" fmla="*/ 67169 w 17"/>
                <a:gd name="T55" fmla="*/ 1238 h 26"/>
                <a:gd name="T56" fmla="*/ 56999 w 17"/>
                <a:gd name="T57" fmla="*/ 1105 h 26"/>
                <a:gd name="T58" fmla="*/ 56999 w 17"/>
                <a:gd name="T59" fmla="*/ 947 h 26"/>
                <a:gd name="T60" fmla="*/ 50914 w 17"/>
                <a:gd name="T61" fmla="*/ 799 h 26"/>
                <a:gd name="T62" fmla="*/ 50914 w 17"/>
                <a:gd name="T63" fmla="*/ 799 h 26"/>
                <a:gd name="T64" fmla="*/ 42280 w 17"/>
                <a:gd name="T65" fmla="*/ 667 h 26"/>
                <a:gd name="T66" fmla="*/ 42280 w 17"/>
                <a:gd name="T67" fmla="*/ 667 h 26"/>
                <a:gd name="T68" fmla="*/ 42280 w 17"/>
                <a:gd name="T69" fmla="*/ 667 h 26"/>
                <a:gd name="T70" fmla="*/ 35235 w 17"/>
                <a:gd name="T71" fmla="*/ 390 h 26"/>
                <a:gd name="T72" fmla="*/ 26682 w 17"/>
                <a:gd name="T73" fmla="*/ 390 h 26"/>
                <a:gd name="T74" fmla="*/ 20655 w 17"/>
                <a:gd name="T75" fmla="*/ 228 h 26"/>
                <a:gd name="T76" fmla="*/ 20655 w 17"/>
                <a:gd name="T77" fmla="*/ 228 h 26"/>
                <a:gd name="T78" fmla="*/ 9169 w 17"/>
                <a:gd name="T79" fmla="*/ 174 h 26"/>
                <a:gd name="T80" fmla="*/ 9169 w 17"/>
                <a:gd name="T81" fmla="*/ 174 h 26"/>
                <a:gd name="T82" fmla="*/ 9169 w 17"/>
                <a:gd name="T83" fmla="*/ 1 h 26"/>
                <a:gd name="T84" fmla="*/ 0 w 17"/>
                <a:gd name="T85" fmla="*/ 0 h 26"/>
                <a:gd name="T86" fmla="*/ 0 w 17"/>
                <a:gd name="T87" fmla="*/ 298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
                <a:gd name="T133" fmla="*/ 0 h 26"/>
                <a:gd name="T134" fmla="*/ 17 w 17"/>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 h="26">
                  <a:moveTo>
                    <a:pt x="0" y="4"/>
                  </a:moveTo>
                  <a:lnTo>
                    <a:pt x="0" y="4"/>
                  </a:lnTo>
                  <a:lnTo>
                    <a:pt x="2" y="4"/>
                  </a:lnTo>
                  <a:lnTo>
                    <a:pt x="0" y="4"/>
                  </a:lnTo>
                  <a:lnTo>
                    <a:pt x="1" y="6"/>
                  </a:lnTo>
                  <a:lnTo>
                    <a:pt x="3" y="8"/>
                  </a:lnTo>
                  <a:lnTo>
                    <a:pt x="5" y="8"/>
                  </a:lnTo>
                  <a:lnTo>
                    <a:pt x="5" y="10"/>
                  </a:lnTo>
                  <a:lnTo>
                    <a:pt x="6" y="12"/>
                  </a:lnTo>
                  <a:lnTo>
                    <a:pt x="8" y="12"/>
                  </a:lnTo>
                  <a:lnTo>
                    <a:pt x="9" y="14"/>
                  </a:lnTo>
                  <a:lnTo>
                    <a:pt x="9" y="16"/>
                  </a:lnTo>
                  <a:lnTo>
                    <a:pt x="11" y="18"/>
                  </a:lnTo>
                  <a:lnTo>
                    <a:pt x="10" y="20"/>
                  </a:lnTo>
                  <a:lnTo>
                    <a:pt x="12" y="20"/>
                  </a:lnTo>
                  <a:lnTo>
                    <a:pt x="12" y="24"/>
                  </a:lnTo>
                  <a:lnTo>
                    <a:pt x="15" y="26"/>
                  </a:lnTo>
                  <a:lnTo>
                    <a:pt x="13" y="26"/>
                  </a:lnTo>
                  <a:lnTo>
                    <a:pt x="17" y="24"/>
                  </a:lnTo>
                  <a:lnTo>
                    <a:pt x="16" y="22"/>
                  </a:lnTo>
                  <a:lnTo>
                    <a:pt x="16" y="21"/>
                  </a:lnTo>
                  <a:lnTo>
                    <a:pt x="14" y="19"/>
                  </a:lnTo>
                  <a:lnTo>
                    <a:pt x="13" y="17"/>
                  </a:lnTo>
                  <a:lnTo>
                    <a:pt x="11" y="15"/>
                  </a:lnTo>
                  <a:lnTo>
                    <a:pt x="11" y="13"/>
                  </a:lnTo>
                  <a:lnTo>
                    <a:pt x="10" y="11"/>
                  </a:lnTo>
                  <a:lnTo>
                    <a:pt x="8" y="9"/>
                  </a:lnTo>
                  <a:lnTo>
                    <a:pt x="7" y="5"/>
                  </a:lnTo>
                  <a:lnTo>
                    <a:pt x="5" y="5"/>
                  </a:lnTo>
                  <a:lnTo>
                    <a:pt x="4" y="3"/>
                  </a:lnTo>
                  <a:lnTo>
                    <a:pt x="2" y="2"/>
                  </a:lnTo>
                  <a:lnTo>
                    <a:pt x="2" y="1"/>
                  </a:lnTo>
                  <a:lnTo>
                    <a:pt x="0" y="0"/>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1">
              <a:extLst>
                <a:ext uri="{FF2B5EF4-FFF2-40B4-BE49-F238E27FC236}">
                  <a16:creationId xmlns:a16="http://schemas.microsoft.com/office/drawing/2014/main" id="{ECD80A79-A196-488F-875A-9819240C1794}"/>
                </a:ext>
              </a:extLst>
            </p:cNvPr>
            <p:cNvSpPr>
              <a:spLocks/>
            </p:cNvSpPr>
            <p:nvPr/>
          </p:nvSpPr>
          <p:spPr bwMode="auto">
            <a:xfrm>
              <a:off x="1413" y="2188"/>
              <a:ext cx="28" cy="97"/>
            </a:xfrm>
            <a:custGeom>
              <a:avLst/>
              <a:gdLst>
                <a:gd name="T0" fmla="*/ 32220 w 17"/>
                <a:gd name="T1" fmla="*/ 189 h 74"/>
                <a:gd name="T2" fmla="*/ 35576 w 17"/>
                <a:gd name="T3" fmla="*/ 0 h 74"/>
                <a:gd name="T4" fmla="*/ 32220 w 17"/>
                <a:gd name="T5" fmla="*/ 426 h 74"/>
                <a:gd name="T6" fmla="*/ 38172 w 17"/>
                <a:gd name="T7" fmla="*/ 440 h 74"/>
                <a:gd name="T8" fmla="*/ 35576 w 17"/>
                <a:gd name="T9" fmla="*/ 811 h 74"/>
                <a:gd name="T10" fmla="*/ 38172 w 17"/>
                <a:gd name="T11" fmla="*/ 1155 h 74"/>
                <a:gd name="T12" fmla="*/ 38172 w 17"/>
                <a:gd name="T13" fmla="*/ 1299 h 74"/>
                <a:gd name="T14" fmla="*/ 41364 w 17"/>
                <a:gd name="T15" fmla="*/ 1514 h 74"/>
                <a:gd name="T16" fmla="*/ 41364 w 17"/>
                <a:gd name="T17" fmla="*/ 1826 h 74"/>
                <a:gd name="T18" fmla="*/ 38172 w 17"/>
                <a:gd name="T19" fmla="*/ 2158 h 74"/>
                <a:gd name="T20" fmla="*/ 35576 w 17"/>
                <a:gd name="T21" fmla="*/ 2660 h 74"/>
                <a:gd name="T22" fmla="*/ 35576 w 17"/>
                <a:gd name="T23" fmla="*/ 2926 h 74"/>
                <a:gd name="T24" fmla="*/ 35576 w 17"/>
                <a:gd name="T25" fmla="*/ 3002 h 74"/>
                <a:gd name="T26" fmla="*/ 32220 w 17"/>
                <a:gd name="T27" fmla="*/ 3572 h 74"/>
                <a:gd name="T28" fmla="*/ 28366 w 17"/>
                <a:gd name="T29" fmla="*/ 3708 h 74"/>
                <a:gd name="T30" fmla="*/ 23176 w 17"/>
                <a:gd name="T31" fmla="*/ 3935 h 74"/>
                <a:gd name="T32" fmla="*/ 14071 w 17"/>
                <a:gd name="T33" fmla="*/ 4816 h 74"/>
                <a:gd name="T34" fmla="*/ 8543 w 17"/>
                <a:gd name="T35" fmla="*/ 4881 h 74"/>
                <a:gd name="T36" fmla="*/ 0 w 17"/>
                <a:gd name="T37" fmla="*/ 5158 h 74"/>
                <a:gd name="T38" fmla="*/ 0 w 17"/>
                <a:gd name="T39" fmla="*/ 5391 h 74"/>
                <a:gd name="T40" fmla="*/ 0 w 17"/>
                <a:gd name="T41" fmla="*/ 5391 h 74"/>
                <a:gd name="T42" fmla="*/ 8543 w 17"/>
                <a:gd name="T43" fmla="*/ 5617 h 74"/>
                <a:gd name="T44" fmla="*/ 8543 w 17"/>
                <a:gd name="T45" fmla="*/ 5440 h 74"/>
                <a:gd name="T46" fmla="*/ 13114 w 17"/>
                <a:gd name="T47" fmla="*/ 5158 h 74"/>
                <a:gd name="T48" fmla="*/ 17222 w 17"/>
                <a:gd name="T49" fmla="*/ 5108 h 74"/>
                <a:gd name="T50" fmla="*/ 21600 w 17"/>
                <a:gd name="T51" fmla="*/ 4816 h 74"/>
                <a:gd name="T52" fmla="*/ 35576 w 17"/>
                <a:gd name="T53" fmla="*/ 3982 h 74"/>
                <a:gd name="T54" fmla="*/ 35576 w 17"/>
                <a:gd name="T55" fmla="*/ 3708 h 74"/>
                <a:gd name="T56" fmla="*/ 41364 w 17"/>
                <a:gd name="T57" fmla="*/ 3674 h 74"/>
                <a:gd name="T58" fmla="*/ 44525 w 17"/>
                <a:gd name="T59" fmla="*/ 3138 h 74"/>
                <a:gd name="T60" fmla="*/ 44525 w 17"/>
                <a:gd name="T61" fmla="*/ 2973 h 74"/>
                <a:gd name="T62" fmla="*/ 46720 w 17"/>
                <a:gd name="T63" fmla="*/ 2660 h 74"/>
                <a:gd name="T64" fmla="*/ 49794 w 17"/>
                <a:gd name="T65" fmla="*/ 2158 h 74"/>
                <a:gd name="T66" fmla="*/ 46720 w 17"/>
                <a:gd name="T67" fmla="*/ 1826 h 74"/>
                <a:gd name="T68" fmla="*/ 46720 w 17"/>
                <a:gd name="T69" fmla="*/ 1646 h 74"/>
                <a:gd name="T70" fmla="*/ 49794 w 17"/>
                <a:gd name="T71" fmla="*/ 1299 h 74"/>
                <a:gd name="T72" fmla="*/ 49794 w 17"/>
                <a:gd name="T73" fmla="*/ 1155 h 74"/>
                <a:gd name="T74" fmla="*/ 44525 w 17"/>
                <a:gd name="T75" fmla="*/ 811 h 74"/>
                <a:gd name="T76" fmla="*/ 46720 w 17"/>
                <a:gd name="T77" fmla="*/ 440 h 74"/>
                <a:gd name="T78" fmla="*/ 44525 w 17"/>
                <a:gd name="T79" fmla="*/ 325 h 74"/>
                <a:gd name="T80" fmla="*/ 44525 w 17"/>
                <a:gd name="T81" fmla="*/ 0 h 74"/>
                <a:gd name="T82" fmla="*/ 44525 w 17"/>
                <a:gd name="T83" fmla="*/ 0 h 74"/>
                <a:gd name="T84" fmla="*/ 32220 w 17"/>
                <a:gd name="T85" fmla="*/ 189 h 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74"/>
                <a:gd name="T131" fmla="*/ 17 w 17"/>
                <a:gd name="T132" fmla="*/ 74 h 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74">
                  <a:moveTo>
                    <a:pt x="11" y="2"/>
                  </a:moveTo>
                  <a:lnTo>
                    <a:pt x="12" y="0"/>
                  </a:lnTo>
                  <a:lnTo>
                    <a:pt x="11" y="5"/>
                  </a:lnTo>
                  <a:lnTo>
                    <a:pt x="13" y="6"/>
                  </a:lnTo>
                  <a:lnTo>
                    <a:pt x="12" y="11"/>
                  </a:lnTo>
                  <a:lnTo>
                    <a:pt x="13" y="15"/>
                  </a:lnTo>
                  <a:lnTo>
                    <a:pt x="13" y="17"/>
                  </a:lnTo>
                  <a:lnTo>
                    <a:pt x="14" y="20"/>
                  </a:lnTo>
                  <a:lnTo>
                    <a:pt x="14" y="24"/>
                  </a:lnTo>
                  <a:lnTo>
                    <a:pt x="13" y="28"/>
                  </a:lnTo>
                  <a:lnTo>
                    <a:pt x="12" y="35"/>
                  </a:lnTo>
                  <a:lnTo>
                    <a:pt x="12" y="38"/>
                  </a:lnTo>
                  <a:lnTo>
                    <a:pt x="12" y="40"/>
                  </a:lnTo>
                  <a:lnTo>
                    <a:pt x="11" y="47"/>
                  </a:lnTo>
                  <a:lnTo>
                    <a:pt x="10" y="49"/>
                  </a:lnTo>
                  <a:lnTo>
                    <a:pt x="8" y="52"/>
                  </a:lnTo>
                  <a:lnTo>
                    <a:pt x="5" y="63"/>
                  </a:lnTo>
                  <a:lnTo>
                    <a:pt x="3" y="65"/>
                  </a:lnTo>
                  <a:lnTo>
                    <a:pt x="0" y="68"/>
                  </a:lnTo>
                  <a:lnTo>
                    <a:pt x="0" y="71"/>
                  </a:lnTo>
                  <a:lnTo>
                    <a:pt x="3" y="74"/>
                  </a:lnTo>
                  <a:lnTo>
                    <a:pt x="3" y="72"/>
                  </a:lnTo>
                  <a:lnTo>
                    <a:pt x="4" y="68"/>
                  </a:lnTo>
                  <a:lnTo>
                    <a:pt x="6" y="67"/>
                  </a:lnTo>
                  <a:lnTo>
                    <a:pt x="7" y="63"/>
                  </a:lnTo>
                  <a:lnTo>
                    <a:pt x="12" y="53"/>
                  </a:lnTo>
                  <a:lnTo>
                    <a:pt x="12" y="49"/>
                  </a:lnTo>
                  <a:lnTo>
                    <a:pt x="14" y="48"/>
                  </a:lnTo>
                  <a:lnTo>
                    <a:pt x="15" y="41"/>
                  </a:lnTo>
                  <a:lnTo>
                    <a:pt x="15" y="39"/>
                  </a:lnTo>
                  <a:lnTo>
                    <a:pt x="16" y="35"/>
                  </a:lnTo>
                  <a:lnTo>
                    <a:pt x="17" y="28"/>
                  </a:lnTo>
                  <a:lnTo>
                    <a:pt x="16" y="24"/>
                  </a:lnTo>
                  <a:lnTo>
                    <a:pt x="16" y="21"/>
                  </a:lnTo>
                  <a:lnTo>
                    <a:pt x="17" y="17"/>
                  </a:lnTo>
                  <a:lnTo>
                    <a:pt x="17" y="15"/>
                  </a:lnTo>
                  <a:lnTo>
                    <a:pt x="15" y="11"/>
                  </a:lnTo>
                  <a:lnTo>
                    <a:pt x="16" y="6"/>
                  </a:lnTo>
                  <a:lnTo>
                    <a:pt x="15" y="4"/>
                  </a:lnTo>
                  <a:lnTo>
                    <a:pt x="15" y="0"/>
                  </a:lnTo>
                  <a:lnTo>
                    <a:pt x="1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22">
              <a:extLst>
                <a:ext uri="{FF2B5EF4-FFF2-40B4-BE49-F238E27FC236}">
                  <a16:creationId xmlns:a16="http://schemas.microsoft.com/office/drawing/2014/main" id="{7BC918A5-6C30-4A32-A981-6D0F66F79D02}"/>
                </a:ext>
              </a:extLst>
            </p:cNvPr>
            <p:cNvSpPr>
              <a:spLocks/>
            </p:cNvSpPr>
            <p:nvPr/>
          </p:nvSpPr>
          <p:spPr bwMode="auto">
            <a:xfrm>
              <a:off x="1195" y="2281"/>
              <a:ext cx="223" cy="170"/>
            </a:xfrm>
            <a:custGeom>
              <a:avLst/>
              <a:gdLst>
                <a:gd name="T0" fmla="*/ 575269 w 132"/>
                <a:gd name="T1" fmla="*/ 1 h 129"/>
                <a:gd name="T2" fmla="*/ 548588 w 132"/>
                <a:gd name="T3" fmla="*/ 448 h 129"/>
                <a:gd name="T4" fmla="*/ 528473 w 132"/>
                <a:gd name="T5" fmla="*/ 1137 h 129"/>
                <a:gd name="T6" fmla="*/ 498371 w 132"/>
                <a:gd name="T7" fmla="*/ 1629 h 129"/>
                <a:gd name="T8" fmla="*/ 460941 w 132"/>
                <a:gd name="T9" fmla="*/ 2346 h 129"/>
                <a:gd name="T10" fmla="*/ 422717 w 132"/>
                <a:gd name="T11" fmla="*/ 3168 h 129"/>
                <a:gd name="T12" fmla="*/ 377759 w 132"/>
                <a:gd name="T13" fmla="*/ 3889 h 129"/>
                <a:gd name="T14" fmla="*/ 339322 w 132"/>
                <a:gd name="T15" fmla="*/ 4688 h 129"/>
                <a:gd name="T16" fmla="*/ 295000 w 132"/>
                <a:gd name="T17" fmla="*/ 5688 h 129"/>
                <a:gd name="T18" fmla="*/ 230227 w 132"/>
                <a:gd name="T19" fmla="*/ 6726 h 129"/>
                <a:gd name="T20" fmla="*/ 185166 w 132"/>
                <a:gd name="T21" fmla="*/ 7517 h 129"/>
                <a:gd name="T22" fmla="*/ 136278 w 132"/>
                <a:gd name="T23" fmla="*/ 8290 h 129"/>
                <a:gd name="T24" fmla="*/ 102107 w 132"/>
                <a:gd name="T25" fmla="*/ 8737 h 129"/>
                <a:gd name="T26" fmla="*/ 49264 w 132"/>
                <a:gd name="T27" fmla="*/ 9687 h 129"/>
                <a:gd name="T28" fmla="*/ 4609 w 132"/>
                <a:gd name="T29" fmla="*/ 10340 h 129"/>
                <a:gd name="T30" fmla="*/ 0 w 132"/>
                <a:gd name="T31" fmla="*/ 10477 h 129"/>
                <a:gd name="T32" fmla="*/ 7786 w 132"/>
                <a:gd name="T33" fmla="*/ 10678 h 129"/>
                <a:gd name="T34" fmla="*/ 26549 w 132"/>
                <a:gd name="T35" fmla="*/ 10233 h 129"/>
                <a:gd name="T36" fmla="*/ 71401 w 132"/>
                <a:gd name="T37" fmla="*/ 9643 h 129"/>
                <a:gd name="T38" fmla="*/ 102107 w 132"/>
                <a:gd name="T39" fmla="*/ 8901 h 129"/>
                <a:gd name="T40" fmla="*/ 145839 w 132"/>
                <a:gd name="T41" fmla="*/ 8442 h 129"/>
                <a:gd name="T42" fmla="*/ 189780 w 132"/>
                <a:gd name="T43" fmla="*/ 7705 h 129"/>
                <a:gd name="T44" fmla="*/ 237402 w 132"/>
                <a:gd name="T45" fmla="*/ 6862 h 129"/>
                <a:gd name="T46" fmla="*/ 307135 w 132"/>
                <a:gd name="T47" fmla="*/ 5892 h 129"/>
                <a:gd name="T48" fmla="*/ 347167 w 132"/>
                <a:gd name="T49" fmla="*/ 4913 h 129"/>
                <a:gd name="T50" fmla="*/ 389769 w 132"/>
                <a:gd name="T51" fmla="*/ 4175 h 129"/>
                <a:gd name="T52" fmla="*/ 441182 w 132"/>
                <a:gd name="T53" fmla="*/ 3168 h 129"/>
                <a:gd name="T54" fmla="*/ 474123 w 132"/>
                <a:gd name="T55" fmla="*/ 2521 h 129"/>
                <a:gd name="T56" fmla="*/ 515079 w 132"/>
                <a:gd name="T57" fmla="*/ 1824 h 129"/>
                <a:gd name="T58" fmla="*/ 541642 w 132"/>
                <a:gd name="T59" fmla="*/ 1137 h 129"/>
                <a:gd name="T60" fmla="*/ 563040 w 132"/>
                <a:gd name="T61" fmla="*/ 655 h 129"/>
                <a:gd name="T62" fmla="*/ 573249 w 132"/>
                <a:gd name="T63" fmla="*/ 196 h 129"/>
                <a:gd name="T64" fmla="*/ 568116 w 132"/>
                <a:gd name="T65" fmla="*/ 0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29"/>
                <a:gd name="T101" fmla="*/ 132 w 132"/>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29">
                  <a:moveTo>
                    <a:pt x="129" y="0"/>
                  </a:moveTo>
                  <a:lnTo>
                    <a:pt x="131" y="1"/>
                  </a:lnTo>
                  <a:lnTo>
                    <a:pt x="127" y="2"/>
                  </a:lnTo>
                  <a:lnTo>
                    <a:pt x="125" y="5"/>
                  </a:lnTo>
                  <a:lnTo>
                    <a:pt x="122" y="9"/>
                  </a:lnTo>
                  <a:lnTo>
                    <a:pt x="120" y="14"/>
                  </a:lnTo>
                  <a:lnTo>
                    <a:pt x="118" y="15"/>
                  </a:lnTo>
                  <a:lnTo>
                    <a:pt x="113" y="20"/>
                  </a:lnTo>
                  <a:lnTo>
                    <a:pt x="109" y="25"/>
                  </a:lnTo>
                  <a:lnTo>
                    <a:pt x="105" y="28"/>
                  </a:lnTo>
                  <a:lnTo>
                    <a:pt x="101" y="33"/>
                  </a:lnTo>
                  <a:lnTo>
                    <a:pt x="96" y="38"/>
                  </a:lnTo>
                  <a:lnTo>
                    <a:pt x="92" y="43"/>
                  </a:lnTo>
                  <a:lnTo>
                    <a:pt x="86" y="47"/>
                  </a:lnTo>
                  <a:lnTo>
                    <a:pt x="82" y="52"/>
                  </a:lnTo>
                  <a:lnTo>
                    <a:pt x="77" y="57"/>
                  </a:lnTo>
                  <a:lnTo>
                    <a:pt x="71" y="62"/>
                  </a:lnTo>
                  <a:lnTo>
                    <a:pt x="67" y="68"/>
                  </a:lnTo>
                  <a:lnTo>
                    <a:pt x="63" y="72"/>
                  </a:lnTo>
                  <a:lnTo>
                    <a:pt x="52" y="81"/>
                  </a:lnTo>
                  <a:lnTo>
                    <a:pt x="46" y="88"/>
                  </a:lnTo>
                  <a:lnTo>
                    <a:pt x="42" y="91"/>
                  </a:lnTo>
                  <a:lnTo>
                    <a:pt x="36" y="95"/>
                  </a:lnTo>
                  <a:lnTo>
                    <a:pt x="31" y="100"/>
                  </a:lnTo>
                  <a:lnTo>
                    <a:pt x="27" y="105"/>
                  </a:lnTo>
                  <a:lnTo>
                    <a:pt x="23" y="106"/>
                  </a:lnTo>
                  <a:lnTo>
                    <a:pt x="17" y="111"/>
                  </a:lnTo>
                  <a:lnTo>
                    <a:pt x="11" y="117"/>
                  </a:lnTo>
                  <a:lnTo>
                    <a:pt x="3" y="122"/>
                  </a:lnTo>
                  <a:lnTo>
                    <a:pt x="1" y="125"/>
                  </a:lnTo>
                  <a:lnTo>
                    <a:pt x="0" y="127"/>
                  </a:lnTo>
                  <a:lnTo>
                    <a:pt x="2" y="129"/>
                  </a:lnTo>
                  <a:lnTo>
                    <a:pt x="4" y="127"/>
                  </a:lnTo>
                  <a:lnTo>
                    <a:pt x="6" y="124"/>
                  </a:lnTo>
                  <a:lnTo>
                    <a:pt x="12" y="119"/>
                  </a:lnTo>
                  <a:lnTo>
                    <a:pt x="16" y="116"/>
                  </a:lnTo>
                  <a:lnTo>
                    <a:pt x="20" y="113"/>
                  </a:lnTo>
                  <a:lnTo>
                    <a:pt x="23" y="108"/>
                  </a:lnTo>
                  <a:lnTo>
                    <a:pt x="29" y="105"/>
                  </a:lnTo>
                  <a:lnTo>
                    <a:pt x="33" y="102"/>
                  </a:lnTo>
                  <a:lnTo>
                    <a:pt x="39" y="98"/>
                  </a:lnTo>
                  <a:lnTo>
                    <a:pt x="43" y="93"/>
                  </a:lnTo>
                  <a:lnTo>
                    <a:pt x="49" y="88"/>
                  </a:lnTo>
                  <a:lnTo>
                    <a:pt x="54" y="83"/>
                  </a:lnTo>
                  <a:lnTo>
                    <a:pt x="62" y="73"/>
                  </a:lnTo>
                  <a:lnTo>
                    <a:pt x="70" y="71"/>
                  </a:lnTo>
                  <a:lnTo>
                    <a:pt x="75" y="64"/>
                  </a:lnTo>
                  <a:lnTo>
                    <a:pt x="79" y="59"/>
                  </a:lnTo>
                  <a:lnTo>
                    <a:pt x="85" y="55"/>
                  </a:lnTo>
                  <a:lnTo>
                    <a:pt x="89" y="50"/>
                  </a:lnTo>
                  <a:lnTo>
                    <a:pt x="94" y="45"/>
                  </a:lnTo>
                  <a:lnTo>
                    <a:pt x="100" y="38"/>
                  </a:lnTo>
                  <a:lnTo>
                    <a:pt x="102" y="35"/>
                  </a:lnTo>
                  <a:lnTo>
                    <a:pt x="108" y="30"/>
                  </a:lnTo>
                  <a:lnTo>
                    <a:pt x="111" y="25"/>
                  </a:lnTo>
                  <a:lnTo>
                    <a:pt x="117" y="22"/>
                  </a:lnTo>
                  <a:lnTo>
                    <a:pt x="119" y="17"/>
                  </a:lnTo>
                  <a:lnTo>
                    <a:pt x="123" y="14"/>
                  </a:lnTo>
                  <a:lnTo>
                    <a:pt x="124" y="11"/>
                  </a:lnTo>
                  <a:lnTo>
                    <a:pt x="128" y="8"/>
                  </a:lnTo>
                  <a:lnTo>
                    <a:pt x="130" y="4"/>
                  </a:lnTo>
                  <a:lnTo>
                    <a:pt x="130" y="2"/>
                  </a:lnTo>
                  <a:lnTo>
                    <a:pt x="132" y="3"/>
                  </a:lnTo>
                  <a:lnTo>
                    <a:pt x="12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3">
              <a:extLst>
                <a:ext uri="{FF2B5EF4-FFF2-40B4-BE49-F238E27FC236}">
                  <a16:creationId xmlns:a16="http://schemas.microsoft.com/office/drawing/2014/main" id="{914A8094-5C6F-41F9-B950-F786957A1A53}"/>
                </a:ext>
              </a:extLst>
            </p:cNvPr>
            <p:cNvSpPr>
              <a:spLocks/>
            </p:cNvSpPr>
            <p:nvPr/>
          </p:nvSpPr>
          <p:spPr bwMode="auto">
            <a:xfrm>
              <a:off x="1081" y="2448"/>
              <a:ext cx="117" cy="87"/>
            </a:xfrm>
            <a:custGeom>
              <a:avLst/>
              <a:gdLst>
                <a:gd name="T0" fmla="*/ 312805 w 69"/>
                <a:gd name="T1" fmla="*/ 0 h 66"/>
                <a:gd name="T2" fmla="*/ 312805 w 69"/>
                <a:gd name="T3" fmla="*/ 0 h 66"/>
                <a:gd name="T4" fmla="*/ 308504 w 69"/>
                <a:gd name="T5" fmla="*/ 0 h 66"/>
                <a:gd name="T6" fmla="*/ 300514 w 69"/>
                <a:gd name="T7" fmla="*/ 1 h 66"/>
                <a:gd name="T8" fmla="*/ 284997 w 69"/>
                <a:gd name="T9" fmla="*/ 448 h 66"/>
                <a:gd name="T10" fmla="*/ 275499 w 69"/>
                <a:gd name="T11" fmla="*/ 504 h 66"/>
                <a:gd name="T12" fmla="*/ 266339 w 69"/>
                <a:gd name="T13" fmla="*/ 656 h 66"/>
                <a:gd name="T14" fmla="*/ 256705 w 69"/>
                <a:gd name="T15" fmla="*/ 779 h 66"/>
                <a:gd name="T16" fmla="*/ 248035 w 69"/>
                <a:gd name="T17" fmla="*/ 1027 h 66"/>
                <a:gd name="T18" fmla="*/ 237914 w 69"/>
                <a:gd name="T19" fmla="*/ 1354 h 66"/>
                <a:gd name="T20" fmla="*/ 206244 w 69"/>
                <a:gd name="T21" fmla="*/ 1632 h 66"/>
                <a:gd name="T22" fmla="*/ 194349 w 69"/>
                <a:gd name="T23" fmla="*/ 1828 h 66"/>
                <a:gd name="T24" fmla="*/ 186934 w 69"/>
                <a:gd name="T25" fmla="*/ 2088 h 66"/>
                <a:gd name="T26" fmla="*/ 158567 w 69"/>
                <a:gd name="T27" fmla="*/ 2524 h 66"/>
                <a:gd name="T28" fmla="*/ 140308 w 69"/>
                <a:gd name="T29" fmla="*/ 2752 h 66"/>
                <a:gd name="T30" fmla="*/ 130757 w 69"/>
                <a:gd name="T31" fmla="*/ 2953 h 66"/>
                <a:gd name="T32" fmla="*/ 114616 w 69"/>
                <a:gd name="T33" fmla="*/ 3327 h 66"/>
                <a:gd name="T34" fmla="*/ 107297 w 69"/>
                <a:gd name="T35" fmla="*/ 3406 h 66"/>
                <a:gd name="T36" fmla="*/ 88132 w 69"/>
                <a:gd name="T37" fmla="*/ 3628 h 66"/>
                <a:gd name="T38" fmla="*/ 79609 w 69"/>
                <a:gd name="T39" fmla="*/ 3960 h 66"/>
                <a:gd name="T40" fmla="*/ 67594 w 69"/>
                <a:gd name="T41" fmla="*/ 4089 h 66"/>
                <a:gd name="T42" fmla="*/ 51975 w 69"/>
                <a:gd name="T43" fmla="*/ 4339 h 66"/>
                <a:gd name="T44" fmla="*/ 51975 w 69"/>
                <a:gd name="T45" fmla="*/ 4490 h 66"/>
                <a:gd name="T46" fmla="*/ 39863 w 69"/>
                <a:gd name="T47" fmla="*/ 4678 h 66"/>
                <a:gd name="T48" fmla="*/ 23471 w 69"/>
                <a:gd name="T49" fmla="*/ 4926 h 66"/>
                <a:gd name="T50" fmla="*/ 13842 w 69"/>
                <a:gd name="T51" fmla="*/ 4981 h 66"/>
                <a:gd name="T52" fmla="*/ 0 w 69"/>
                <a:gd name="T53" fmla="*/ 5132 h 66"/>
                <a:gd name="T54" fmla="*/ 0 w 69"/>
                <a:gd name="T55" fmla="*/ 5277 h 66"/>
                <a:gd name="T56" fmla="*/ 8163 w 69"/>
                <a:gd name="T57" fmla="*/ 5521 h 66"/>
                <a:gd name="T58" fmla="*/ 8163 w 69"/>
                <a:gd name="T59" fmla="*/ 5277 h 66"/>
                <a:gd name="T60" fmla="*/ 19181 w 69"/>
                <a:gd name="T61" fmla="*/ 5277 h 66"/>
                <a:gd name="T62" fmla="*/ 19181 w 69"/>
                <a:gd name="T63" fmla="*/ 5277 h 66"/>
                <a:gd name="T64" fmla="*/ 27688 w 69"/>
                <a:gd name="T65" fmla="*/ 5220 h 66"/>
                <a:gd name="T66" fmla="*/ 27688 w 69"/>
                <a:gd name="T67" fmla="*/ 5017 h 66"/>
                <a:gd name="T68" fmla="*/ 46949 w 69"/>
                <a:gd name="T69" fmla="*/ 4782 h 66"/>
                <a:gd name="T70" fmla="*/ 55149 w 69"/>
                <a:gd name="T71" fmla="*/ 4678 h 66"/>
                <a:gd name="T72" fmla="*/ 67485 w 69"/>
                <a:gd name="T73" fmla="*/ 4528 h 66"/>
                <a:gd name="T74" fmla="*/ 79609 w 69"/>
                <a:gd name="T75" fmla="*/ 4220 h 66"/>
                <a:gd name="T76" fmla="*/ 88132 w 69"/>
                <a:gd name="T77" fmla="*/ 3960 h 66"/>
                <a:gd name="T78" fmla="*/ 99121 w 69"/>
                <a:gd name="T79" fmla="*/ 3806 h 66"/>
                <a:gd name="T80" fmla="*/ 114616 w 69"/>
                <a:gd name="T81" fmla="*/ 3562 h 66"/>
                <a:gd name="T82" fmla="*/ 126550 w 69"/>
                <a:gd name="T83" fmla="*/ 3435 h 66"/>
                <a:gd name="T84" fmla="*/ 134989 w 69"/>
                <a:gd name="T85" fmla="*/ 3177 h 66"/>
                <a:gd name="T86" fmla="*/ 154240 w 69"/>
                <a:gd name="T87" fmla="*/ 2887 h 66"/>
                <a:gd name="T88" fmla="*/ 168075 w 69"/>
                <a:gd name="T89" fmla="*/ 2606 h 66"/>
                <a:gd name="T90" fmla="*/ 186934 w 69"/>
                <a:gd name="T91" fmla="*/ 2410 h 66"/>
                <a:gd name="T92" fmla="*/ 186934 w 69"/>
                <a:gd name="T93" fmla="*/ 2088 h 66"/>
                <a:gd name="T94" fmla="*/ 206244 w 69"/>
                <a:gd name="T95" fmla="*/ 1977 h 66"/>
                <a:gd name="T96" fmla="*/ 221752 w 69"/>
                <a:gd name="T97" fmla="*/ 1785 h 66"/>
                <a:gd name="T98" fmla="*/ 242356 w 69"/>
                <a:gd name="T99" fmla="*/ 1354 h 66"/>
                <a:gd name="T100" fmla="*/ 261537 w 69"/>
                <a:gd name="T101" fmla="*/ 1238 h 66"/>
                <a:gd name="T102" fmla="*/ 266339 w 69"/>
                <a:gd name="T103" fmla="*/ 865 h 66"/>
                <a:gd name="T104" fmla="*/ 280803 w 69"/>
                <a:gd name="T105" fmla="*/ 798 h 66"/>
                <a:gd name="T106" fmla="*/ 294157 w 69"/>
                <a:gd name="T107" fmla="*/ 656 h 66"/>
                <a:gd name="T108" fmla="*/ 294157 w 69"/>
                <a:gd name="T109" fmla="*/ 448 h 66"/>
                <a:gd name="T110" fmla="*/ 312805 w 69"/>
                <a:gd name="T111" fmla="*/ 258 h 66"/>
                <a:gd name="T112" fmla="*/ 312805 w 69"/>
                <a:gd name="T113" fmla="*/ 196 h 66"/>
                <a:gd name="T114" fmla="*/ 312805 w 69"/>
                <a:gd name="T115" fmla="*/ 258 h 66"/>
                <a:gd name="T116" fmla="*/ 322315 w 69"/>
                <a:gd name="T117" fmla="*/ 196 h 66"/>
                <a:gd name="T118" fmla="*/ 312805 w 69"/>
                <a:gd name="T119" fmla="*/ 0 h 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9"/>
                <a:gd name="T181" fmla="*/ 0 h 66"/>
                <a:gd name="T182" fmla="*/ 69 w 69"/>
                <a:gd name="T183" fmla="*/ 66 h 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9" h="66">
                  <a:moveTo>
                    <a:pt x="67" y="0"/>
                  </a:moveTo>
                  <a:lnTo>
                    <a:pt x="67" y="0"/>
                  </a:lnTo>
                  <a:lnTo>
                    <a:pt x="66" y="0"/>
                  </a:lnTo>
                  <a:lnTo>
                    <a:pt x="64" y="1"/>
                  </a:lnTo>
                  <a:lnTo>
                    <a:pt x="61" y="5"/>
                  </a:lnTo>
                  <a:lnTo>
                    <a:pt x="59" y="6"/>
                  </a:lnTo>
                  <a:lnTo>
                    <a:pt x="57" y="8"/>
                  </a:lnTo>
                  <a:lnTo>
                    <a:pt x="55" y="9"/>
                  </a:lnTo>
                  <a:lnTo>
                    <a:pt x="53" y="12"/>
                  </a:lnTo>
                  <a:lnTo>
                    <a:pt x="51" y="16"/>
                  </a:lnTo>
                  <a:lnTo>
                    <a:pt x="44" y="20"/>
                  </a:lnTo>
                  <a:lnTo>
                    <a:pt x="42" y="22"/>
                  </a:lnTo>
                  <a:lnTo>
                    <a:pt x="40" y="25"/>
                  </a:lnTo>
                  <a:lnTo>
                    <a:pt x="34" y="30"/>
                  </a:lnTo>
                  <a:lnTo>
                    <a:pt x="30" y="33"/>
                  </a:lnTo>
                  <a:lnTo>
                    <a:pt x="28" y="36"/>
                  </a:lnTo>
                  <a:lnTo>
                    <a:pt x="25" y="40"/>
                  </a:lnTo>
                  <a:lnTo>
                    <a:pt x="23" y="41"/>
                  </a:lnTo>
                  <a:lnTo>
                    <a:pt x="19" y="44"/>
                  </a:lnTo>
                  <a:lnTo>
                    <a:pt x="17" y="48"/>
                  </a:lnTo>
                  <a:lnTo>
                    <a:pt x="15" y="49"/>
                  </a:lnTo>
                  <a:lnTo>
                    <a:pt x="11" y="52"/>
                  </a:lnTo>
                  <a:lnTo>
                    <a:pt x="11" y="54"/>
                  </a:lnTo>
                  <a:lnTo>
                    <a:pt x="9" y="56"/>
                  </a:lnTo>
                  <a:lnTo>
                    <a:pt x="5" y="59"/>
                  </a:lnTo>
                  <a:lnTo>
                    <a:pt x="3" y="60"/>
                  </a:lnTo>
                  <a:lnTo>
                    <a:pt x="0" y="62"/>
                  </a:lnTo>
                  <a:lnTo>
                    <a:pt x="0" y="64"/>
                  </a:lnTo>
                  <a:lnTo>
                    <a:pt x="2" y="66"/>
                  </a:lnTo>
                  <a:lnTo>
                    <a:pt x="2" y="64"/>
                  </a:lnTo>
                  <a:lnTo>
                    <a:pt x="4" y="64"/>
                  </a:lnTo>
                  <a:lnTo>
                    <a:pt x="6" y="63"/>
                  </a:lnTo>
                  <a:lnTo>
                    <a:pt x="6" y="61"/>
                  </a:lnTo>
                  <a:lnTo>
                    <a:pt x="10" y="58"/>
                  </a:lnTo>
                  <a:lnTo>
                    <a:pt x="12" y="56"/>
                  </a:lnTo>
                  <a:lnTo>
                    <a:pt x="14" y="55"/>
                  </a:lnTo>
                  <a:lnTo>
                    <a:pt x="17" y="51"/>
                  </a:lnTo>
                  <a:lnTo>
                    <a:pt x="19" y="48"/>
                  </a:lnTo>
                  <a:lnTo>
                    <a:pt x="21" y="46"/>
                  </a:lnTo>
                  <a:lnTo>
                    <a:pt x="25" y="43"/>
                  </a:lnTo>
                  <a:lnTo>
                    <a:pt x="27" y="42"/>
                  </a:lnTo>
                  <a:lnTo>
                    <a:pt x="29" y="38"/>
                  </a:lnTo>
                  <a:lnTo>
                    <a:pt x="33" y="35"/>
                  </a:lnTo>
                  <a:lnTo>
                    <a:pt x="36" y="32"/>
                  </a:lnTo>
                  <a:lnTo>
                    <a:pt x="40" y="29"/>
                  </a:lnTo>
                  <a:lnTo>
                    <a:pt x="40" y="25"/>
                  </a:lnTo>
                  <a:lnTo>
                    <a:pt x="44" y="24"/>
                  </a:lnTo>
                  <a:lnTo>
                    <a:pt x="48" y="21"/>
                  </a:lnTo>
                  <a:lnTo>
                    <a:pt x="52" y="16"/>
                  </a:lnTo>
                  <a:lnTo>
                    <a:pt x="56" y="15"/>
                  </a:lnTo>
                  <a:lnTo>
                    <a:pt x="57" y="11"/>
                  </a:lnTo>
                  <a:lnTo>
                    <a:pt x="60" y="10"/>
                  </a:lnTo>
                  <a:lnTo>
                    <a:pt x="63" y="8"/>
                  </a:lnTo>
                  <a:lnTo>
                    <a:pt x="63" y="5"/>
                  </a:lnTo>
                  <a:lnTo>
                    <a:pt x="67" y="3"/>
                  </a:lnTo>
                  <a:lnTo>
                    <a:pt x="67" y="2"/>
                  </a:lnTo>
                  <a:lnTo>
                    <a:pt x="67" y="3"/>
                  </a:lnTo>
                  <a:lnTo>
                    <a:pt x="69" y="2"/>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4">
              <a:extLst>
                <a:ext uri="{FF2B5EF4-FFF2-40B4-BE49-F238E27FC236}">
                  <a16:creationId xmlns:a16="http://schemas.microsoft.com/office/drawing/2014/main" id="{73C55143-9AF5-4106-A008-862BA9B1067A}"/>
                </a:ext>
              </a:extLst>
            </p:cNvPr>
            <p:cNvSpPr>
              <a:spLocks/>
            </p:cNvSpPr>
            <p:nvPr/>
          </p:nvSpPr>
          <p:spPr bwMode="auto">
            <a:xfrm>
              <a:off x="980" y="2531"/>
              <a:ext cx="105" cy="122"/>
            </a:xfrm>
            <a:custGeom>
              <a:avLst/>
              <a:gdLst>
                <a:gd name="T0" fmla="*/ 284008 w 62"/>
                <a:gd name="T1" fmla="*/ 248 h 93"/>
                <a:gd name="T2" fmla="*/ 284008 w 62"/>
                <a:gd name="T3" fmla="*/ 1 h 93"/>
                <a:gd name="T4" fmla="*/ 276133 w 62"/>
                <a:gd name="T5" fmla="*/ 1 h 93"/>
                <a:gd name="T6" fmla="*/ 264901 w 62"/>
                <a:gd name="T7" fmla="*/ 0 h 93"/>
                <a:gd name="T8" fmla="*/ 256930 w 62"/>
                <a:gd name="T9" fmla="*/ 325 h 93"/>
                <a:gd name="T10" fmla="*/ 256930 w 62"/>
                <a:gd name="T11" fmla="*/ 426 h 93"/>
                <a:gd name="T12" fmla="*/ 246049 w 62"/>
                <a:gd name="T13" fmla="*/ 559 h 93"/>
                <a:gd name="T14" fmla="*/ 237585 w 62"/>
                <a:gd name="T15" fmla="*/ 733 h 93"/>
                <a:gd name="T16" fmla="*/ 229793 w 62"/>
                <a:gd name="T17" fmla="*/ 962 h 93"/>
                <a:gd name="T18" fmla="*/ 215993 w 62"/>
                <a:gd name="T19" fmla="*/ 1158 h 93"/>
                <a:gd name="T20" fmla="*/ 198135 w 62"/>
                <a:gd name="T21" fmla="*/ 1519 h 93"/>
                <a:gd name="T22" fmla="*/ 159134 w 62"/>
                <a:gd name="T23" fmla="*/ 2172 h 93"/>
                <a:gd name="T24" fmla="*/ 145286 w 62"/>
                <a:gd name="T25" fmla="*/ 2482 h 93"/>
                <a:gd name="T26" fmla="*/ 127539 w 62"/>
                <a:gd name="T27" fmla="*/ 2752 h 93"/>
                <a:gd name="T28" fmla="*/ 97057 w 62"/>
                <a:gd name="T29" fmla="*/ 3730 h 93"/>
                <a:gd name="T30" fmla="*/ 85788 w 62"/>
                <a:gd name="T31" fmla="*/ 3922 h 93"/>
                <a:gd name="T32" fmla="*/ 73558 w 62"/>
                <a:gd name="T33" fmla="*/ 4172 h 93"/>
                <a:gd name="T34" fmla="*/ 64976 w 62"/>
                <a:gd name="T35" fmla="*/ 4463 h 93"/>
                <a:gd name="T36" fmla="*/ 39451 w 62"/>
                <a:gd name="T37" fmla="*/ 5145 h 93"/>
                <a:gd name="T38" fmla="*/ 32203 w 62"/>
                <a:gd name="T39" fmla="*/ 5423 h 93"/>
                <a:gd name="T40" fmla="*/ 22655 w 62"/>
                <a:gd name="T41" fmla="*/ 5603 h 93"/>
                <a:gd name="T42" fmla="*/ 7899 w 62"/>
                <a:gd name="T43" fmla="*/ 6341 h 93"/>
                <a:gd name="T44" fmla="*/ 4664 w 62"/>
                <a:gd name="T45" fmla="*/ 6431 h 93"/>
                <a:gd name="T46" fmla="*/ 0 w 62"/>
                <a:gd name="T47" fmla="*/ 7153 h 93"/>
                <a:gd name="T48" fmla="*/ 19015 w 62"/>
                <a:gd name="T49" fmla="*/ 7153 h 93"/>
                <a:gd name="T50" fmla="*/ 22655 w 62"/>
                <a:gd name="T51" fmla="*/ 6431 h 93"/>
                <a:gd name="T52" fmla="*/ 22655 w 62"/>
                <a:gd name="T53" fmla="*/ 6341 h 93"/>
                <a:gd name="T54" fmla="*/ 27419 w 62"/>
                <a:gd name="T55" fmla="*/ 5901 h 93"/>
                <a:gd name="T56" fmla="*/ 38367 w 62"/>
                <a:gd name="T57" fmla="*/ 5855 h 93"/>
                <a:gd name="T58" fmla="*/ 38367 w 62"/>
                <a:gd name="T59" fmla="*/ 5473 h 93"/>
                <a:gd name="T60" fmla="*/ 59621 w 62"/>
                <a:gd name="T61" fmla="*/ 5321 h 93"/>
                <a:gd name="T62" fmla="*/ 73558 w 62"/>
                <a:gd name="T63" fmla="*/ 4636 h 93"/>
                <a:gd name="T64" fmla="*/ 81165 w 62"/>
                <a:gd name="T65" fmla="*/ 4395 h 93"/>
                <a:gd name="T66" fmla="*/ 92361 w 62"/>
                <a:gd name="T67" fmla="*/ 4157 h 93"/>
                <a:gd name="T68" fmla="*/ 110040 w 62"/>
                <a:gd name="T69" fmla="*/ 3737 h 93"/>
                <a:gd name="T70" fmla="*/ 145286 w 62"/>
                <a:gd name="T71" fmla="*/ 2849 h 93"/>
                <a:gd name="T72" fmla="*/ 159134 w 62"/>
                <a:gd name="T73" fmla="*/ 2752 h 93"/>
                <a:gd name="T74" fmla="*/ 172566 w 62"/>
                <a:gd name="T75" fmla="*/ 2279 h 93"/>
                <a:gd name="T76" fmla="*/ 205372 w 62"/>
                <a:gd name="T77" fmla="*/ 1721 h 93"/>
                <a:gd name="T78" fmla="*/ 225548 w 62"/>
                <a:gd name="T79" fmla="*/ 1262 h 93"/>
                <a:gd name="T80" fmla="*/ 242245 w 62"/>
                <a:gd name="T81" fmla="*/ 1070 h 93"/>
                <a:gd name="T82" fmla="*/ 242245 w 62"/>
                <a:gd name="T83" fmla="*/ 816 h 93"/>
                <a:gd name="T84" fmla="*/ 252686 w 62"/>
                <a:gd name="T85" fmla="*/ 733 h 93"/>
                <a:gd name="T86" fmla="*/ 262239 w 62"/>
                <a:gd name="T87" fmla="*/ 581 h 93"/>
                <a:gd name="T88" fmla="*/ 269501 w 62"/>
                <a:gd name="T89" fmla="*/ 443 h 93"/>
                <a:gd name="T90" fmla="*/ 284008 w 62"/>
                <a:gd name="T91" fmla="*/ 248 h 93"/>
                <a:gd name="T92" fmla="*/ 284008 w 62"/>
                <a:gd name="T93" fmla="*/ 248 h 93"/>
                <a:gd name="T94" fmla="*/ 284008 w 62"/>
                <a:gd name="T95" fmla="*/ 1 h 93"/>
                <a:gd name="T96" fmla="*/ 284008 w 62"/>
                <a:gd name="T97" fmla="*/ 248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3"/>
                <a:gd name="T149" fmla="*/ 62 w 6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3">
                  <a:moveTo>
                    <a:pt x="62" y="3"/>
                  </a:moveTo>
                  <a:lnTo>
                    <a:pt x="62" y="1"/>
                  </a:lnTo>
                  <a:lnTo>
                    <a:pt x="60" y="1"/>
                  </a:lnTo>
                  <a:lnTo>
                    <a:pt x="58" y="0"/>
                  </a:lnTo>
                  <a:lnTo>
                    <a:pt x="56" y="4"/>
                  </a:lnTo>
                  <a:lnTo>
                    <a:pt x="56" y="5"/>
                  </a:lnTo>
                  <a:lnTo>
                    <a:pt x="54" y="7"/>
                  </a:lnTo>
                  <a:lnTo>
                    <a:pt x="52" y="9"/>
                  </a:lnTo>
                  <a:lnTo>
                    <a:pt x="50" y="12"/>
                  </a:lnTo>
                  <a:lnTo>
                    <a:pt x="47" y="15"/>
                  </a:lnTo>
                  <a:lnTo>
                    <a:pt x="43" y="20"/>
                  </a:lnTo>
                  <a:lnTo>
                    <a:pt x="35" y="28"/>
                  </a:lnTo>
                  <a:lnTo>
                    <a:pt x="32" y="33"/>
                  </a:lnTo>
                  <a:lnTo>
                    <a:pt x="28" y="36"/>
                  </a:lnTo>
                  <a:lnTo>
                    <a:pt x="21" y="48"/>
                  </a:lnTo>
                  <a:lnTo>
                    <a:pt x="19" y="51"/>
                  </a:lnTo>
                  <a:lnTo>
                    <a:pt x="16" y="55"/>
                  </a:lnTo>
                  <a:lnTo>
                    <a:pt x="14" y="58"/>
                  </a:lnTo>
                  <a:lnTo>
                    <a:pt x="9" y="67"/>
                  </a:lnTo>
                  <a:lnTo>
                    <a:pt x="7" y="70"/>
                  </a:lnTo>
                  <a:lnTo>
                    <a:pt x="5" y="73"/>
                  </a:lnTo>
                  <a:lnTo>
                    <a:pt x="2" y="82"/>
                  </a:lnTo>
                  <a:lnTo>
                    <a:pt x="1" y="84"/>
                  </a:lnTo>
                  <a:lnTo>
                    <a:pt x="0" y="93"/>
                  </a:lnTo>
                  <a:lnTo>
                    <a:pt x="4" y="93"/>
                  </a:lnTo>
                  <a:lnTo>
                    <a:pt x="5" y="84"/>
                  </a:lnTo>
                  <a:lnTo>
                    <a:pt x="5" y="82"/>
                  </a:lnTo>
                  <a:lnTo>
                    <a:pt x="6" y="77"/>
                  </a:lnTo>
                  <a:lnTo>
                    <a:pt x="8" y="76"/>
                  </a:lnTo>
                  <a:lnTo>
                    <a:pt x="8" y="72"/>
                  </a:lnTo>
                  <a:lnTo>
                    <a:pt x="13" y="69"/>
                  </a:lnTo>
                  <a:lnTo>
                    <a:pt x="16" y="60"/>
                  </a:lnTo>
                  <a:lnTo>
                    <a:pt x="18" y="57"/>
                  </a:lnTo>
                  <a:lnTo>
                    <a:pt x="20" y="54"/>
                  </a:lnTo>
                  <a:lnTo>
                    <a:pt x="24" y="49"/>
                  </a:lnTo>
                  <a:lnTo>
                    <a:pt x="32" y="37"/>
                  </a:lnTo>
                  <a:lnTo>
                    <a:pt x="35" y="36"/>
                  </a:lnTo>
                  <a:lnTo>
                    <a:pt x="38" y="30"/>
                  </a:lnTo>
                  <a:lnTo>
                    <a:pt x="45" y="22"/>
                  </a:lnTo>
                  <a:lnTo>
                    <a:pt x="49" y="16"/>
                  </a:lnTo>
                  <a:lnTo>
                    <a:pt x="53" y="14"/>
                  </a:lnTo>
                  <a:lnTo>
                    <a:pt x="53" y="11"/>
                  </a:lnTo>
                  <a:lnTo>
                    <a:pt x="55" y="9"/>
                  </a:lnTo>
                  <a:lnTo>
                    <a:pt x="57" y="8"/>
                  </a:lnTo>
                  <a:lnTo>
                    <a:pt x="59" y="6"/>
                  </a:lnTo>
                  <a:lnTo>
                    <a:pt x="62" y="3"/>
                  </a:lnTo>
                  <a:lnTo>
                    <a:pt x="62" y="1"/>
                  </a:lnTo>
                  <a:lnTo>
                    <a:pt x="62"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5">
              <a:extLst>
                <a:ext uri="{FF2B5EF4-FFF2-40B4-BE49-F238E27FC236}">
                  <a16:creationId xmlns:a16="http://schemas.microsoft.com/office/drawing/2014/main" id="{D7057F8A-9C42-49F6-AE64-CB50EA10C696}"/>
                </a:ext>
              </a:extLst>
            </p:cNvPr>
            <p:cNvSpPr>
              <a:spLocks/>
            </p:cNvSpPr>
            <p:nvPr/>
          </p:nvSpPr>
          <p:spPr bwMode="auto">
            <a:xfrm>
              <a:off x="965" y="2650"/>
              <a:ext cx="18" cy="122"/>
            </a:xfrm>
            <a:custGeom>
              <a:avLst/>
              <a:gdLst>
                <a:gd name="T0" fmla="*/ 28335 w 11"/>
                <a:gd name="T1" fmla="*/ 325 h 93"/>
                <a:gd name="T2" fmla="*/ 28335 w 11"/>
                <a:gd name="T3" fmla="*/ 0 h 93"/>
                <a:gd name="T4" fmla="*/ 24830 w 11"/>
                <a:gd name="T5" fmla="*/ 0 h 93"/>
                <a:gd name="T6" fmla="*/ 15838 w 11"/>
                <a:gd name="T7" fmla="*/ 733 h 93"/>
                <a:gd name="T8" fmla="*/ 15838 w 11"/>
                <a:gd name="T9" fmla="*/ 733 h 93"/>
                <a:gd name="T10" fmla="*/ 15838 w 11"/>
                <a:gd name="T11" fmla="*/ 962 h 93"/>
                <a:gd name="T12" fmla="*/ 15838 w 11"/>
                <a:gd name="T13" fmla="*/ 1070 h 93"/>
                <a:gd name="T14" fmla="*/ 7760 w 11"/>
                <a:gd name="T15" fmla="*/ 1312 h 93"/>
                <a:gd name="T16" fmla="*/ 12698 w 11"/>
                <a:gd name="T17" fmla="*/ 1442 h 93"/>
                <a:gd name="T18" fmla="*/ 7760 w 11"/>
                <a:gd name="T19" fmla="*/ 1737 h 93"/>
                <a:gd name="T20" fmla="*/ 4742 w 11"/>
                <a:gd name="T21" fmla="*/ 1892 h 93"/>
                <a:gd name="T22" fmla="*/ 10582 w 11"/>
                <a:gd name="T23" fmla="*/ 2172 h 93"/>
                <a:gd name="T24" fmla="*/ 2898 w 11"/>
                <a:gd name="T25" fmla="*/ 2424 h 93"/>
                <a:gd name="T26" fmla="*/ 7760 w 11"/>
                <a:gd name="T27" fmla="*/ 2752 h 93"/>
                <a:gd name="T28" fmla="*/ 0 w 11"/>
                <a:gd name="T29" fmla="*/ 2990 h 93"/>
                <a:gd name="T30" fmla="*/ 4742 w 11"/>
                <a:gd name="T31" fmla="*/ 3256 h 93"/>
                <a:gd name="T32" fmla="*/ 2898 w 11"/>
                <a:gd name="T33" fmla="*/ 3534 h 93"/>
                <a:gd name="T34" fmla="*/ 2898 w 11"/>
                <a:gd name="T35" fmla="*/ 3886 h 93"/>
                <a:gd name="T36" fmla="*/ 0 w 11"/>
                <a:gd name="T37" fmla="*/ 4134 h 93"/>
                <a:gd name="T38" fmla="*/ 4742 w 11"/>
                <a:gd name="T39" fmla="*/ 4395 h 93"/>
                <a:gd name="T40" fmla="*/ 4742 w 11"/>
                <a:gd name="T41" fmla="*/ 5423 h 93"/>
                <a:gd name="T42" fmla="*/ 7760 w 11"/>
                <a:gd name="T43" fmla="*/ 6419 h 93"/>
                <a:gd name="T44" fmla="*/ 12698 w 11"/>
                <a:gd name="T45" fmla="*/ 6688 h 93"/>
                <a:gd name="T46" fmla="*/ 15838 w 11"/>
                <a:gd name="T47" fmla="*/ 7153 h 93"/>
                <a:gd name="T48" fmla="*/ 24830 w 11"/>
                <a:gd name="T49" fmla="*/ 7153 h 93"/>
                <a:gd name="T50" fmla="*/ 20779 w 11"/>
                <a:gd name="T51" fmla="*/ 6688 h 93"/>
                <a:gd name="T52" fmla="*/ 17316 w 11"/>
                <a:gd name="T53" fmla="*/ 6341 h 93"/>
                <a:gd name="T54" fmla="*/ 7760 w 11"/>
                <a:gd name="T55" fmla="*/ 5423 h 93"/>
                <a:gd name="T56" fmla="*/ 7760 w 11"/>
                <a:gd name="T57" fmla="*/ 4463 h 93"/>
                <a:gd name="T58" fmla="*/ 10582 w 11"/>
                <a:gd name="T59" fmla="*/ 4157 h 93"/>
                <a:gd name="T60" fmla="*/ 4742 w 11"/>
                <a:gd name="T61" fmla="*/ 3886 h 93"/>
                <a:gd name="T62" fmla="*/ 7760 w 11"/>
                <a:gd name="T63" fmla="*/ 3610 h 93"/>
                <a:gd name="T64" fmla="*/ 7760 w 11"/>
                <a:gd name="T65" fmla="*/ 3256 h 93"/>
                <a:gd name="T66" fmla="*/ 10582 w 11"/>
                <a:gd name="T67" fmla="*/ 2990 h 93"/>
                <a:gd name="T68" fmla="*/ 10582 w 11"/>
                <a:gd name="T69" fmla="*/ 2752 h 93"/>
                <a:gd name="T70" fmla="*/ 12698 w 11"/>
                <a:gd name="T71" fmla="*/ 2424 h 93"/>
                <a:gd name="T72" fmla="*/ 12698 w 11"/>
                <a:gd name="T73" fmla="*/ 2258 h 93"/>
                <a:gd name="T74" fmla="*/ 15838 w 11"/>
                <a:gd name="T75" fmla="*/ 1892 h 93"/>
                <a:gd name="T76" fmla="*/ 15838 w 11"/>
                <a:gd name="T77" fmla="*/ 1737 h 93"/>
                <a:gd name="T78" fmla="*/ 17316 w 11"/>
                <a:gd name="T79" fmla="*/ 1519 h 93"/>
                <a:gd name="T80" fmla="*/ 17316 w 11"/>
                <a:gd name="T81" fmla="*/ 1404 h 93"/>
                <a:gd name="T82" fmla="*/ 17316 w 11"/>
                <a:gd name="T83" fmla="*/ 1070 h 93"/>
                <a:gd name="T84" fmla="*/ 20779 w 11"/>
                <a:gd name="T85" fmla="*/ 962 h 93"/>
                <a:gd name="T86" fmla="*/ 20779 w 11"/>
                <a:gd name="T87" fmla="*/ 816 h 93"/>
                <a:gd name="T88" fmla="*/ 25917 w 11"/>
                <a:gd name="T89" fmla="*/ 733 h 93"/>
                <a:gd name="T90" fmla="*/ 24830 w 11"/>
                <a:gd name="T91" fmla="*/ 189 h 93"/>
                <a:gd name="T92" fmla="*/ 28335 w 11"/>
                <a:gd name="T93" fmla="*/ 325 h 93"/>
                <a:gd name="T94" fmla="*/ 28335 w 11"/>
                <a:gd name="T95" fmla="*/ 0 h 93"/>
                <a:gd name="T96" fmla="*/ 28335 w 11"/>
                <a:gd name="T97" fmla="*/ 325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93"/>
                <a:gd name="T149" fmla="*/ 11 w 11"/>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93">
                  <a:moveTo>
                    <a:pt x="11" y="4"/>
                  </a:moveTo>
                  <a:lnTo>
                    <a:pt x="11" y="0"/>
                  </a:lnTo>
                  <a:lnTo>
                    <a:pt x="9" y="0"/>
                  </a:lnTo>
                  <a:lnTo>
                    <a:pt x="6" y="9"/>
                  </a:lnTo>
                  <a:lnTo>
                    <a:pt x="6" y="12"/>
                  </a:lnTo>
                  <a:lnTo>
                    <a:pt x="6" y="14"/>
                  </a:lnTo>
                  <a:lnTo>
                    <a:pt x="3" y="17"/>
                  </a:lnTo>
                  <a:lnTo>
                    <a:pt x="5" y="19"/>
                  </a:lnTo>
                  <a:lnTo>
                    <a:pt x="3" y="23"/>
                  </a:lnTo>
                  <a:lnTo>
                    <a:pt x="2" y="25"/>
                  </a:lnTo>
                  <a:lnTo>
                    <a:pt x="4" y="28"/>
                  </a:lnTo>
                  <a:lnTo>
                    <a:pt x="1" y="32"/>
                  </a:lnTo>
                  <a:lnTo>
                    <a:pt x="3" y="36"/>
                  </a:lnTo>
                  <a:lnTo>
                    <a:pt x="0" y="39"/>
                  </a:lnTo>
                  <a:lnTo>
                    <a:pt x="2" y="43"/>
                  </a:lnTo>
                  <a:lnTo>
                    <a:pt x="1" y="46"/>
                  </a:lnTo>
                  <a:lnTo>
                    <a:pt x="1" y="50"/>
                  </a:lnTo>
                  <a:lnTo>
                    <a:pt x="0" y="53"/>
                  </a:lnTo>
                  <a:lnTo>
                    <a:pt x="2" y="57"/>
                  </a:lnTo>
                  <a:lnTo>
                    <a:pt x="2" y="70"/>
                  </a:lnTo>
                  <a:lnTo>
                    <a:pt x="3" y="83"/>
                  </a:lnTo>
                  <a:lnTo>
                    <a:pt x="5" y="87"/>
                  </a:lnTo>
                  <a:lnTo>
                    <a:pt x="6" y="93"/>
                  </a:lnTo>
                  <a:lnTo>
                    <a:pt x="9" y="93"/>
                  </a:lnTo>
                  <a:lnTo>
                    <a:pt x="8" y="87"/>
                  </a:lnTo>
                  <a:lnTo>
                    <a:pt x="7" y="82"/>
                  </a:lnTo>
                  <a:lnTo>
                    <a:pt x="3" y="70"/>
                  </a:lnTo>
                  <a:lnTo>
                    <a:pt x="3" y="58"/>
                  </a:lnTo>
                  <a:lnTo>
                    <a:pt x="4" y="54"/>
                  </a:lnTo>
                  <a:lnTo>
                    <a:pt x="2" y="50"/>
                  </a:lnTo>
                  <a:lnTo>
                    <a:pt x="3" y="47"/>
                  </a:lnTo>
                  <a:lnTo>
                    <a:pt x="3" y="43"/>
                  </a:lnTo>
                  <a:lnTo>
                    <a:pt x="4" y="39"/>
                  </a:lnTo>
                  <a:lnTo>
                    <a:pt x="4" y="36"/>
                  </a:lnTo>
                  <a:lnTo>
                    <a:pt x="5" y="32"/>
                  </a:lnTo>
                  <a:lnTo>
                    <a:pt x="5" y="29"/>
                  </a:lnTo>
                  <a:lnTo>
                    <a:pt x="6" y="25"/>
                  </a:lnTo>
                  <a:lnTo>
                    <a:pt x="6" y="23"/>
                  </a:lnTo>
                  <a:lnTo>
                    <a:pt x="7" y="20"/>
                  </a:lnTo>
                  <a:lnTo>
                    <a:pt x="7" y="18"/>
                  </a:lnTo>
                  <a:lnTo>
                    <a:pt x="7" y="14"/>
                  </a:lnTo>
                  <a:lnTo>
                    <a:pt x="8" y="12"/>
                  </a:lnTo>
                  <a:lnTo>
                    <a:pt x="8" y="11"/>
                  </a:lnTo>
                  <a:lnTo>
                    <a:pt x="10" y="9"/>
                  </a:lnTo>
                  <a:lnTo>
                    <a:pt x="9" y="2"/>
                  </a:lnTo>
                  <a:lnTo>
                    <a:pt x="11" y="4"/>
                  </a:lnTo>
                  <a:lnTo>
                    <a:pt x="11" y="0"/>
                  </a:lnTo>
                  <a:lnTo>
                    <a:pt x="1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6">
              <a:extLst>
                <a:ext uri="{FF2B5EF4-FFF2-40B4-BE49-F238E27FC236}">
                  <a16:creationId xmlns:a16="http://schemas.microsoft.com/office/drawing/2014/main" id="{042DBCB1-37E5-4C11-A56D-DCA4452AC41A}"/>
                </a:ext>
              </a:extLst>
            </p:cNvPr>
            <p:cNvSpPr>
              <a:spLocks/>
            </p:cNvSpPr>
            <p:nvPr/>
          </p:nvSpPr>
          <p:spPr bwMode="auto">
            <a:xfrm>
              <a:off x="973" y="2772"/>
              <a:ext cx="95" cy="136"/>
            </a:xfrm>
            <a:custGeom>
              <a:avLst/>
              <a:gdLst>
                <a:gd name="T0" fmla="*/ 4818 w 56"/>
                <a:gd name="T1" fmla="*/ 0 h 104"/>
                <a:gd name="T2" fmla="*/ 4818 w 56"/>
                <a:gd name="T3" fmla="*/ 0 h 104"/>
                <a:gd name="T4" fmla="*/ 0 w 56"/>
                <a:gd name="T5" fmla="*/ 228 h 104"/>
                <a:gd name="T6" fmla="*/ 19327 w 56"/>
                <a:gd name="T7" fmla="*/ 947 h 104"/>
                <a:gd name="T8" fmla="*/ 27760 w 56"/>
                <a:gd name="T9" fmla="*/ 1238 h 104"/>
                <a:gd name="T10" fmla="*/ 39902 w 56"/>
                <a:gd name="T11" fmla="*/ 1890 h 104"/>
                <a:gd name="T12" fmla="*/ 40282 w 56"/>
                <a:gd name="T13" fmla="*/ 2189 h 104"/>
                <a:gd name="T14" fmla="*/ 52325 w 56"/>
                <a:gd name="T15" fmla="*/ 2472 h 104"/>
                <a:gd name="T16" fmla="*/ 68336 w 56"/>
                <a:gd name="T17" fmla="*/ 3086 h 104"/>
                <a:gd name="T18" fmla="*/ 75052 w 56"/>
                <a:gd name="T19" fmla="*/ 3335 h 104"/>
                <a:gd name="T20" fmla="*/ 88766 w 56"/>
                <a:gd name="T21" fmla="*/ 3744 h 104"/>
                <a:gd name="T22" fmla="*/ 103416 w 56"/>
                <a:gd name="T23" fmla="*/ 4036 h 104"/>
                <a:gd name="T24" fmla="*/ 107767 w 56"/>
                <a:gd name="T25" fmla="*/ 4326 h 104"/>
                <a:gd name="T26" fmla="*/ 127320 w 56"/>
                <a:gd name="T27" fmla="*/ 4578 h 104"/>
                <a:gd name="T28" fmla="*/ 142817 w 56"/>
                <a:gd name="T29" fmla="*/ 4784 h 104"/>
                <a:gd name="T30" fmla="*/ 147655 w 56"/>
                <a:gd name="T31" fmla="*/ 5228 h 104"/>
                <a:gd name="T32" fmla="*/ 160070 w 56"/>
                <a:gd name="T33" fmla="*/ 5457 h 104"/>
                <a:gd name="T34" fmla="*/ 202335 w 56"/>
                <a:gd name="T35" fmla="*/ 6402 h 104"/>
                <a:gd name="T36" fmla="*/ 202335 w 56"/>
                <a:gd name="T37" fmla="*/ 6503 h 104"/>
                <a:gd name="T38" fmla="*/ 215989 w 56"/>
                <a:gd name="T39" fmla="*/ 6837 h 104"/>
                <a:gd name="T40" fmla="*/ 223694 w 56"/>
                <a:gd name="T41" fmla="*/ 6902 h 104"/>
                <a:gd name="T42" fmla="*/ 229914 w 56"/>
                <a:gd name="T43" fmla="*/ 7059 h 104"/>
                <a:gd name="T44" fmla="*/ 255457 w 56"/>
                <a:gd name="T45" fmla="*/ 7634 h 104"/>
                <a:gd name="T46" fmla="*/ 255457 w 56"/>
                <a:gd name="T47" fmla="*/ 7634 h 104"/>
                <a:gd name="T48" fmla="*/ 262989 w 56"/>
                <a:gd name="T49" fmla="*/ 7458 h 104"/>
                <a:gd name="T50" fmla="*/ 262989 w 56"/>
                <a:gd name="T51" fmla="*/ 7458 h 104"/>
                <a:gd name="T52" fmla="*/ 242279 w 56"/>
                <a:gd name="T53" fmla="*/ 7059 h 104"/>
                <a:gd name="T54" fmla="*/ 235088 w 56"/>
                <a:gd name="T55" fmla="*/ 6902 h 104"/>
                <a:gd name="T56" fmla="*/ 223694 w 56"/>
                <a:gd name="T57" fmla="*/ 6584 h 104"/>
                <a:gd name="T58" fmla="*/ 222707 w 56"/>
                <a:gd name="T59" fmla="*/ 6584 h 104"/>
                <a:gd name="T60" fmla="*/ 211170 w 56"/>
                <a:gd name="T61" fmla="*/ 6256 h 104"/>
                <a:gd name="T62" fmla="*/ 168727 w 56"/>
                <a:gd name="T63" fmla="*/ 5420 h 104"/>
                <a:gd name="T64" fmla="*/ 163897 w 56"/>
                <a:gd name="T65" fmla="*/ 5122 h 104"/>
                <a:gd name="T66" fmla="*/ 142817 w 56"/>
                <a:gd name="T67" fmla="*/ 4714 h 104"/>
                <a:gd name="T68" fmla="*/ 135528 w 56"/>
                <a:gd name="T69" fmla="*/ 4551 h 104"/>
                <a:gd name="T70" fmla="*/ 127320 w 56"/>
                <a:gd name="T71" fmla="*/ 4228 h 104"/>
                <a:gd name="T72" fmla="*/ 122155 w 56"/>
                <a:gd name="T73" fmla="*/ 4047 h 104"/>
                <a:gd name="T74" fmla="*/ 107767 w 56"/>
                <a:gd name="T75" fmla="*/ 3803 h 104"/>
                <a:gd name="T76" fmla="*/ 94357 w 56"/>
                <a:gd name="T77" fmla="*/ 3233 h 104"/>
                <a:gd name="T78" fmla="*/ 79890 w 56"/>
                <a:gd name="T79" fmla="*/ 2908 h 104"/>
                <a:gd name="T80" fmla="*/ 67691 w 56"/>
                <a:gd name="T81" fmla="*/ 2360 h 104"/>
                <a:gd name="T82" fmla="*/ 60961 w 56"/>
                <a:gd name="T83" fmla="*/ 2117 h 104"/>
                <a:gd name="T84" fmla="*/ 55621 w 56"/>
                <a:gd name="T85" fmla="*/ 1810 h 104"/>
                <a:gd name="T86" fmla="*/ 39902 w 56"/>
                <a:gd name="T87" fmla="*/ 1105 h 104"/>
                <a:gd name="T88" fmla="*/ 27760 w 56"/>
                <a:gd name="T89" fmla="*/ 799 h 104"/>
                <a:gd name="T90" fmla="*/ 19327 w 56"/>
                <a:gd name="T91" fmla="*/ 298 h 104"/>
                <a:gd name="T92" fmla="*/ 19327 w 56"/>
                <a:gd name="T93" fmla="*/ 0 h 104"/>
                <a:gd name="T94" fmla="*/ 19327 w 56"/>
                <a:gd name="T95" fmla="*/ 0 h 104"/>
                <a:gd name="T96" fmla="*/ 4818 w 56"/>
                <a:gd name="T97" fmla="*/ 0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104"/>
                <a:gd name="T149" fmla="*/ 56 w 5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104">
                  <a:moveTo>
                    <a:pt x="1" y="0"/>
                  </a:moveTo>
                  <a:lnTo>
                    <a:pt x="1" y="0"/>
                  </a:lnTo>
                  <a:lnTo>
                    <a:pt x="0" y="3"/>
                  </a:lnTo>
                  <a:lnTo>
                    <a:pt x="4" y="13"/>
                  </a:lnTo>
                  <a:lnTo>
                    <a:pt x="6" y="17"/>
                  </a:lnTo>
                  <a:lnTo>
                    <a:pt x="8" y="26"/>
                  </a:lnTo>
                  <a:lnTo>
                    <a:pt x="9" y="30"/>
                  </a:lnTo>
                  <a:lnTo>
                    <a:pt x="11" y="34"/>
                  </a:lnTo>
                  <a:lnTo>
                    <a:pt x="15" y="42"/>
                  </a:lnTo>
                  <a:lnTo>
                    <a:pt x="16" y="46"/>
                  </a:lnTo>
                  <a:lnTo>
                    <a:pt x="19" y="51"/>
                  </a:lnTo>
                  <a:lnTo>
                    <a:pt x="22" y="55"/>
                  </a:lnTo>
                  <a:lnTo>
                    <a:pt x="23" y="59"/>
                  </a:lnTo>
                  <a:lnTo>
                    <a:pt x="27" y="63"/>
                  </a:lnTo>
                  <a:lnTo>
                    <a:pt x="30" y="66"/>
                  </a:lnTo>
                  <a:lnTo>
                    <a:pt x="31" y="71"/>
                  </a:lnTo>
                  <a:lnTo>
                    <a:pt x="34" y="75"/>
                  </a:lnTo>
                  <a:lnTo>
                    <a:pt x="43" y="88"/>
                  </a:lnTo>
                  <a:lnTo>
                    <a:pt x="43" y="89"/>
                  </a:lnTo>
                  <a:lnTo>
                    <a:pt x="46" y="93"/>
                  </a:lnTo>
                  <a:lnTo>
                    <a:pt x="48" y="94"/>
                  </a:lnTo>
                  <a:lnTo>
                    <a:pt x="49" y="96"/>
                  </a:lnTo>
                  <a:lnTo>
                    <a:pt x="54" y="104"/>
                  </a:lnTo>
                  <a:lnTo>
                    <a:pt x="56" y="102"/>
                  </a:lnTo>
                  <a:lnTo>
                    <a:pt x="51" y="96"/>
                  </a:lnTo>
                  <a:lnTo>
                    <a:pt x="50" y="94"/>
                  </a:lnTo>
                  <a:lnTo>
                    <a:pt x="48" y="90"/>
                  </a:lnTo>
                  <a:lnTo>
                    <a:pt x="47" y="90"/>
                  </a:lnTo>
                  <a:lnTo>
                    <a:pt x="45" y="86"/>
                  </a:lnTo>
                  <a:lnTo>
                    <a:pt x="36" y="74"/>
                  </a:lnTo>
                  <a:lnTo>
                    <a:pt x="35" y="70"/>
                  </a:lnTo>
                  <a:lnTo>
                    <a:pt x="30" y="64"/>
                  </a:lnTo>
                  <a:lnTo>
                    <a:pt x="29" y="62"/>
                  </a:lnTo>
                  <a:lnTo>
                    <a:pt x="27" y="58"/>
                  </a:lnTo>
                  <a:lnTo>
                    <a:pt x="26" y="56"/>
                  </a:lnTo>
                  <a:lnTo>
                    <a:pt x="23" y="52"/>
                  </a:lnTo>
                  <a:lnTo>
                    <a:pt x="20" y="44"/>
                  </a:lnTo>
                  <a:lnTo>
                    <a:pt x="17" y="40"/>
                  </a:lnTo>
                  <a:lnTo>
                    <a:pt x="14" y="32"/>
                  </a:lnTo>
                  <a:lnTo>
                    <a:pt x="13" y="29"/>
                  </a:lnTo>
                  <a:lnTo>
                    <a:pt x="12" y="25"/>
                  </a:lnTo>
                  <a:lnTo>
                    <a:pt x="8" y="15"/>
                  </a:lnTo>
                  <a:lnTo>
                    <a:pt x="6" y="11"/>
                  </a:lnTo>
                  <a:lnTo>
                    <a:pt x="4" y="4"/>
                  </a:lnTo>
                  <a:lnTo>
                    <a:pt x="4" y="0"/>
                  </a:lnTo>
                  <a:lnTo>
                    <a:pt x="1"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7">
              <a:extLst>
                <a:ext uri="{FF2B5EF4-FFF2-40B4-BE49-F238E27FC236}">
                  <a16:creationId xmlns:a16="http://schemas.microsoft.com/office/drawing/2014/main" id="{BBCE3772-746F-43AB-A826-736AC7BD19F1}"/>
                </a:ext>
              </a:extLst>
            </p:cNvPr>
            <p:cNvSpPr>
              <a:spLocks/>
            </p:cNvSpPr>
            <p:nvPr/>
          </p:nvSpPr>
          <p:spPr bwMode="auto">
            <a:xfrm>
              <a:off x="1064" y="2906"/>
              <a:ext cx="151" cy="56"/>
            </a:xfrm>
            <a:custGeom>
              <a:avLst/>
              <a:gdLst>
                <a:gd name="T0" fmla="*/ 0 w 89"/>
                <a:gd name="T1" fmla="*/ 173 h 43"/>
                <a:gd name="T2" fmla="*/ 8181 w 89"/>
                <a:gd name="T3" fmla="*/ 173 h 43"/>
                <a:gd name="T4" fmla="*/ 23549 w 89"/>
                <a:gd name="T5" fmla="*/ 293 h 43"/>
                <a:gd name="T6" fmla="*/ 32830 w 89"/>
                <a:gd name="T7" fmla="*/ 293 h 43"/>
                <a:gd name="T8" fmla="*/ 39954 w 89"/>
                <a:gd name="T9" fmla="*/ 531 h 43"/>
                <a:gd name="T10" fmla="*/ 47182 w 89"/>
                <a:gd name="T11" fmla="*/ 647 h 43"/>
                <a:gd name="T12" fmla="*/ 61043 w 89"/>
                <a:gd name="T13" fmla="*/ 711 h 43"/>
                <a:gd name="T14" fmla="*/ 94502 w 89"/>
                <a:gd name="T15" fmla="*/ 1033 h 43"/>
                <a:gd name="T16" fmla="*/ 107860 w 89"/>
                <a:gd name="T17" fmla="*/ 1098 h 43"/>
                <a:gd name="T18" fmla="*/ 131967 w 89"/>
                <a:gd name="T19" fmla="*/ 1345 h 43"/>
                <a:gd name="T20" fmla="*/ 150813 w 89"/>
                <a:gd name="T21" fmla="*/ 1430 h 43"/>
                <a:gd name="T22" fmla="*/ 155343 w 89"/>
                <a:gd name="T23" fmla="*/ 1571 h 43"/>
                <a:gd name="T24" fmla="*/ 175715 w 89"/>
                <a:gd name="T25" fmla="*/ 1571 h 43"/>
                <a:gd name="T26" fmla="*/ 188623 w 89"/>
                <a:gd name="T27" fmla="*/ 1862 h 43"/>
                <a:gd name="T28" fmla="*/ 196833 w 89"/>
                <a:gd name="T29" fmla="*/ 1886 h 43"/>
                <a:gd name="T30" fmla="*/ 222939 w 89"/>
                <a:gd name="T31" fmla="*/ 2046 h 43"/>
                <a:gd name="T32" fmla="*/ 263559 w 89"/>
                <a:gd name="T33" fmla="*/ 2265 h 43"/>
                <a:gd name="T34" fmla="*/ 270115 w 89"/>
                <a:gd name="T35" fmla="*/ 2265 h 43"/>
                <a:gd name="T36" fmla="*/ 286786 w 89"/>
                <a:gd name="T37" fmla="*/ 2456 h 43"/>
                <a:gd name="T38" fmla="*/ 303189 w 89"/>
                <a:gd name="T39" fmla="*/ 2456 h 43"/>
                <a:gd name="T40" fmla="*/ 320023 w 89"/>
                <a:gd name="T41" fmla="*/ 2542 h 43"/>
                <a:gd name="T42" fmla="*/ 325933 w 89"/>
                <a:gd name="T43" fmla="*/ 2665 h 43"/>
                <a:gd name="T44" fmla="*/ 343656 w 89"/>
                <a:gd name="T45" fmla="*/ 2665 h 43"/>
                <a:gd name="T46" fmla="*/ 364237 w 89"/>
                <a:gd name="T47" fmla="*/ 2771 h 43"/>
                <a:gd name="T48" fmla="*/ 399439 w 89"/>
                <a:gd name="T49" fmla="*/ 2778 h 43"/>
                <a:gd name="T50" fmla="*/ 418769 w 89"/>
                <a:gd name="T51" fmla="*/ 2950 h 43"/>
                <a:gd name="T52" fmla="*/ 418769 w 89"/>
                <a:gd name="T53" fmla="*/ 2950 h 43"/>
                <a:gd name="T54" fmla="*/ 418769 w 89"/>
                <a:gd name="T55" fmla="*/ 2771 h 43"/>
                <a:gd name="T56" fmla="*/ 418769 w 89"/>
                <a:gd name="T57" fmla="*/ 2771 h 43"/>
                <a:gd name="T58" fmla="*/ 406175 w 89"/>
                <a:gd name="T59" fmla="*/ 2665 h 43"/>
                <a:gd name="T60" fmla="*/ 364237 w 89"/>
                <a:gd name="T61" fmla="*/ 2592 h 43"/>
                <a:gd name="T62" fmla="*/ 343656 w 89"/>
                <a:gd name="T63" fmla="*/ 2456 h 43"/>
                <a:gd name="T64" fmla="*/ 331060 w 89"/>
                <a:gd name="T65" fmla="*/ 2425 h 43"/>
                <a:gd name="T66" fmla="*/ 320023 w 89"/>
                <a:gd name="T67" fmla="*/ 2425 h 43"/>
                <a:gd name="T68" fmla="*/ 306140 w 89"/>
                <a:gd name="T69" fmla="*/ 2265 h 43"/>
                <a:gd name="T70" fmla="*/ 286786 w 89"/>
                <a:gd name="T71" fmla="*/ 2233 h 43"/>
                <a:gd name="T72" fmla="*/ 272029 w 89"/>
                <a:gd name="T73" fmla="*/ 2233 h 43"/>
                <a:gd name="T74" fmla="*/ 263559 w 89"/>
                <a:gd name="T75" fmla="*/ 2046 h 43"/>
                <a:gd name="T76" fmla="*/ 230428 w 89"/>
                <a:gd name="T77" fmla="*/ 1990 h 43"/>
                <a:gd name="T78" fmla="*/ 222939 w 89"/>
                <a:gd name="T79" fmla="*/ 1862 h 43"/>
                <a:gd name="T80" fmla="*/ 196833 w 89"/>
                <a:gd name="T81" fmla="*/ 1634 h 43"/>
                <a:gd name="T82" fmla="*/ 188623 w 89"/>
                <a:gd name="T83" fmla="*/ 1634 h 43"/>
                <a:gd name="T84" fmla="*/ 182998 w 89"/>
                <a:gd name="T85" fmla="*/ 1528 h 43"/>
                <a:gd name="T86" fmla="*/ 169033 w 89"/>
                <a:gd name="T87" fmla="*/ 1335 h 43"/>
                <a:gd name="T88" fmla="*/ 150813 w 89"/>
                <a:gd name="T89" fmla="*/ 1335 h 43"/>
                <a:gd name="T90" fmla="*/ 135815 w 89"/>
                <a:gd name="T91" fmla="*/ 1173 h 43"/>
                <a:gd name="T92" fmla="*/ 115009 w 89"/>
                <a:gd name="T93" fmla="*/ 926 h 43"/>
                <a:gd name="T94" fmla="*/ 103567 w 89"/>
                <a:gd name="T95" fmla="*/ 843 h 43"/>
                <a:gd name="T96" fmla="*/ 67787 w 89"/>
                <a:gd name="T97" fmla="*/ 497 h 43"/>
                <a:gd name="T98" fmla="*/ 55700 w 89"/>
                <a:gd name="T99" fmla="*/ 382 h 43"/>
                <a:gd name="T100" fmla="*/ 47182 w 89"/>
                <a:gd name="T101" fmla="*/ 382 h 43"/>
                <a:gd name="T102" fmla="*/ 40303 w 89"/>
                <a:gd name="T103" fmla="*/ 225 h 43"/>
                <a:gd name="T104" fmla="*/ 23549 w 89"/>
                <a:gd name="T105" fmla="*/ 173 h 43"/>
                <a:gd name="T106" fmla="*/ 19350 w 89"/>
                <a:gd name="T107" fmla="*/ 0 h 43"/>
                <a:gd name="T108" fmla="*/ 8181 w 89"/>
                <a:gd name="T109" fmla="*/ 0 h 43"/>
                <a:gd name="T110" fmla="*/ 8181 w 89"/>
                <a:gd name="T111" fmla="*/ 0 h 43"/>
                <a:gd name="T112" fmla="*/ 0 w 89"/>
                <a:gd name="T113" fmla="*/ 173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9"/>
                <a:gd name="T172" fmla="*/ 0 h 43"/>
                <a:gd name="T173" fmla="*/ 89 w 89"/>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9" h="43">
                  <a:moveTo>
                    <a:pt x="0" y="2"/>
                  </a:moveTo>
                  <a:lnTo>
                    <a:pt x="2" y="2"/>
                  </a:lnTo>
                  <a:lnTo>
                    <a:pt x="5" y="4"/>
                  </a:lnTo>
                  <a:lnTo>
                    <a:pt x="7" y="4"/>
                  </a:lnTo>
                  <a:lnTo>
                    <a:pt x="8" y="8"/>
                  </a:lnTo>
                  <a:lnTo>
                    <a:pt x="10" y="9"/>
                  </a:lnTo>
                  <a:lnTo>
                    <a:pt x="13" y="11"/>
                  </a:lnTo>
                  <a:lnTo>
                    <a:pt x="20" y="15"/>
                  </a:lnTo>
                  <a:lnTo>
                    <a:pt x="23" y="16"/>
                  </a:lnTo>
                  <a:lnTo>
                    <a:pt x="28" y="20"/>
                  </a:lnTo>
                  <a:lnTo>
                    <a:pt x="32" y="21"/>
                  </a:lnTo>
                  <a:lnTo>
                    <a:pt x="33" y="23"/>
                  </a:lnTo>
                  <a:lnTo>
                    <a:pt x="37" y="23"/>
                  </a:lnTo>
                  <a:lnTo>
                    <a:pt x="40" y="27"/>
                  </a:lnTo>
                  <a:lnTo>
                    <a:pt x="42" y="28"/>
                  </a:lnTo>
                  <a:lnTo>
                    <a:pt x="47" y="30"/>
                  </a:lnTo>
                  <a:lnTo>
                    <a:pt x="56" y="33"/>
                  </a:lnTo>
                  <a:lnTo>
                    <a:pt x="57" y="33"/>
                  </a:lnTo>
                  <a:lnTo>
                    <a:pt x="61" y="36"/>
                  </a:lnTo>
                  <a:lnTo>
                    <a:pt x="64" y="36"/>
                  </a:lnTo>
                  <a:lnTo>
                    <a:pt x="68" y="37"/>
                  </a:lnTo>
                  <a:lnTo>
                    <a:pt x="69" y="39"/>
                  </a:lnTo>
                  <a:lnTo>
                    <a:pt x="73" y="39"/>
                  </a:lnTo>
                  <a:lnTo>
                    <a:pt x="77" y="40"/>
                  </a:lnTo>
                  <a:lnTo>
                    <a:pt x="85" y="41"/>
                  </a:lnTo>
                  <a:lnTo>
                    <a:pt x="89" y="43"/>
                  </a:lnTo>
                  <a:lnTo>
                    <a:pt x="89" y="40"/>
                  </a:lnTo>
                  <a:lnTo>
                    <a:pt x="86" y="39"/>
                  </a:lnTo>
                  <a:lnTo>
                    <a:pt x="77" y="38"/>
                  </a:lnTo>
                  <a:lnTo>
                    <a:pt x="73" y="36"/>
                  </a:lnTo>
                  <a:lnTo>
                    <a:pt x="70" y="35"/>
                  </a:lnTo>
                  <a:lnTo>
                    <a:pt x="68" y="35"/>
                  </a:lnTo>
                  <a:lnTo>
                    <a:pt x="65" y="33"/>
                  </a:lnTo>
                  <a:lnTo>
                    <a:pt x="61" y="32"/>
                  </a:lnTo>
                  <a:lnTo>
                    <a:pt x="58" y="32"/>
                  </a:lnTo>
                  <a:lnTo>
                    <a:pt x="56" y="30"/>
                  </a:lnTo>
                  <a:lnTo>
                    <a:pt x="49" y="29"/>
                  </a:lnTo>
                  <a:lnTo>
                    <a:pt x="47" y="27"/>
                  </a:lnTo>
                  <a:lnTo>
                    <a:pt x="42" y="24"/>
                  </a:lnTo>
                  <a:lnTo>
                    <a:pt x="40" y="24"/>
                  </a:lnTo>
                  <a:lnTo>
                    <a:pt x="39" y="22"/>
                  </a:lnTo>
                  <a:lnTo>
                    <a:pt x="36" y="19"/>
                  </a:lnTo>
                  <a:lnTo>
                    <a:pt x="32" y="19"/>
                  </a:lnTo>
                  <a:lnTo>
                    <a:pt x="29" y="17"/>
                  </a:lnTo>
                  <a:lnTo>
                    <a:pt x="24" y="14"/>
                  </a:lnTo>
                  <a:lnTo>
                    <a:pt x="22" y="12"/>
                  </a:lnTo>
                  <a:lnTo>
                    <a:pt x="14" y="7"/>
                  </a:lnTo>
                  <a:lnTo>
                    <a:pt x="12" y="5"/>
                  </a:lnTo>
                  <a:lnTo>
                    <a:pt x="10" y="5"/>
                  </a:lnTo>
                  <a:lnTo>
                    <a:pt x="9" y="3"/>
                  </a:lnTo>
                  <a:lnTo>
                    <a:pt x="5" y="2"/>
                  </a:lnTo>
                  <a:lnTo>
                    <a:pt x="4" y="0"/>
                  </a:lnTo>
                  <a:lnTo>
                    <a:pt x="2"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8">
              <a:extLst>
                <a:ext uri="{FF2B5EF4-FFF2-40B4-BE49-F238E27FC236}">
                  <a16:creationId xmlns:a16="http://schemas.microsoft.com/office/drawing/2014/main" id="{4A9147C7-9295-463D-8FBA-B52B8B0EA3B9}"/>
                </a:ext>
              </a:extLst>
            </p:cNvPr>
            <p:cNvSpPr>
              <a:spLocks/>
            </p:cNvSpPr>
            <p:nvPr/>
          </p:nvSpPr>
          <p:spPr bwMode="auto">
            <a:xfrm>
              <a:off x="1215" y="2941"/>
              <a:ext cx="135" cy="22"/>
            </a:xfrm>
            <a:custGeom>
              <a:avLst/>
              <a:gdLst>
                <a:gd name="T0" fmla="*/ 0 w 80"/>
                <a:gd name="T1" fmla="*/ 990 h 17"/>
                <a:gd name="T2" fmla="*/ 0 w 80"/>
                <a:gd name="T3" fmla="*/ 990 h 17"/>
                <a:gd name="T4" fmla="*/ 17972 w 80"/>
                <a:gd name="T5" fmla="*/ 907 h 17"/>
                <a:gd name="T6" fmla="*/ 77353 w 80"/>
                <a:gd name="T7" fmla="*/ 1038 h 17"/>
                <a:gd name="T8" fmla="*/ 94584 w 80"/>
                <a:gd name="T9" fmla="*/ 1038 h 17"/>
                <a:gd name="T10" fmla="*/ 103422 w 80"/>
                <a:gd name="T11" fmla="*/ 990 h 17"/>
                <a:gd name="T12" fmla="*/ 118790 w 80"/>
                <a:gd name="T13" fmla="*/ 990 h 17"/>
                <a:gd name="T14" fmla="*/ 189867 w 80"/>
                <a:gd name="T15" fmla="*/ 907 h 17"/>
                <a:gd name="T16" fmla="*/ 207844 w 80"/>
                <a:gd name="T17" fmla="*/ 855 h 17"/>
                <a:gd name="T18" fmla="*/ 220274 w 80"/>
                <a:gd name="T19" fmla="*/ 855 h 17"/>
                <a:gd name="T20" fmla="*/ 220274 w 80"/>
                <a:gd name="T21" fmla="*/ 855 h 17"/>
                <a:gd name="T22" fmla="*/ 238238 w 80"/>
                <a:gd name="T23" fmla="*/ 802 h 17"/>
                <a:gd name="T24" fmla="*/ 256605 w 80"/>
                <a:gd name="T25" fmla="*/ 765 h 17"/>
                <a:gd name="T26" fmla="*/ 264408 w 80"/>
                <a:gd name="T27" fmla="*/ 620 h 17"/>
                <a:gd name="T28" fmla="*/ 272125 w 80"/>
                <a:gd name="T29" fmla="*/ 620 h 17"/>
                <a:gd name="T30" fmla="*/ 282504 w 80"/>
                <a:gd name="T31" fmla="*/ 591 h 17"/>
                <a:gd name="T32" fmla="*/ 284087 w 80"/>
                <a:gd name="T33" fmla="*/ 591 h 17"/>
                <a:gd name="T34" fmla="*/ 294511 w 80"/>
                <a:gd name="T35" fmla="*/ 457 h 17"/>
                <a:gd name="T36" fmla="*/ 302341 w 80"/>
                <a:gd name="T37" fmla="*/ 479 h 17"/>
                <a:gd name="T38" fmla="*/ 315719 w 80"/>
                <a:gd name="T39" fmla="*/ 221 h 17"/>
                <a:gd name="T40" fmla="*/ 320401 w 80"/>
                <a:gd name="T41" fmla="*/ 286 h 17"/>
                <a:gd name="T42" fmla="*/ 324901 w 80"/>
                <a:gd name="T43" fmla="*/ 171 h 17"/>
                <a:gd name="T44" fmla="*/ 327326 w 80"/>
                <a:gd name="T45" fmla="*/ 171 h 17"/>
                <a:gd name="T46" fmla="*/ 338210 w 80"/>
                <a:gd name="T47" fmla="*/ 132 h 17"/>
                <a:gd name="T48" fmla="*/ 346705 w 80"/>
                <a:gd name="T49" fmla="*/ 132 h 17"/>
                <a:gd name="T50" fmla="*/ 346705 w 80"/>
                <a:gd name="T51" fmla="*/ 132 h 17"/>
                <a:gd name="T52" fmla="*/ 340244 w 80"/>
                <a:gd name="T53" fmla="*/ 0 h 17"/>
                <a:gd name="T54" fmla="*/ 346705 w 80"/>
                <a:gd name="T55" fmla="*/ 0 h 17"/>
                <a:gd name="T56" fmla="*/ 332785 w 80"/>
                <a:gd name="T57" fmla="*/ 0 h 17"/>
                <a:gd name="T58" fmla="*/ 324901 w 80"/>
                <a:gd name="T59" fmla="*/ 1 h 17"/>
                <a:gd name="T60" fmla="*/ 324901 w 80"/>
                <a:gd name="T61" fmla="*/ 1 h 17"/>
                <a:gd name="T62" fmla="*/ 315719 w 80"/>
                <a:gd name="T63" fmla="*/ 171 h 17"/>
                <a:gd name="T64" fmla="*/ 306485 w 80"/>
                <a:gd name="T65" fmla="*/ 132 h 17"/>
                <a:gd name="T66" fmla="*/ 297965 w 80"/>
                <a:gd name="T67" fmla="*/ 221 h 17"/>
                <a:gd name="T68" fmla="*/ 289533 w 80"/>
                <a:gd name="T69" fmla="*/ 221 h 17"/>
                <a:gd name="T70" fmla="*/ 289533 w 80"/>
                <a:gd name="T71" fmla="*/ 286 h 17"/>
                <a:gd name="T72" fmla="*/ 272125 w 80"/>
                <a:gd name="T73" fmla="*/ 457 h 17"/>
                <a:gd name="T74" fmla="*/ 264408 w 80"/>
                <a:gd name="T75" fmla="*/ 370 h 17"/>
                <a:gd name="T76" fmla="*/ 256605 w 80"/>
                <a:gd name="T77" fmla="*/ 479 h 17"/>
                <a:gd name="T78" fmla="*/ 245938 w 80"/>
                <a:gd name="T79" fmla="*/ 479 h 17"/>
                <a:gd name="T80" fmla="*/ 234038 w 80"/>
                <a:gd name="T81" fmla="*/ 591 h 17"/>
                <a:gd name="T82" fmla="*/ 224971 w 80"/>
                <a:gd name="T83" fmla="*/ 661 h 17"/>
                <a:gd name="T84" fmla="*/ 215966 w 80"/>
                <a:gd name="T85" fmla="*/ 765 h 17"/>
                <a:gd name="T86" fmla="*/ 207844 w 80"/>
                <a:gd name="T87" fmla="*/ 765 h 17"/>
                <a:gd name="T88" fmla="*/ 189867 w 80"/>
                <a:gd name="T89" fmla="*/ 802 h 17"/>
                <a:gd name="T90" fmla="*/ 118790 w 80"/>
                <a:gd name="T91" fmla="*/ 907 h 17"/>
                <a:gd name="T92" fmla="*/ 103422 w 80"/>
                <a:gd name="T93" fmla="*/ 855 h 17"/>
                <a:gd name="T94" fmla="*/ 94584 w 80"/>
                <a:gd name="T95" fmla="*/ 855 h 17"/>
                <a:gd name="T96" fmla="*/ 77353 w 80"/>
                <a:gd name="T97" fmla="*/ 907 h 17"/>
                <a:gd name="T98" fmla="*/ 7558 w 80"/>
                <a:gd name="T99" fmla="*/ 802 h 17"/>
                <a:gd name="T100" fmla="*/ 0 w 80"/>
                <a:gd name="T101" fmla="*/ 802 h 17"/>
                <a:gd name="T102" fmla="*/ 0 w 80"/>
                <a:gd name="T103" fmla="*/ 802 h 17"/>
                <a:gd name="T104" fmla="*/ 0 w 80"/>
                <a:gd name="T105" fmla="*/ 990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0"/>
                <a:gd name="T160" fmla="*/ 0 h 17"/>
                <a:gd name="T161" fmla="*/ 80 w 80"/>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0" h="17">
                  <a:moveTo>
                    <a:pt x="0" y="16"/>
                  </a:moveTo>
                  <a:lnTo>
                    <a:pt x="0" y="16"/>
                  </a:lnTo>
                  <a:lnTo>
                    <a:pt x="4" y="15"/>
                  </a:lnTo>
                  <a:lnTo>
                    <a:pt x="18" y="17"/>
                  </a:lnTo>
                  <a:lnTo>
                    <a:pt x="22" y="17"/>
                  </a:lnTo>
                  <a:lnTo>
                    <a:pt x="24" y="16"/>
                  </a:lnTo>
                  <a:lnTo>
                    <a:pt x="27" y="16"/>
                  </a:lnTo>
                  <a:lnTo>
                    <a:pt x="44" y="15"/>
                  </a:lnTo>
                  <a:lnTo>
                    <a:pt x="48" y="14"/>
                  </a:lnTo>
                  <a:lnTo>
                    <a:pt x="51" y="14"/>
                  </a:lnTo>
                  <a:lnTo>
                    <a:pt x="55" y="13"/>
                  </a:lnTo>
                  <a:lnTo>
                    <a:pt x="59" y="12"/>
                  </a:lnTo>
                  <a:lnTo>
                    <a:pt x="61" y="10"/>
                  </a:lnTo>
                  <a:lnTo>
                    <a:pt x="63" y="10"/>
                  </a:lnTo>
                  <a:lnTo>
                    <a:pt x="65" y="9"/>
                  </a:lnTo>
                  <a:lnTo>
                    <a:pt x="66" y="9"/>
                  </a:lnTo>
                  <a:lnTo>
                    <a:pt x="68" y="7"/>
                  </a:lnTo>
                  <a:lnTo>
                    <a:pt x="70" y="8"/>
                  </a:lnTo>
                  <a:lnTo>
                    <a:pt x="73" y="4"/>
                  </a:lnTo>
                  <a:lnTo>
                    <a:pt x="74" y="5"/>
                  </a:lnTo>
                  <a:lnTo>
                    <a:pt x="75" y="3"/>
                  </a:lnTo>
                  <a:lnTo>
                    <a:pt x="76" y="3"/>
                  </a:lnTo>
                  <a:lnTo>
                    <a:pt x="78" y="2"/>
                  </a:lnTo>
                  <a:lnTo>
                    <a:pt x="80" y="2"/>
                  </a:lnTo>
                  <a:lnTo>
                    <a:pt x="79" y="0"/>
                  </a:lnTo>
                  <a:lnTo>
                    <a:pt x="80" y="0"/>
                  </a:lnTo>
                  <a:lnTo>
                    <a:pt x="77" y="0"/>
                  </a:lnTo>
                  <a:lnTo>
                    <a:pt x="75" y="1"/>
                  </a:lnTo>
                  <a:lnTo>
                    <a:pt x="73" y="3"/>
                  </a:lnTo>
                  <a:lnTo>
                    <a:pt x="71" y="2"/>
                  </a:lnTo>
                  <a:lnTo>
                    <a:pt x="69" y="4"/>
                  </a:lnTo>
                  <a:lnTo>
                    <a:pt x="67" y="4"/>
                  </a:lnTo>
                  <a:lnTo>
                    <a:pt x="67" y="5"/>
                  </a:lnTo>
                  <a:lnTo>
                    <a:pt x="63" y="7"/>
                  </a:lnTo>
                  <a:lnTo>
                    <a:pt x="61" y="6"/>
                  </a:lnTo>
                  <a:lnTo>
                    <a:pt x="59" y="8"/>
                  </a:lnTo>
                  <a:lnTo>
                    <a:pt x="57" y="8"/>
                  </a:lnTo>
                  <a:lnTo>
                    <a:pt x="54" y="9"/>
                  </a:lnTo>
                  <a:lnTo>
                    <a:pt x="52" y="11"/>
                  </a:lnTo>
                  <a:lnTo>
                    <a:pt x="50" y="12"/>
                  </a:lnTo>
                  <a:lnTo>
                    <a:pt x="48" y="12"/>
                  </a:lnTo>
                  <a:lnTo>
                    <a:pt x="44" y="13"/>
                  </a:lnTo>
                  <a:lnTo>
                    <a:pt x="27" y="15"/>
                  </a:lnTo>
                  <a:lnTo>
                    <a:pt x="24" y="14"/>
                  </a:lnTo>
                  <a:lnTo>
                    <a:pt x="22" y="14"/>
                  </a:lnTo>
                  <a:lnTo>
                    <a:pt x="18" y="15"/>
                  </a:lnTo>
                  <a:lnTo>
                    <a:pt x="2" y="13"/>
                  </a:lnTo>
                  <a:lnTo>
                    <a:pt x="0" y="13"/>
                  </a:lnTo>
                  <a:lnTo>
                    <a:pt x="0" y="1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9">
              <a:extLst>
                <a:ext uri="{FF2B5EF4-FFF2-40B4-BE49-F238E27FC236}">
                  <a16:creationId xmlns:a16="http://schemas.microsoft.com/office/drawing/2014/main" id="{8290F970-306A-4C31-B688-9656E69829F0}"/>
                </a:ext>
              </a:extLst>
            </p:cNvPr>
            <p:cNvSpPr>
              <a:spLocks/>
            </p:cNvSpPr>
            <p:nvPr/>
          </p:nvSpPr>
          <p:spPr bwMode="auto">
            <a:xfrm>
              <a:off x="1348" y="2869"/>
              <a:ext cx="117" cy="75"/>
            </a:xfrm>
            <a:custGeom>
              <a:avLst/>
              <a:gdLst>
                <a:gd name="T0" fmla="*/ 4814 w 69"/>
                <a:gd name="T1" fmla="*/ 4604 h 57"/>
                <a:gd name="T2" fmla="*/ 13842 w 69"/>
                <a:gd name="T3" fmla="*/ 4417 h 57"/>
                <a:gd name="T4" fmla="*/ 4814 w 69"/>
                <a:gd name="T5" fmla="*/ 4417 h 57"/>
                <a:gd name="T6" fmla="*/ 13842 w 69"/>
                <a:gd name="T7" fmla="*/ 4417 h 57"/>
                <a:gd name="T8" fmla="*/ 23471 w 69"/>
                <a:gd name="T9" fmla="*/ 4343 h 57"/>
                <a:gd name="T10" fmla="*/ 32524 w 69"/>
                <a:gd name="T11" fmla="*/ 4343 h 57"/>
                <a:gd name="T12" fmla="*/ 39863 w 69"/>
                <a:gd name="T13" fmla="*/ 4155 h 57"/>
                <a:gd name="T14" fmla="*/ 51975 w 69"/>
                <a:gd name="T15" fmla="*/ 4272 h 57"/>
                <a:gd name="T16" fmla="*/ 60335 w 69"/>
                <a:gd name="T17" fmla="*/ 4107 h 57"/>
                <a:gd name="T18" fmla="*/ 67594 w 69"/>
                <a:gd name="T19" fmla="*/ 4037 h 57"/>
                <a:gd name="T20" fmla="*/ 88132 w 69"/>
                <a:gd name="T21" fmla="*/ 3703 h 57"/>
                <a:gd name="T22" fmla="*/ 99121 w 69"/>
                <a:gd name="T23" fmla="*/ 3674 h 57"/>
                <a:gd name="T24" fmla="*/ 114616 w 69"/>
                <a:gd name="T25" fmla="*/ 3562 h 57"/>
                <a:gd name="T26" fmla="*/ 126550 w 69"/>
                <a:gd name="T27" fmla="*/ 3357 h 57"/>
                <a:gd name="T28" fmla="*/ 134989 w 69"/>
                <a:gd name="T29" fmla="*/ 3121 h 57"/>
                <a:gd name="T30" fmla="*/ 146277 w 69"/>
                <a:gd name="T31" fmla="*/ 3121 h 57"/>
                <a:gd name="T32" fmla="*/ 154240 w 69"/>
                <a:gd name="T33" fmla="*/ 2912 h 57"/>
                <a:gd name="T34" fmla="*/ 162474 w 69"/>
                <a:gd name="T35" fmla="*/ 2792 h 57"/>
                <a:gd name="T36" fmla="*/ 173477 w 69"/>
                <a:gd name="T37" fmla="*/ 2659 h 57"/>
                <a:gd name="T38" fmla="*/ 194035 w 69"/>
                <a:gd name="T39" fmla="*/ 2509 h 57"/>
                <a:gd name="T40" fmla="*/ 228894 w 69"/>
                <a:gd name="T41" fmla="*/ 2021 h 57"/>
                <a:gd name="T42" fmla="*/ 233890 w 69"/>
                <a:gd name="T43" fmla="*/ 1772 h 57"/>
                <a:gd name="T44" fmla="*/ 253400 w 69"/>
                <a:gd name="T45" fmla="*/ 1613 h 57"/>
                <a:gd name="T46" fmla="*/ 253400 w 69"/>
                <a:gd name="T47" fmla="*/ 1347 h 57"/>
                <a:gd name="T48" fmla="*/ 268874 w 69"/>
                <a:gd name="T49" fmla="*/ 1226 h 57"/>
                <a:gd name="T50" fmla="*/ 280803 w 69"/>
                <a:gd name="T51" fmla="*/ 997 h 57"/>
                <a:gd name="T52" fmla="*/ 280803 w 69"/>
                <a:gd name="T53" fmla="*/ 778 h 57"/>
                <a:gd name="T54" fmla="*/ 289229 w 69"/>
                <a:gd name="T55" fmla="*/ 758 h 57"/>
                <a:gd name="T56" fmla="*/ 303695 w 69"/>
                <a:gd name="T57" fmla="*/ 438 h 57"/>
                <a:gd name="T58" fmla="*/ 322315 w 69"/>
                <a:gd name="T59" fmla="*/ 0 h 57"/>
                <a:gd name="T60" fmla="*/ 322315 w 69"/>
                <a:gd name="T61" fmla="*/ 0 h 57"/>
                <a:gd name="T62" fmla="*/ 312805 w 69"/>
                <a:gd name="T63" fmla="*/ 0 h 57"/>
                <a:gd name="T64" fmla="*/ 312805 w 69"/>
                <a:gd name="T65" fmla="*/ 0 h 57"/>
                <a:gd name="T66" fmla="*/ 284997 w 69"/>
                <a:gd name="T67" fmla="*/ 253 h 57"/>
                <a:gd name="T68" fmla="*/ 284997 w 69"/>
                <a:gd name="T69" fmla="*/ 576 h 57"/>
                <a:gd name="T70" fmla="*/ 275499 w 69"/>
                <a:gd name="T71" fmla="*/ 647 h 57"/>
                <a:gd name="T72" fmla="*/ 266339 w 69"/>
                <a:gd name="T73" fmla="*/ 778 h 57"/>
                <a:gd name="T74" fmla="*/ 256705 w 69"/>
                <a:gd name="T75" fmla="*/ 1024 h 57"/>
                <a:gd name="T76" fmla="*/ 242356 w 69"/>
                <a:gd name="T77" fmla="*/ 1312 h 57"/>
                <a:gd name="T78" fmla="*/ 233890 w 69"/>
                <a:gd name="T79" fmla="*/ 1474 h 57"/>
                <a:gd name="T80" fmla="*/ 221752 w 69"/>
                <a:gd name="T81" fmla="*/ 1536 h 57"/>
                <a:gd name="T82" fmla="*/ 214585 w 69"/>
                <a:gd name="T83" fmla="*/ 1803 h 57"/>
                <a:gd name="T84" fmla="*/ 177226 w 69"/>
                <a:gd name="T85" fmla="*/ 2332 h 57"/>
                <a:gd name="T86" fmla="*/ 177226 w 69"/>
                <a:gd name="T87" fmla="*/ 2509 h 57"/>
                <a:gd name="T88" fmla="*/ 158567 w 69"/>
                <a:gd name="T89" fmla="*/ 2551 h 57"/>
                <a:gd name="T90" fmla="*/ 146277 w 69"/>
                <a:gd name="T91" fmla="*/ 2814 h 57"/>
                <a:gd name="T92" fmla="*/ 140308 w 69"/>
                <a:gd name="T93" fmla="*/ 2814 h 57"/>
                <a:gd name="T94" fmla="*/ 126550 w 69"/>
                <a:gd name="T95" fmla="*/ 3121 h 57"/>
                <a:gd name="T96" fmla="*/ 114616 w 69"/>
                <a:gd name="T97" fmla="*/ 3247 h 57"/>
                <a:gd name="T98" fmla="*/ 107297 w 69"/>
                <a:gd name="T99" fmla="*/ 3357 h 57"/>
                <a:gd name="T100" fmla="*/ 99121 w 69"/>
                <a:gd name="T101" fmla="*/ 3499 h 57"/>
                <a:gd name="T102" fmla="*/ 86266 w 69"/>
                <a:gd name="T103" fmla="*/ 3499 h 57"/>
                <a:gd name="T104" fmla="*/ 67485 w 69"/>
                <a:gd name="T105" fmla="*/ 3703 h 57"/>
                <a:gd name="T106" fmla="*/ 55149 w 69"/>
                <a:gd name="T107" fmla="*/ 3832 h 57"/>
                <a:gd name="T108" fmla="*/ 46949 w 69"/>
                <a:gd name="T109" fmla="*/ 3932 h 57"/>
                <a:gd name="T110" fmla="*/ 39799 w 69"/>
                <a:gd name="T111" fmla="*/ 4037 h 57"/>
                <a:gd name="T112" fmla="*/ 27688 w 69"/>
                <a:gd name="T113" fmla="*/ 4037 h 57"/>
                <a:gd name="T114" fmla="*/ 19181 w 69"/>
                <a:gd name="T115" fmla="*/ 4155 h 57"/>
                <a:gd name="T116" fmla="*/ 19181 w 69"/>
                <a:gd name="T117" fmla="*/ 4155 h 57"/>
                <a:gd name="T118" fmla="*/ 0 w 69"/>
                <a:gd name="T119" fmla="*/ 4272 h 57"/>
                <a:gd name="T120" fmla="*/ 0 w 69"/>
                <a:gd name="T121" fmla="*/ 4417 h 57"/>
                <a:gd name="T122" fmla="*/ 0 w 69"/>
                <a:gd name="T123" fmla="*/ 4417 h 57"/>
                <a:gd name="T124" fmla="*/ 4814 w 69"/>
                <a:gd name="T125" fmla="*/ 4604 h 5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9"/>
                <a:gd name="T190" fmla="*/ 0 h 57"/>
                <a:gd name="T191" fmla="*/ 69 w 69"/>
                <a:gd name="T192" fmla="*/ 57 h 5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9" h="57">
                  <a:moveTo>
                    <a:pt x="1" y="57"/>
                  </a:moveTo>
                  <a:lnTo>
                    <a:pt x="3" y="55"/>
                  </a:lnTo>
                  <a:lnTo>
                    <a:pt x="1" y="55"/>
                  </a:lnTo>
                  <a:lnTo>
                    <a:pt x="3" y="55"/>
                  </a:lnTo>
                  <a:lnTo>
                    <a:pt x="5" y="54"/>
                  </a:lnTo>
                  <a:lnTo>
                    <a:pt x="7" y="54"/>
                  </a:lnTo>
                  <a:lnTo>
                    <a:pt x="9" y="52"/>
                  </a:lnTo>
                  <a:lnTo>
                    <a:pt x="11" y="53"/>
                  </a:lnTo>
                  <a:lnTo>
                    <a:pt x="13" y="51"/>
                  </a:lnTo>
                  <a:lnTo>
                    <a:pt x="15" y="50"/>
                  </a:lnTo>
                  <a:lnTo>
                    <a:pt x="19" y="46"/>
                  </a:lnTo>
                  <a:lnTo>
                    <a:pt x="21" y="45"/>
                  </a:lnTo>
                  <a:lnTo>
                    <a:pt x="25" y="44"/>
                  </a:lnTo>
                  <a:lnTo>
                    <a:pt x="27" y="42"/>
                  </a:lnTo>
                  <a:lnTo>
                    <a:pt x="29" y="39"/>
                  </a:lnTo>
                  <a:lnTo>
                    <a:pt x="31" y="39"/>
                  </a:lnTo>
                  <a:lnTo>
                    <a:pt x="33" y="36"/>
                  </a:lnTo>
                  <a:lnTo>
                    <a:pt x="35" y="34"/>
                  </a:lnTo>
                  <a:lnTo>
                    <a:pt x="37" y="33"/>
                  </a:lnTo>
                  <a:lnTo>
                    <a:pt x="41" y="31"/>
                  </a:lnTo>
                  <a:lnTo>
                    <a:pt x="49" y="25"/>
                  </a:lnTo>
                  <a:lnTo>
                    <a:pt x="50" y="22"/>
                  </a:lnTo>
                  <a:lnTo>
                    <a:pt x="54" y="20"/>
                  </a:lnTo>
                  <a:lnTo>
                    <a:pt x="54" y="17"/>
                  </a:lnTo>
                  <a:lnTo>
                    <a:pt x="58" y="15"/>
                  </a:lnTo>
                  <a:lnTo>
                    <a:pt x="60" y="12"/>
                  </a:lnTo>
                  <a:lnTo>
                    <a:pt x="60" y="10"/>
                  </a:lnTo>
                  <a:lnTo>
                    <a:pt x="62" y="9"/>
                  </a:lnTo>
                  <a:lnTo>
                    <a:pt x="65" y="5"/>
                  </a:lnTo>
                  <a:lnTo>
                    <a:pt x="69" y="0"/>
                  </a:lnTo>
                  <a:lnTo>
                    <a:pt x="67" y="0"/>
                  </a:lnTo>
                  <a:lnTo>
                    <a:pt x="61" y="3"/>
                  </a:lnTo>
                  <a:lnTo>
                    <a:pt x="61" y="7"/>
                  </a:lnTo>
                  <a:lnTo>
                    <a:pt x="59" y="8"/>
                  </a:lnTo>
                  <a:lnTo>
                    <a:pt x="57" y="10"/>
                  </a:lnTo>
                  <a:lnTo>
                    <a:pt x="55" y="13"/>
                  </a:lnTo>
                  <a:lnTo>
                    <a:pt x="52" y="16"/>
                  </a:lnTo>
                  <a:lnTo>
                    <a:pt x="50" y="18"/>
                  </a:lnTo>
                  <a:lnTo>
                    <a:pt x="48" y="19"/>
                  </a:lnTo>
                  <a:lnTo>
                    <a:pt x="46" y="23"/>
                  </a:lnTo>
                  <a:lnTo>
                    <a:pt x="38" y="29"/>
                  </a:lnTo>
                  <a:lnTo>
                    <a:pt x="38" y="31"/>
                  </a:lnTo>
                  <a:lnTo>
                    <a:pt x="34" y="32"/>
                  </a:lnTo>
                  <a:lnTo>
                    <a:pt x="31" y="35"/>
                  </a:lnTo>
                  <a:lnTo>
                    <a:pt x="30" y="35"/>
                  </a:lnTo>
                  <a:lnTo>
                    <a:pt x="27" y="39"/>
                  </a:lnTo>
                  <a:lnTo>
                    <a:pt x="25" y="40"/>
                  </a:lnTo>
                  <a:lnTo>
                    <a:pt x="23" y="42"/>
                  </a:lnTo>
                  <a:lnTo>
                    <a:pt x="21" y="43"/>
                  </a:lnTo>
                  <a:lnTo>
                    <a:pt x="18" y="43"/>
                  </a:lnTo>
                  <a:lnTo>
                    <a:pt x="14" y="46"/>
                  </a:lnTo>
                  <a:lnTo>
                    <a:pt x="12" y="47"/>
                  </a:lnTo>
                  <a:lnTo>
                    <a:pt x="10" y="49"/>
                  </a:lnTo>
                  <a:lnTo>
                    <a:pt x="8" y="50"/>
                  </a:lnTo>
                  <a:lnTo>
                    <a:pt x="6" y="50"/>
                  </a:lnTo>
                  <a:lnTo>
                    <a:pt x="4" y="52"/>
                  </a:lnTo>
                  <a:lnTo>
                    <a:pt x="0" y="53"/>
                  </a:lnTo>
                  <a:lnTo>
                    <a:pt x="0" y="55"/>
                  </a:lnTo>
                  <a:lnTo>
                    <a:pt x="1" y="57"/>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30">
              <a:extLst>
                <a:ext uri="{FF2B5EF4-FFF2-40B4-BE49-F238E27FC236}">
                  <a16:creationId xmlns:a16="http://schemas.microsoft.com/office/drawing/2014/main" id="{418CB83E-2CE3-4DFE-BE6B-C34A8AB4F646}"/>
                </a:ext>
              </a:extLst>
            </p:cNvPr>
            <p:cNvSpPr>
              <a:spLocks/>
            </p:cNvSpPr>
            <p:nvPr/>
          </p:nvSpPr>
          <p:spPr bwMode="auto">
            <a:xfrm>
              <a:off x="1462" y="2727"/>
              <a:ext cx="32" cy="142"/>
            </a:xfrm>
            <a:custGeom>
              <a:avLst/>
              <a:gdLst>
                <a:gd name="T0" fmla="*/ 6737 w 19"/>
                <a:gd name="T1" fmla="*/ 8628 h 108"/>
                <a:gd name="T2" fmla="*/ 11347 w 19"/>
                <a:gd name="T3" fmla="*/ 8052 h 108"/>
                <a:gd name="T4" fmla="*/ 19111 w 19"/>
                <a:gd name="T5" fmla="*/ 7940 h 108"/>
                <a:gd name="T6" fmla="*/ 25721 w 19"/>
                <a:gd name="T7" fmla="*/ 7489 h 108"/>
                <a:gd name="T8" fmla="*/ 32187 w 19"/>
                <a:gd name="T9" fmla="*/ 7299 h 108"/>
                <a:gd name="T10" fmla="*/ 47473 w 19"/>
                <a:gd name="T11" fmla="*/ 6875 h 108"/>
                <a:gd name="T12" fmla="*/ 47473 w 19"/>
                <a:gd name="T13" fmla="*/ 6562 h 108"/>
                <a:gd name="T14" fmla="*/ 50168 w 19"/>
                <a:gd name="T15" fmla="*/ 6331 h 108"/>
                <a:gd name="T16" fmla="*/ 58765 w 19"/>
                <a:gd name="T17" fmla="*/ 5755 h 108"/>
                <a:gd name="T18" fmla="*/ 62469 w 19"/>
                <a:gd name="T19" fmla="*/ 5400 h 108"/>
                <a:gd name="T20" fmla="*/ 62469 w 19"/>
                <a:gd name="T21" fmla="*/ 5155 h 108"/>
                <a:gd name="T22" fmla="*/ 66808 w 19"/>
                <a:gd name="T23" fmla="*/ 4842 h 108"/>
                <a:gd name="T24" fmla="*/ 66808 w 19"/>
                <a:gd name="T25" fmla="*/ 4565 h 108"/>
                <a:gd name="T26" fmla="*/ 72960 w 19"/>
                <a:gd name="T27" fmla="*/ 4507 h 108"/>
                <a:gd name="T28" fmla="*/ 72960 w 19"/>
                <a:gd name="T29" fmla="*/ 4107 h 108"/>
                <a:gd name="T30" fmla="*/ 75416 w 19"/>
                <a:gd name="T31" fmla="*/ 3879 h 108"/>
                <a:gd name="T32" fmla="*/ 75416 w 19"/>
                <a:gd name="T33" fmla="*/ 3472 h 108"/>
                <a:gd name="T34" fmla="*/ 79955 w 19"/>
                <a:gd name="T35" fmla="*/ 3236 h 108"/>
                <a:gd name="T36" fmla="*/ 72960 w 19"/>
                <a:gd name="T37" fmla="*/ 3041 h 108"/>
                <a:gd name="T38" fmla="*/ 75416 w 19"/>
                <a:gd name="T39" fmla="*/ 2756 h 108"/>
                <a:gd name="T40" fmla="*/ 75416 w 19"/>
                <a:gd name="T41" fmla="*/ 2356 h 108"/>
                <a:gd name="T42" fmla="*/ 79955 w 19"/>
                <a:gd name="T43" fmla="*/ 2196 h 108"/>
                <a:gd name="T44" fmla="*/ 72960 w 19"/>
                <a:gd name="T45" fmla="*/ 1792 h 108"/>
                <a:gd name="T46" fmla="*/ 72960 w 19"/>
                <a:gd name="T47" fmla="*/ 1298 h 108"/>
                <a:gd name="T48" fmla="*/ 62469 w 19"/>
                <a:gd name="T49" fmla="*/ 1018 h 108"/>
                <a:gd name="T50" fmla="*/ 58765 w 19"/>
                <a:gd name="T51" fmla="*/ 644 h 108"/>
                <a:gd name="T52" fmla="*/ 54210 w 19"/>
                <a:gd name="T53" fmla="*/ 490 h 108"/>
                <a:gd name="T54" fmla="*/ 47473 w 19"/>
                <a:gd name="T55" fmla="*/ 191 h 108"/>
                <a:gd name="T56" fmla="*/ 50168 w 19"/>
                <a:gd name="T57" fmla="*/ 0 h 108"/>
                <a:gd name="T58" fmla="*/ 32187 w 19"/>
                <a:gd name="T59" fmla="*/ 191 h 108"/>
                <a:gd name="T60" fmla="*/ 32187 w 19"/>
                <a:gd name="T61" fmla="*/ 0 h 108"/>
                <a:gd name="T62" fmla="*/ 32187 w 19"/>
                <a:gd name="T63" fmla="*/ 191 h 108"/>
                <a:gd name="T64" fmla="*/ 37091 w 19"/>
                <a:gd name="T65" fmla="*/ 571 h 108"/>
                <a:gd name="T66" fmla="*/ 50168 w 19"/>
                <a:gd name="T67" fmla="*/ 751 h 108"/>
                <a:gd name="T68" fmla="*/ 50168 w 19"/>
                <a:gd name="T69" fmla="*/ 1018 h 108"/>
                <a:gd name="T70" fmla="*/ 54210 w 19"/>
                <a:gd name="T71" fmla="*/ 1338 h 108"/>
                <a:gd name="T72" fmla="*/ 62469 w 19"/>
                <a:gd name="T73" fmla="*/ 1926 h 108"/>
                <a:gd name="T74" fmla="*/ 62469 w 19"/>
                <a:gd name="T75" fmla="*/ 2096 h 108"/>
                <a:gd name="T76" fmla="*/ 62469 w 19"/>
                <a:gd name="T77" fmla="*/ 2356 h 108"/>
                <a:gd name="T78" fmla="*/ 66808 w 19"/>
                <a:gd name="T79" fmla="*/ 2756 h 108"/>
                <a:gd name="T80" fmla="*/ 66808 w 19"/>
                <a:gd name="T81" fmla="*/ 2950 h 108"/>
                <a:gd name="T82" fmla="*/ 72960 w 19"/>
                <a:gd name="T83" fmla="*/ 3236 h 108"/>
                <a:gd name="T84" fmla="*/ 72960 w 19"/>
                <a:gd name="T85" fmla="*/ 3472 h 108"/>
                <a:gd name="T86" fmla="*/ 66808 w 19"/>
                <a:gd name="T87" fmla="*/ 3810 h 108"/>
                <a:gd name="T88" fmla="*/ 62469 w 19"/>
                <a:gd name="T89" fmla="*/ 4107 h 108"/>
                <a:gd name="T90" fmla="*/ 62469 w 19"/>
                <a:gd name="T91" fmla="*/ 4377 h 108"/>
                <a:gd name="T92" fmla="*/ 62469 w 19"/>
                <a:gd name="T93" fmla="*/ 4565 h 108"/>
                <a:gd name="T94" fmla="*/ 58765 w 19"/>
                <a:gd name="T95" fmla="*/ 4842 h 108"/>
                <a:gd name="T96" fmla="*/ 58765 w 19"/>
                <a:gd name="T97" fmla="*/ 5100 h 108"/>
                <a:gd name="T98" fmla="*/ 47473 w 19"/>
                <a:gd name="T99" fmla="*/ 5400 h 108"/>
                <a:gd name="T100" fmla="*/ 54210 w 19"/>
                <a:gd name="T101" fmla="*/ 5755 h 108"/>
                <a:gd name="T102" fmla="*/ 43320 w 19"/>
                <a:gd name="T103" fmla="*/ 6265 h 108"/>
                <a:gd name="T104" fmla="*/ 37091 w 19"/>
                <a:gd name="T105" fmla="*/ 6562 h 108"/>
                <a:gd name="T106" fmla="*/ 29787 w 19"/>
                <a:gd name="T107" fmla="*/ 6706 h 108"/>
                <a:gd name="T108" fmla="*/ 29787 w 19"/>
                <a:gd name="T109" fmla="*/ 7100 h 108"/>
                <a:gd name="T110" fmla="*/ 19111 w 19"/>
                <a:gd name="T111" fmla="*/ 7299 h 108"/>
                <a:gd name="T112" fmla="*/ 17686 w 19"/>
                <a:gd name="T113" fmla="*/ 7489 h 108"/>
                <a:gd name="T114" fmla="*/ 17686 w 19"/>
                <a:gd name="T115" fmla="*/ 7878 h 108"/>
                <a:gd name="T116" fmla="*/ 6737 w 19"/>
                <a:gd name="T117" fmla="*/ 7892 h 108"/>
                <a:gd name="T118" fmla="*/ 0 w 19"/>
                <a:gd name="T119" fmla="*/ 8628 h 108"/>
                <a:gd name="T120" fmla="*/ 0 w 19"/>
                <a:gd name="T121" fmla="*/ 8628 h 108"/>
                <a:gd name="T122" fmla="*/ 6737 w 19"/>
                <a:gd name="T123" fmla="*/ 8628 h 1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
                <a:gd name="T187" fmla="*/ 0 h 108"/>
                <a:gd name="T188" fmla="*/ 19 w 19"/>
                <a:gd name="T189" fmla="*/ 108 h 1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 h="108">
                  <a:moveTo>
                    <a:pt x="2" y="108"/>
                  </a:moveTo>
                  <a:lnTo>
                    <a:pt x="3" y="101"/>
                  </a:lnTo>
                  <a:lnTo>
                    <a:pt x="5" y="100"/>
                  </a:lnTo>
                  <a:lnTo>
                    <a:pt x="6" y="94"/>
                  </a:lnTo>
                  <a:lnTo>
                    <a:pt x="8" y="91"/>
                  </a:lnTo>
                  <a:lnTo>
                    <a:pt x="11" y="86"/>
                  </a:lnTo>
                  <a:lnTo>
                    <a:pt x="11" y="82"/>
                  </a:lnTo>
                  <a:lnTo>
                    <a:pt x="12" y="79"/>
                  </a:lnTo>
                  <a:lnTo>
                    <a:pt x="14" y="72"/>
                  </a:lnTo>
                  <a:lnTo>
                    <a:pt x="15" y="68"/>
                  </a:lnTo>
                  <a:lnTo>
                    <a:pt x="15" y="65"/>
                  </a:lnTo>
                  <a:lnTo>
                    <a:pt x="16" y="61"/>
                  </a:lnTo>
                  <a:lnTo>
                    <a:pt x="16" y="57"/>
                  </a:lnTo>
                  <a:lnTo>
                    <a:pt x="17" y="56"/>
                  </a:lnTo>
                  <a:lnTo>
                    <a:pt x="17" y="52"/>
                  </a:lnTo>
                  <a:lnTo>
                    <a:pt x="18" y="49"/>
                  </a:lnTo>
                  <a:lnTo>
                    <a:pt x="18" y="43"/>
                  </a:lnTo>
                  <a:lnTo>
                    <a:pt x="19" y="41"/>
                  </a:lnTo>
                  <a:lnTo>
                    <a:pt x="17" y="38"/>
                  </a:lnTo>
                  <a:lnTo>
                    <a:pt x="18" y="34"/>
                  </a:lnTo>
                  <a:lnTo>
                    <a:pt x="18" y="30"/>
                  </a:lnTo>
                  <a:lnTo>
                    <a:pt x="19" y="27"/>
                  </a:lnTo>
                  <a:lnTo>
                    <a:pt x="17" y="23"/>
                  </a:lnTo>
                  <a:lnTo>
                    <a:pt x="17" y="16"/>
                  </a:lnTo>
                  <a:lnTo>
                    <a:pt x="15" y="13"/>
                  </a:lnTo>
                  <a:lnTo>
                    <a:pt x="14" y="8"/>
                  </a:lnTo>
                  <a:lnTo>
                    <a:pt x="13" y="6"/>
                  </a:lnTo>
                  <a:lnTo>
                    <a:pt x="11" y="2"/>
                  </a:lnTo>
                  <a:lnTo>
                    <a:pt x="12" y="0"/>
                  </a:lnTo>
                  <a:lnTo>
                    <a:pt x="8" y="2"/>
                  </a:lnTo>
                  <a:lnTo>
                    <a:pt x="8" y="0"/>
                  </a:lnTo>
                  <a:lnTo>
                    <a:pt x="8" y="2"/>
                  </a:lnTo>
                  <a:lnTo>
                    <a:pt x="9" y="7"/>
                  </a:lnTo>
                  <a:lnTo>
                    <a:pt x="12" y="9"/>
                  </a:lnTo>
                  <a:lnTo>
                    <a:pt x="12" y="13"/>
                  </a:lnTo>
                  <a:lnTo>
                    <a:pt x="13" y="17"/>
                  </a:lnTo>
                  <a:lnTo>
                    <a:pt x="15" y="24"/>
                  </a:lnTo>
                  <a:lnTo>
                    <a:pt x="15" y="26"/>
                  </a:lnTo>
                  <a:lnTo>
                    <a:pt x="15" y="30"/>
                  </a:lnTo>
                  <a:lnTo>
                    <a:pt x="16" y="34"/>
                  </a:lnTo>
                  <a:lnTo>
                    <a:pt x="16" y="37"/>
                  </a:lnTo>
                  <a:lnTo>
                    <a:pt x="17" y="41"/>
                  </a:lnTo>
                  <a:lnTo>
                    <a:pt x="17" y="43"/>
                  </a:lnTo>
                  <a:lnTo>
                    <a:pt x="16" y="48"/>
                  </a:lnTo>
                  <a:lnTo>
                    <a:pt x="15" y="52"/>
                  </a:lnTo>
                  <a:lnTo>
                    <a:pt x="15" y="55"/>
                  </a:lnTo>
                  <a:lnTo>
                    <a:pt x="15" y="57"/>
                  </a:lnTo>
                  <a:lnTo>
                    <a:pt x="14" y="61"/>
                  </a:lnTo>
                  <a:lnTo>
                    <a:pt x="14" y="64"/>
                  </a:lnTo>
                  <a:lnTo>
                    <a:pt x="11" y="68"/>
                  </a:lnTo>
                  <a:lnTo>
                    <a:pt x="13" y="72"/>
                  </a:lnTo>
                  <a:lnTo>
                    <a:pt x="10" y="78"/>
                  </a:lnTo>
                  <a:lnTo>
                    <a:pt x="9" y="82"/>
                  </a:lnTo>
                  <a:lnTo>
                    <a:pt x="7" y="84"/>
                  </a:lnTo>
                  <a:lnTo>
                    <a:pt x="7" y="89"/>
                  </a:lnTo>
                  <a:lnTo>
                    <a:pt x="5" y="91"/>
                  </a:lnTo>
                  <a:lnTo>
                    <a:pt x="4" y="94"/>
                  </a:lnTo>
                  <a:lnTo>
                    <a:pt x="4" y="98"/>
                  </a:lnTo>
                  <a:lnTo>
                    <a:pt x="2" y="99"/>
                  </a:lnTo>
                  <a:lnTo>
                    <a:pt x="0" y="108"/>
                  </a:lnTo>
                  <a:lnTo>
                    <a:pt x="2" y="10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31">
              <a:extLst>
                <a:ext uri="{FF2B5EF4-FFF2-40B4-BE49-F238E27FC236}">
                  <a16:creationId xmlns:a16="http://schemas.microsoft.com/office/drawing/2014/main" id="{2C47EAE0-F9F4-4B13-9BE0-6EA24752E0AA}"/>
                </a:ext>
              </a:extLst>
            </p:cNvPr>
            <p:cNvSpPr>
              <a:spLocks/>
            </p:cNvSpPr>
            <p:nvPr/>
          </p:nvSpPr>
          <p:spPr bwMode="auto">
            <a:xfrm>
              <a:off x="1380" y="2632"/>
              <a:ext cx="102" cy="98"/>
            </a:xfrm>
            <a:custGeom>
              <a:avLst/>
              <a:gdLst>
                <a:gd name="T0" fmla="*/ 291382 w 60"/>
                <a:gd name="T1" fmla="*/ 5257 h 75"/>
                <a:gd name="T2" fmla="*/ 283096 w 60"/>
                <a:gd name="T3" fmla="*/ 5257 h 75"/>
                <a:gd name="T4" fmla="*/ 283096 w 60"/>
                <a:gd name="T5" fmla="*/ 5151 h 75"/>
                <a:gd name="T6" fmla="*/ 283096 w 60"/>
                <a:gd name="T7" fmla="*/ 4984 h 75"/>
                <a:gd name="T8" fmla="*/ 278554 w 60"/>
                <a:gd name="T9" fmla="*/ 4743 h 75"/>
                <a:gd name="T10" fmla="*/ 278554 w 60"/>
                <a:gd name="T11" fmla="*/ 4648 h 75"/>
                <a:gd name="T12" fmla="*/ 272755 w 60"/>
                <a:gd name="T13" fmla="*/ 4513 h 75"/>
                <a:gd name="T14" fmla="*/ 262900 w 60"/>
                <a:gd name="T15" fmla="*/ 4305 h 75"/>
                <a:gd name="T16" fmla="*/ 257504 w 60"/>
                <a:gd name="T17" fmla="*/ 4198 h 75"/>
                <a:gd name="T18" fmla="*/ 249655 w 60"/>
                <a:gd name="T19" fmla="*/ 4023 h 75"/>
                <a:gd name="T20" fmla="*/ 252243 w 60"/>
                <a:gd name="T21" fmla="*/ 3774 h 75"/>
                <a:gd name="T22" fmla="*/ 244786 w 60"/>
                <a:gd name="T23" fmla="*/ 3585 h 75"/>
                <a:gd name="T24" fmla="*/ 233607 w 60"/>
                <a:gd name="T25" fmla="*/ 3463 h 75"/>
                <a:gd name="T26" fmla="*/ 229024 w 60"/>
                <a:gd name="T27" fmla="*/ 3156 h 75"/>
                <a:gd name="T28" fmla="*/ 216320 w 60"/>
                <a:gd name="T29" fmla="*/ 3046 h 75"/>
                <a:gd name="T30" fmla="*/ 199889 w 60"/>
                <a:gd name="T31" fmla="*/ 2602 h 75"/>
                <a:gd name="T32" fmla="*/ 188064 w 60"/>
                <a:gd name="T33" fmla="*/ 2415 h 75"/>
                <a:gd name="T34" fmla="*/ 146856 w 60"/>
                <a:gd name="T35" fmla="*/ 1414 h 75"/>
                <a:gd name="T36" fmla="*/ 131645 w 60"/>
                <a:gd name="T37" fmla="*/ 1352 h 75"/>
                <a:gd name="T38" fmla="*/ 127247 w 60"/>
                <a:gd name="T39" fmla="*/ 1130 h 75"/>
                <a:gd name="T40" fmla="*/ 105919 w 60"/>
                <a:gd name="T41" fmla="*/ 941 h 75"/>
                <a:gd name="T42" fmla="*/ 103165 w 60"/>
                <a:gd name="T43" fmla="*/ 792 h 75"/>
                <a:gd name="T44" fmla="*/ 77438 w 60"/>
                <a:gd name="T45" fmla="*/ 507 h 75"/>
                <a:gd name="T46" fmla="*/ 57622 w 60"/>
                <a:gd name="T47" fmla="*/ 388 h 75"/>
                <a:gd name="T48" fmla="*/ 44030 w 60"/>
                <a:gd name="T49" fmla="*/ 174 h 75"/>
                <a:gd name="T50" fmla="*/ 28482 w 60"/>
                <a:gd name="T51" fmla="*/ 174 h 75"/>
                <a:gd name="T52" fmla="*/ 19938 w 60"/>
                <a:gd name="T53" fmla="*/ 0 h 75"/>
                <a:gd name="T54" fmla="*/ 8962 w 60"/>
                <a:gd name="T55" fmla="*/ 0 h 75"/>
                <a:gd name="T56" fmla="*/ 8962 w 60"/>
                <a:gd name="T57" fmla="*/ 0 h 75"/>
                <a:gd name="T58" fmla="*/ 0 w 60"/>
                <a:gd name="T59" fmla="*/ 227 h 75"/>
                <a:gd name="T60" fmla="*/ 8962 w 60"/>
                <a:gd name="T61" fmla="*/ 227 h 75"/>
                <a:gd name="T62" fmla="*/ 8962 w 60"/>
                <a:gd name="T63" fmla="*/ 227 h 75"/>
                <a:gd name="T64" fmla="*/ 19938 w 60"/>
                <a:gd name="T65" fmla="*/ 227 h 75"/>
                <a:gd name="T66" fmla="*/ 44030 w 60"/>
                <a:gd name="T67" fmla="*/ 422 h 75"/>
                <a:gd name="T68" fmla="*/ 48419 w 60"/>
                <a:gd name="T69" fmla="*/ 551 h 75"/>
                <a:gd name="T70" fmla="*/ 69166 w 60"/>
                <a:gd name="T71" fmla="*/ 551 h 75"/>
                <a:gd name="T72" fmla="*/ 89102 w 60"/>
                <a:gd name="T73" fmla="*/ 1082 h 75"/>
                <a:gd name="T74" fmla="*/ 97957 w 60"/>
                <a:gd name="T75" fmla="*/ 1082 h 75"/>
                <a:gd name="T76" fmla="*/ 117582 w 60"/>
                <a:gd name="T77" fmla="*/ 1230 h 75"/>
                <a:gd name="T78" fmla="*/ 122987 w 60"/>
                <a:gd name="T79" fmla="*/ 1477 h 75"/>
                <a:gd name="T80" fmla="*/ 137416 w 60"/>
                <a:gd name="T81" fmla="*/ 1666 h 75"/>
                <a:gd name="T82" fmla="*/ 180062 w 60"/>
                <a:gd name="T83" fmla="*/ 2522 h 75"/>
                <a:gd name="T84" fmla="*/ 188064 w 60"/>
                <a:gd name="T85" fmla="*/ 2650 h 75"/>
                <a:gd name="T86" fmla="*/ 203993 w 60"/>
                <a:gd name="T87" fmla="*/ 3046 h 75"/>
                <a:gd name="T88" fmla="*/ 220816 w 60"/>
                <a:gd name="T89" fmla="*/ 3295 h 75"/>
                <a:gd name="T90" fmla="*/ 220816 w 60"/>
                <a:gd name="T91" fmla="*/ 3400 h 75"/>
                <a:gd name="T92" fmla="*/ 223797 w 60"/>
                <a:gd name="T93" fmla="*/ 3717 h 75"/>
                <a:gd name="T94" fmla="*/ 233607 w 60"/>
                <a:gd name="T95" fmla="*/ 3814 h 75"/>
                <a:gd name="T96" fmla="*/ 237881 w 60"/>
                <a:gd name="T97" fmla="*/ 4124 h 75"/>
                <a:gd name="T98" fmla="*/ 249655 w 60"/>
                <a:gd name="T99" fmla="*/ 4265 h 75"/>
                <a:gd name="T100" fmla="*/ 252243 w 60"/>
                <a:gd name="T101" fmla="*/ 4443 h 75"/>
                <a:gd name="T102" fmla="*/ 252243 w 60"/>
                <a:gd name="T103" fmla="*/ 4525 h 75"/>
                <a:gd name="T104" fmla="*/ 257504 w 60"/>
                <a:gd name="T105" fmla="*/ 4684 h 75"/>
                <a:gd name="T106" fmla="*/ 257504 w 60"/>
                <a:gd name="T107" fmla="*/ 4857 h 75"/>
                <a:gd name="T108" fmla="*/ 269178 w 60"/>
                <a:gd name="T109" fmla="*/ 4984 h 75"/>
                <a:gd name="T110" fmla="*/ 262900 w 60"/>
                <a:gd name="T111" fmla="*/ 5201 h 75"/>
                <a:gd name="T112" fmla="*/ 278554 w 60"/>
                <a:gd name="T113" fmla="*/ 5400 h 75"/>
                <a:gd name="T114" fmla="*/ 272755 w 60"/>
                <a:gd name="T115" fmla="*/ 5400 h 75"/>
                <a:gd name="T116" fmla="*/ 291382 w 60"/>
                <a:gd name="T117" fmla="*/ 5257 h 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75"/>
                <a:gd name="T179" fmla="*/ 60 w 60"/>
                <a:gd name="T180" fmla="*/ 75 h 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75">
                  <a:moveTo>
                    <a:pt x="60" y="73"/>
                  </a:moveTo>
                  <a:lnTo>
                    <a:pt x="58" y="73"/>
                  </a:lnTo>
                  <a:lnTo>
                    <a:pt x="58" y="71"/>
                  </a:lnTo>
                  <a:lnTo>
                    <a:pt x="58" y="69"/>
                  </a:lnTo>
                  <a:lnTo>
                    <a:pt x="57" y="66"/>
                  </a:lnTo>
                  <a:lnTo>
                    <a:pt x="57" y="64"/>
                  </a:lnTo>
                  <a:lnTo>
                    <a:pt x="56" y="62"/>
                  </a:lnTo>
                  <a:lnTo>
                    <a:pt x="54" y="60"/>
                  </a:lnTo>
                  <a:lnTo>
                    <a:pt x="53" y="58"/>
                  </a:lnTo>
                  <a:lnTo>
                    <a:pt x="51" y="56"/>
                  </a:lnTo>
                  <a:lnTo>
                    <a:pt x="52" y="52"/>
                  </a:lnTo>
                  <a:lnTo>
                    <a:pt x="50" y="50"/>
                  </a:lnTo>
                  <a:lnTo>
                    <a:pt x="48" y="48"/>
                  </a:lnTo>
                  <a:lnTo>
                    <a:pt x="47" y="44"/>
                  </a:lnTo>
                  <a:lnTo>
                    <a:pt x="44" y="42"/>
                  </a:lnTo>
                  <a:lnTo>
                    <a:pt x="41" y="36"/>
                  </a:lnTo>
                  <a:lnTo>
                    <a:pt x="39" y="34"/>
                  </a:lnTo>
                  <a:lnTo>
                    <a:pt x="30" y="20"/>
                  </a:lnTo>
                  <a:lnTo>
                    <a:pt x="27" y="18"/>
                  </a:lnTo>
                  <a:lnTo>
                    <a:pt x="26" y="16"/>
                  </a:lnTo>
                  <a:lnTo>
                    <a:pt x="22" y="13"/>
                  </a:lnTo>
                  <a:lnTo>
                    <a:pt x="21" y="11"/>
                  </a:lnTo>
                  <a:lnTo>
                    <a:pt x="16" y="7"/>
                  </a:lnTo>
                  <a:lnTo>
                    <a:pt x="12" y="5"/>
                  </a:lnTo>
                  <a:lnTo>
                    <a:pt x="9" y="2"/>
                  </a:lnTo>
                  <a:lnTo>
                    <a:pt x="6" y="2"/>
                  </a:lnTo>
                  <a:lnTo>
                    <a:pt x="4" y="0"/>
                  </a:lnTo>
                  <a:lnTo>
                    <a:pt x="2" y="0"/>
                  </a:lnTo>
                  <a:lnTo>
                    <a:pt x="0" y="3"/>
                  </a:lnTo>
                  <a:lnTo>
                    <a:pt x="2" y="3"/>
                  </a:lnTo>
                  <a:lnTo>
                    <a:pt x="4" y="3"/>
                  </a:lnTo>
                  <a:lnTo>
                    <a:pt x="9" y="6"/>
                  </a:lnTo>
                  <a:lnTo>
                    <a:pt x="10" y="8"/>
                  </a:lnTo>
                  <a:lnTo>
                    <a:pt x="14" y="8"/>
                  </a:lnTo>
                  <a:lnTo>
                    <a:pt x="18" y="15"/>
                  </a:lnTo>
                  <a:lnTo>
                    <a:pt x="20" y="15"/>
                  </a:lnTo>
                  <a:lnTo>
                    <a:pt x="24" y="17"/>
                  </a:lnTo>
                  <a:lnTo>
                    <a:pt x="25" y="21"/>
                  </a:lnTo>
                  <a:lnTo>
                    <a:pt x="28" y="23"/>
                  </a:lnTo>
                  <a:lnTo>
                    <a:pt x="37" y="35"/>
                  </a:lnTo>
                  <a:lnTo>
                    <a:pt x="39" y="37"/>
                  </a:lnTo>
                  <a:lnTo>
                    <a:pt x="42" y="42"/>
                  </a:lnTo>
                  <a:lnTo>
                    <a:pt x="45" y="46"/>
                  </a:lnTo>
                  <a:lnTo>
                    <a:pt x="45" y="47"/>
                  </a:lnTo>
                  <a:lnTo>
                    <a:pt x="46" y="51"/>
                  </a:lnTo>
                  <a:lnTo>
                    <a:pt x="48" y="53"/>
                  </a:lnTo>
                  <a:lnTo>
                    <a:pt x="49" y="57"/>
                  </a:lnTo>
                  <a:lnTo>
                    <a:pt x="51" y="59"/>
                  </a:lnTo>
                  <a:lnTo>
                    <a:pt x="52" y="61"/>
                  </a:lnTo>
                  <a:lnTo>
                    <a:pt x="52" y="63"/>
                  </a:lnTo>
                  <a:lnTo>
                    <a:pt x="53" y="65"/>
                  </a:lnTo>
                  <a:lnTo>
                    <a:pt x="53" y="67"/>
                  </a:lnTo>
                  <a:lnTo>
                    <a:pt x="55" y="69"/>
                  </a:lnTo>
                  <a:lnTo>
                    <a:pt x="54" y="72"/>
                  </a:lnTo>
                  <a:lnTo>
                    <a:pt x="57" y="75"/>
                  </a:lnTo>
                  <a:lnTo>
                    <a:pt x="56" y="75"/>
                  </a:lnTo>
                  <a:lnTo>
                    <a:pt x="60" y="7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2">
              <a:extLst>
                <a:ext uri="{FF2B5EF4-FFF2-40B4-BE49-F238E27FC236}">
                  <a16:creationId xmlns:a16="http://schemas.microsoft.com/office/drawing/2014/main" id="{F8B2ED00-F6F0-461D-80AD-C475C52788C4}"/>
                </a:ext>
              </a:extLst>
            </p:cNvPr>
            <p:cNvSpPr>
              <a:spLocks/>
            </p:cNvSpPr>
            <p:nvPr/>
          </p:nvSpPr>
          <p:spPr bwMode="auto">
            <a:xfrm>
              <a:off x="1227" y="2621"/>
              <a:ext cx="157" cy="20"/>
            </a:xfrm>
            <a:custGeom>
              <a:avLst/>
              <a:gdLst>
                <a:gd name="T0" fmla="*/ 404601 w 93"/>
                <a:gd name="T1" fmla="*/ 847 h 15"/>
                <a:gd name="T2" fmla="*/ 404601 w 93"/>
                <a:gd name="T3" fmla="*/ 847 h 15"/>
                <a:gd name="T4" fmla="*/ 384125 w 93"/>
                <a:gd name="T5" fmla="*/ 491 h 15"/>
                <a:gd name="T6" fmla="*/ 314486 w 93"/>
                <a:gd name="T7" fmla="*/ 276 h 15"/>
                <a:gd name="T8" fmla="*/ 303790 w 93"/>
                <a:gd name="T9" fmla="*/ 276 h 15"/>
                <a:gd name="T10" fmla="*/ 213115 w 93"/>
                <a:gd name="T11" fmla="*/ 0 h 15"/>
                <a:gd name="T12" fmla="*/ 188189 w 93"/>
                <a:gd name="T13" fmla="*/ 1 h 15"/>
                <a:gd name="T14" fmla="*/ 175737 w 93"/>
                <a:gd name="T15" fmla="*/ 0 h 15"/>
                <a:gd name="T16" fmla="*/ 90417 w 93"/>
                <a:gd name="T17" fmla="*/ 1 h 15"/>
                <a:gd name="T18" fmla="*/ 82511 w 93"/>
                <a:gd name="T19" fmla="*/ 276 h 15"/>
                <a:gd name="T20" fmla="*/ 64439 w 93"/>
                <a:gd name="T21" fmla="*/ 368 h 15"/>
                <a:gd name="T22" fmla="*/ 62290 w 93"/>
                <a:gd name="T23" fmla="*/ 368 h 15"/>
                <a:gd name="T24" fmla="*/ 51324 w 93"/>
                <a:gd name="T25" fmla="*/ 491 h 15"/>
                <a:gd name="T26" fmla="*/ 18009 w 93"/>
                <a:gd name="T27" fmla="*/ 847 h 15"/>
                <a:gd name="T28" fmla="*/ 0 w 93"/>
                <a:gd name="T29" fmla="*/ 1287 h 15"/>
                <a:gd name="T30" fmla="*/ 0 w 93"/>
                <a:gd name="T31" fmla="*/ 1129 h 15"/>
                <a:gd name="T32" fmla="*/ 4543 w 93"/>
                <a:gd name="T33" fmla="*/ 1505 h 15"/>
                <a:gd name="T34" fmla="*/ 4543 w 93"/>
                <a:gd name="T35" fmla="*/ 1287 h 15"/>
                <a:gd name="T36" fmla="*/ 21857 w 93"/>
                <a:gd name="T37" fmla="*/ 965 h 15"/>
                <a:gd name="T38" fmla="*/ 48876 w 93"/>
                <a:gd name="T39" fmla="*/ 655 h 15"/>
                <a:gd name="T40" fmla="*/ 64439 w 93"/>
                <a:gd name="T41" fmla="*/ 635 h 15"/>
                <a:gd name="T42" fmla="*/ 74779 w 93"/>
                <a:gd name="T43" fmla="*/ 635 h 15"/>
                <a:gd name="T44" fmla="*/ 90417 w 93"/>
                <a:gd name="T45" fmla="*/ 655 h 15"/>
                <a:gd name="T46" fmla="*/ 100178 w 93"/>
                <a:gd name="T47" fmla="*/ 491 h 15"/>
                <a:gd name="T48" fmla="*/ 169118 w 93"/>
                <a:gd name="T49" fmla="*/ 368 h 15"/>
                <a:gd name="T50" fmla="*/ 188189 w 93"/>
                <a:gd name="T51" fmla="*/ 368 h 15"/>
                <a:gd name="T52" fmla="*/ 208905 w 93"/>
                <a:gd name="T53" fmla="*/ 276 h 15"/>
                <a:gd name="T54" fmla="*/ 303790 w 93"/>
                <a:gd name="T55" fmla="*/ 635 h 15"/>
                <a:gd name="T56" fmla="*/ 314486 w 93"/>
                <a:gd name="T57" fmla="*/ 635 h 15"/>
                <a:gd name="T58" fmla="*/ 384125 w 93"/>
                <a:gd name="T59" fmla="*/ 873 h 15"/>
                <a:gd name="T60" fmla="*/ 396975 w 93"/>
                <a:gd name="T61" fmla="*/ 1129 h 15"/>
                <a:gd name="T62" fmla="*/ 404601 w 93"/>
                <a:gd name="T63" fmla="*/ 1129 h 15"/>
                <a:gd name="T64" fmla="*/ 404601 w 93"/>
                <a:gd name="T65" fmla="*/ 8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5"/>
                <a:gd name="T101" fmla="*/ 93 w 93"/>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5">
                  <a:moveTo>
                    <a:pt x="93" y="8"/>
                  </a:moveTo>
                  <a:lnTo>
                    <a:pt x="93" y="8"/>
                  </a:lnTo>
                  <a:lnTo>
                    <a:pt x="88" y="5"/>
                  </a:lnTo>
                  <a:lnTo>
                    <a:pt x="72" y="3"/>
                  </a:lnTo>
                  <a:lnTo>
                    <a:pt x="70" y="3"/>
                  </a:lnTo>
                  <a:lnTo>
                    <a:pt x="49" y="0"/>
                  </a:lnTo>
                  <a:lnTo>
                    <a:pt x="43" y="1"/>
                  </a:lnTo>
                  <a:lnTo>
                    <a:pt x="40" y="0"/>
                  </a:lnTo>
                  <a:lnTo>
                    <a:pt x="21" y="1"/>
                  </a:lnTo>
                  <a:lnTo>
                    <a:pt x="19" y="3"/>
                  </a:lnTo>
                  <a:lnTo>
                    <a:pt x="15" y="4"/>
                  </a:lnTo>
                  <a:lnTo>
                    <a:pt x="14" y="4"/>
                  </a:lnTo>
                  <a:lnTo>
                    <a:pt x="12" y="5"/>
                  </a:lnTo>
                  <a:lnTo>
                    <a:pt x="4" y="8"/>
                  </a:lnTo>
                  <a:lnTo>
                    <a:pt x="0" y="13"/>
                  </a:lnTo>
                  <a:lnTo>
                    <a:pt x="0" y="11"/>
                  </a:lnTo>
                  <a:lnTo>
                    <a:pt x="1" y="15"/>
                  </a:lnTo>
                  <a:lnTo>
                    <a:pt x="1" y="13"/>
                  </a:lnTo>
                  <a:lnTo>
                    <a:pt x="5" y="10"/>
                  </a:lnTo>
                  <a:lnTo>
                    <a:pt x="11" y="7"/>
                  </a:lnTo>
                  <a:lnTo>
                    <a:pt x="15" y="6"/>
                  </a:lnTo>
                  <a:lnTo>
                    <a:pt x="17" y="6"/>
                  </a:lnTo>
                  <a:lnTo>
                    <a:pt x="21" y="7"/>
                  </a:lnTo>
                  <a:lnTo>
                    <a:pt x="23" y="5"/>
                  </a:lnTo>
                  <a:lnTo>
                    <a:pt x="39" y="4"/>
                  </a:lnTo>
                  <a:lnTo>
                    <a:pt x="43" y="4"/>
                  </a:lnTo>
                  <a:lnTo>
                    <a:pt x="48" y="3"/>
                  </a:lnTo>
                  <a:lnTo>
                    <a:pt x="70" y="6"/>
                  </a:lnTo>
                  <a:lnTo>
                    <a:pt x="72" y="6"/>
                  </a:lnTo>
                  <a:lnTo>
                    <a:pt x="88" y="9"/>
                  </a:lnTo>
                  <a:lnTo>
                    <a:pt x="91" y="11"/>
                  </a:lnTo>
                  <a:lnTo>
                    <a:pt x="93" y="11"/>
                  </a:lnTo>
                  <a:lnTo>
                    <a:pt x="93" y="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33">
              <a:extLst>
                <a:ext uri="{FF2B5EF4-FFF2-40B4-BE49-F238E27FC236}">
                  <a16:creationId xmlns:a16="http://schemas.microsoft.com/office/drawing/2014/main" id="{B851A2E0-CB2B-4F5D-AB6D-E1D002C4BD74}"/>
                </a:ext>
              </a:extLst>
            </p:cNvPr>
            <p:cNvSpPr>
              <a:spLocks/>
            </p:cNvSpPr>
            <p:nvPr/>
          </p:nvSpPr>
          <p:spPr bwMode="auto">
            <a:xfrm>
              <a:off x="1144" y="2636"/>
              <a:ext cx="84" cy="82"/>
            </a:xfrm>
            <a:custGeom>
              <a:avLst/>
              <a:gdLst>
                <a:gd name="T0" fmla="*/ 197020 w 50"/>
                <a:gd name="T1" fmla="*/ 0 h 63"/>
                <a:gd name="T2" fmla="*/ 197020 w 50"/>
                <a:gd name="T3" fmla="*/ 0 h 63"/>
                <a:gd name="T4" fmla="*/ 189423 w 50"/>
                <a:gd name="T5" fmla="*/ 0 h 63"/>
                <a:gd name="T6" fmla="*/ 182315 w 50"/>
                <a:gd name="T7" fmla="*/ 1 h 63"/>
                <a:gd name="T8" fmla="*/ 165907 w 50"/>
                <a:gd name="T9" fmla="*/ 225 h 63"/>
                <a:gd name="T10" fmla="*/ 165907 w 50"/>
                <a:gd name="T11" fmla="*/ 293 h 63"/>
                <a:gd name="T12" fmla="*/ 157540 w 50"/>
                <a:gd name="T13" fmla="*/ 293 h 63"/>
                <a:gd name="T14" fmla="*/ 141112 w 50"/>
                <a:gd name="T15" fmla="*/ 381 h 63"/>
                <a:gd name="T16" fmla="*/ 141112 w 50"/>
                <a:gd name="T17" fmla="*/ 496 h 63"/>
                <a:gd name="T18" fmla="*/ 123987 w 50"/>
                <a:gd name="T19" fmla="*/ 646 h 63"/>
                <a:gd name="T20" fmla="*/ 117274 w 50"/>
                <a:gd name="T21" fmla="*/ 686 h 63"/>
                <a:gd name="T22" fmla="*/ 108521 w 50"/>
                <a:gd name="T23" fmla="*/ 893 h 63"/>
                <a:gd name="T24" fmla="*/ 101082 w 50"/>
                <a:gd name="T25" fmla="*/ 1030 h 63"/>
                <a:gd name="T26" fmla="*/ 93774 w 50"/>
                <a:gd name="T27" fmla="*/ 1200 h 63"/>
                <a:gd name="T28" fmla="*/ 83995 w 50"/>
                <a:gd name="T29" fmla="*/ 1341 h 63"/>
                <a:gd name="T30" fmla="*/ 77430 w 50"/>
                <a:gd name="T31" fmla="*/ 1425 h 63"/>
                <a:gd name="T32" fmla="*/ 64596 w 50"/>
                <a:gd name="T33" fmla="*/ 1725 h 63"/>
                <a:gd name="T34" fmla="*/ 57108 w 50"/>
                <a:gd name="T35" fmla="*/ 1864 h 63"/>
                <a:gd name="T36" fmla="*/ 48433 w 50"/>
                <a:gd name="T37" fmla="*/ 2033 h 63"/>
                <a:gd name="T38" fmla="*/ 48433 w 50"/>
                <a:gd name="T39" fmla="*/ 2106 h 63"/>
                <a:gd name="T40" fmla="*/ 35814 w 50"/>
                <a:gd name="T41" fmla="*/ 2414 h 63"/>
                <a:gd name="T42" fmla="*/ 35814 w 50"/>
                <a:gd name="T43" fmla="*/ 2487 h 63"/>
                <a:gd name="T44" fmla="*/ 28829 w 50"/>
                <a:gd name="T45" fmla="*/ 2741 h 63"/>
                <a:gd name="T46" fmla="*/ 24733 w 50"/>
                <a:gd name="T47" fmla="*/ 2922 h 63"/>
                <a:gd name="T48" fmla="*/ 17160 w 50"/>
                <a:gd name="T49" fmla="*/ 3063 h 63"/>
                <a:gd name="T50" fmla="*/ 17160 w 50"/>
                <a:gd name="T51" fmla="*/ 3335 h 63"/>
                <a:gd name="T52" fmla="*/ 6611 w 50"/>
                <a:gd name="T53" fmla="*/ 3385 h 63"/>
                <a:gd name="T54" fmla="*/ 3935 w 50"/>
                <a:gd name="T55" fmla="*/ 3628 h 63"/>
                <a:gd name="T56" fmla="*/ 0 w 50"/>
                <a:gd name="T57" fmla="*/ 4290 h 63"/>
                <a:gd name="T58" fmla="*/ 6611 w 50"/>
                <a:gd name="T59" fmla="*/ 4290 h 63"/>
                <a:gd name="T60" fmla="*/ 11106 w 50"/>
                <a:gd name="T61" fmla="*/ 3628 h 63"/>
                <a:gd name="T62" fmla="*/ 18658 w 50"/>
                <a:gd name="T63" fmla="*/ 3568 h 63"/>
                <a:gd name="T64" fmla="*/ 24733 w 50"/>
                <a:gd name="T65" fmla="*/ 3335 h 63"/>
                <a:gd name="T66" fmla="*/ 24733 w 50"/>
                <a:gd name="T67" fmla="*/ 3063 h 63"/>
                <a:gd name="T68" fmla="*/ 31345 w 50"/>
                <a:gd name="T69" fmla="*/ 2956 h 63"/>
                <a:gd name="T70" fmla="*/ 41551 w 50"/>
                <a:gd name="T71" fmla="*/ 2741 h 63"/>
                <a:gd name="T72" fmla="*/ 42452 w 50"/>
                <a:gd name="T73" fmla="*/ 2646 h 63"/>
                <a:gd name="T74" fmla="*/ 52660 w 50"/>
                <a:gd name="T75" fmla="*/ 2487 h 63"/>
                <a:gd name="T76" fmla="*/ 60168 w 50"/>
                <a:gd name="T77" fmla="*/ 2271 h 63"/>
                <a:gd name="T78" fmla="*/ 60168 w 50"/>
                <a:gd name="T79" fmla="*/ 2218 h 63"/>
                <a:gd name="T80" fmla="*/ 69806 w 50"/>
                <a:gd name="T81" fmla="*/ 2033 h 63"/>
                <a:gd name="T82" fmla="*/ 71319 w 50"/>
                <a:gd name="T83" fmla="*/ 1855 h 63"/>
                <a:gd name="T84" fmla="*/ 81367 w 50"/>
                <a:gd name="T85" fmla="*/ 1562 h 63"/>
                <a:gd name="T86" fmla="*/ 95941 w 50"/>
                <a:gd name="T87" fmla="*/ 1512 h 63"/>
                <a:gd name="T88" fmla="*/ 95941 w 50"/>
                <a:gd name="T89" fmla="*/ 1341 h 63"/>
                <a:gd name="T90" fmla="*/ 112752 w 50"/>
                <a:gd name="T91" fmla="*/ 1162 h 63"/>
                <a:gd name="T92" fmla="*/ 117274 w 50"/>
                <a:gd name="T93" fmla="*/ 1030 h 63"/>
                <a:gd name="T94" fmla="*/ 123987 w 50"/>
                <a:gd name="T95" fmla="*/ 841 h 63"/>
                <a:gd name="T96" fmla="*/ 131425 w 50"/>
                <a:gd name="T97" fmla="*/ 708 h 63"/>
                <a:gd name="T98" fmla="*/ 141112 w 50"/>
                <a:gd name="T99" fmla="*/ 646 h 63"/>
                <a:gd name="T100" fmla="*/ 148628 w 50"/>
                <a:gd name="T101" fmla="*/ 527 h 63"/>
                <a:gd name="T102" fmla="*/ 165907 w 50"/>
                <a:gd name="T103" fmla="*/ 405 h 63"/>
                <a:gd name="T104" fmla="*/ 172462 w 50"/>
                <a:gd name="T105" fmla="*/ 381 h 63"/>
                <a:gd name="T106" fmla="*/ 172462 w 50"/>
                <a:gd name="T107" fmla="*/ 381 h 63"/>
                <a:gd name="T108" fmla="*/ 182315 w 50"/>
                <a:gd name="T109" fmla="*/ 225 h 63"/>
                <a:gd name="T110" fmla="*/ 189423 w 50"/>
                <a:gd name="T111" fmla="*/ 225 h 63"/>
                <a:gd name="T112" fmla="*/ 193422 w 50"/>
                <a:gd name="T113" fmla="*/ 293 h 63"/>
                <a:gd name="T114" fmla="*/ 201291 w 50"/>
                <a:gd name="T115" fmla="*/ 293 h 63"/>
                <a:gd name="T116" fmla="*/ 197020 w 50"/>
                <a:gd name="T117" fmla="*/ 0 h 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
                <a:gd name="T178" fmla="*/ 0 h 63"/>
                <a:gd name="T179" fmla="*/ 50 w 50"/>
                <a:gd name="T180" fmla="*/ 63 h 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 h="63">
                  <a:moveTo>
                    <a:pt x="49" y="0"/>
                  </a:moveTo>
                  <a:lnTo>
                    <a:pt x="49" y="0"/>
                  </a:lnTo>
                  <a:lnTo>
                    <a:pt x="47" y="0"/>
                  </a:lnTo>
                  <a:lnTo>
                    <a:pt x="45" y="1"/>
                  </a:lnTo>
                  <a:lnTo>
                    <a:pt x="41" y="3"/>
                  </a:lnTo>
                  <a:lnTo>
                    <a:pt x="41" y="4"/>
                  </a:lnTo>
                  <a:lnTo>
                    <a:pt x="39" y="4"/>
                  </a:lnTo>
                  <a:lnTo>
                    <a:pt x="35" y="5"/>
                  </a:lnTo>
                  <a:lnTo>
                    <a:pt x="35" y="7"/>
                  </a:lnTo>
                  <a:lnTo>
                    <a:pt x="31" y="9"/>
                  </a:lnTo>
                  <a:lnTo>
                    <a:pt x="29" y="10"/>
                  </a:lnTo>
                  <a:lnTo>
                    <a:pt x="27" y="13"/>
                  </a:lnTo>
                  <a:lnTo>
                    <a:pt x="25" y="15"/>
                  </a:lnTo>
                  <a:lnTo>
                    <a:pt x="23" y="18"/>
                  </a:lnTo>
                  <a:lnTo>
                    <a:pt x="21" y="20"/>
                  </a:lnTo>
                  <a:lnTo>
                    <a:pt x="19" y="21"/>
                  </a:lnTo>
                  <a:lnTo>
                    <a:pt x="16" y="25"/>
                  </a:lnTo>
                  <a:lnTo>
                    <a:pt x="14" y="28"/>
                  </a:lnTo>
                  <a:lnTo>
                    <a:pt x="12" y="30"/>
                  </a:lnTo>
                  <a:lnTo>
                    <a:pt x="12" y="31"/>
                  </a:lnTo>
                  <a:lnTo>
                    <a:pt x="9" y="35"/>
                  </a:lnTo>
                  <a:lnTo>
                    <a:pt x="9" y="37"/>
                  </a:lnTo>
                  <a:lnTo>
                    <a:pt x="7" y="40"/>
                  </a:lnTo>
                  <a:lnTo>
                    <a:pt x="6" y="43"/>
                  </a:lnTo>
                  <a:lnTo>
                    <a:pt x="4" y="45"/>
                  </a:lnTo>
                  <a:lnTo>
                    <a:pt x="4" y="49"/>
                  </a:lnTo>
                  <a:lnTo>
                    <a:pt x="2" y="50"/>
                  </a:lnTo>
                  <a:lnTo>
                    <a:pt x="1" y="54"/>
                  </a:lnTo>
                  <a:lnTo>
                    <a:pt x="0" y="63"/>
                  </a:lnTo>
                  <a:lnTo>
                    <a:pt x="2" y="63"/>
                  </a:lnTo>
                  <a:lnTo>
                    <a:pt x="3" y="54"/>
                  </a:lnTo>
                  <a:lnTo>
                    <a:pt x="5" y="52"/>
                  </a:lnTo>
                  <a:lnTo>
                    <a:pt x="6" y="49"/>
                  </a:lnTo>
                  <a:lnTo>
                    <a:pt x="6" y="45"/>
                  </a:lnTo>
                  <a:lnTo>
                    <a:pt x="8" y="44"/>
                  </a:lnTo>
                  <a:lnTo>
                    <a:pt x="10" y="40"/>
                  </a:lnTo>
                  <a:lnTo>
                    <a:pt x="11" y="39"/>
                  </a:lnTo>
                  <a:lnTo>
                    <a:pt x="13" y="37"/>
                  </a:lnTo>
                  <a:lnTo>
                    <a:pt x="15" y="34"/>
                  </a:lnTo>
                  <a:lnTo>
                    <a:pt x="15" y="32"/>
                  </a:lnTo>
                  <a:lnTo>
                    <a:pt x="17" y="30"/>
                  </a:lnTo>
                  <a:lnTo>
                    <a:pt x="18" y="27"/>
                  </a:lnTo>
                  <a:lnTo>
                    <a:pt x="20" y="23"/>
                  </a:lnTo>
                  <a:lnTo>
                    <a:pt x="24" y="22"/>
                  </a:lnTo>
                  <a:lnTo>
                    <a:pt x="24" y="20"/>
                  </a:lnTo>
                  <a:lnTo>
                    <a:pt x="28" y="17"/>
                  </a:lnTo>
                  <a:lnTo>
                    <a:pt x="29" y="15"/>
                  </a:lnTo>
                  <a:lnTo>
                    <a:pt x="31" y="12"/>
                  </a:lnTo>
                  <a:lnTo>
                    <a:pt x="33" y="11"/>
                  </a:lnTo>
                  <a:lnTo>
                    <a:pt x="35" y="9"/>
                  </a:lnTo>
                  <a:lnTo>
                    <a:pt x="37" y="8"/>
                  </a:lnTo>
                  <a:lnTo>
                    <a:pt x="41" y="6"/>
                  </a:lnTo>
                  <a:lnTo>
                    <a:pt x="43" y="5"/>
                  </a:lnTo>
                  <a:lnTo>
                    <a:pt x="45" y="3"/>
                  </a:lnTo>
                  <a:lnTo>
                    <a:pt x="47" y="3"/>
                  </a:lnTo>
                  <a:lnTo>
                    <a:pt x="48" y="4"/>
                  </a:lnTo>
                  <a:lnTo>
                    <a:pt x="50" y="4"/>
                  </a:lnTo>
                  <a:lnTo>
                    <a:pt x="4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4">
              <a:extLst>
                <a:ext uri="{FF2B5EF4-FFF2-40B4-BE49-F238E27FC236}">
                  <a16:creationId xmlns:a16="http://schemas.microsoft.com/office/drawing/2014/main" id="{AB1EA2A5-14CB-4F44-8427-E76B501F8160}"/>
                </a:ext>
              </a:extLst>
            </p:cNvPr>
            <p:cNvSpPr>
              <a:spLocks/>
            </p:cNvSpPr>
            <p:nvPr/>
          </p:nvSpPr>
          <p:spPr bwMode="auto">
            <a:xfrm>
              <a:off x="1129" y="2716"/>
              <a:ext cx="18" cy="95"/>
            </a:xfrm>
            <a:custGeom>
              <a:avLst/>
              <a:gdLst>
                <a:gd name="T0" fmla="*/ 24830 w 11"/>
                <a:gd name="T1" fmla="*/ 0 h 73"/>
                <a:gd name="T2" fmla="*/ 24830 w 11"/>
                <a:gd name="T3" fmla="*/ 0 h 73"/>
                <a:gd name="T4" fmla="*/ 17316 w 11"/>
                <a:gd name="T5" fmla="*/ 1 h 73"/>
                <a:gd name="T6" fmla="*/ 17316 w 11"/>
                <a:gd name="T7" fmla="*/ 381 h 73"/>
                <a:gd name="T8" fmla="*/ 12698 w 11"/>
                <a:gd name="T9" fmla="*/ 524 h 73"/>
                <a:gd name="T10" fmla="*/ 10582 w 11"/>
                <a:gd name="T11" fmla="*/ 682 h 73"/>
                <a:gd name="T12" fmla="*/ 10582 w 11"/>
                <a:gd name="T13" fmla="*/ 921 h 73"/>
                <a:gd name="T14" fmla="*/ 10582 w 11"/>
                <a:gd name="T15" fmla="*/ 1092 h 73"/>
                <a:gd name="T16" fmla="*/ 4742 w 11"/>
                <a:gd name="T17" fmla="*/ 2030 h 73"/>
                <a:gd name="T18" fmla="*/ 2898 w 11"/>
                <a:gd name="T19" fmla="*/ 2208 h 73"/>
                <a:gd name="T20" fmla="*/ 2898 w 11"/>
                <a:gd name="T21" fmla="*/ 2482 h 73"/>
                <a:gd name="T22" fmla="*/ 0 w 11"/>
                <a:gd name="T23" fmla="*/ 2642 h 73"/>
                <a:gd name="T24" fmla="*/ 4742 w 11"/>
                <a:gd name="T25" fmla="*/ 2763 h 73"/>
                <a:gd name="T26" fmla="*/ 2898 w 11"/>
                <a:gd name="T27" fmla="*/ 3131 h 73"/>
                <a:gd name="T28" fmla="*/ 4742 w 11"/>
                <a:gd name="T29" fmla="*/ 3545 h 73"/>
                <a:gd name="T30" fmla="*/ 4742 w 11"/>
                <a:gd name="T31" fmla="*/ 3626 h 73"/>
                <a:gd name="T32" fmla="*/ 4742 w 11"/>
                <a:gd name="T33" fmla="*/ 3739 h 73"/>
                <a:gd name="T34" fmla="*/ 7760 w 11"/>
                <a:gd name="T35" fmla="*/ 3985 h 73"/>
                <a:gd name="T36" fmla="*/ 7760 w 11"/>
                <a:gd name="T37" fmla="*/ 3985 h 73"/>
                <a:gd name="T38" fmla="*/ 7760 w 11"/>
                <a:gd name="T39" fmla="*/ 4095 h 73"/>
                <a:gd name="T40" fmla="*/ 7760 w 11"/>
                <a:gd name="T41" fmla="*/ 4284 h 73"/>
                <a:gd name="T42" fmla="*/ 10582 w 11"/>
                <a:gd name="T43" fmla="*/ 4400 h 73"/>
                <a:gd name="T44" fmla="*/ 10582 w 11"/>
                <a:gd name="T45" fmla="*/ 4512 h 73"/>
                <a:gd name="T46" fmla="*/ 7760 w 11"/>
                <a:gd name="T47" fmla="*/ 4719 h 73"/>
                <a:gd name="T48" fmla="*/ 17316 w 11"/>
                <a:gd name="T49" fmla="*/ 4945 h 73"/>
                <a:gd name="T50" fmla="*/ 17316 w 11"/>
                <a:gd name="T51" fmla="*/ 4945 h 73"/>
                <a:gd name="T52" fmla="*/ 24830 w 11"/>
                <a:gd name="T53" fmla="*/ 4799 h 73"/>
                <a:gd name="T54" fmla="*/ 24830 w 11"/>
                <a:gd name="T55" fmla="*/ 4799 h 73"/>
                <a:gd name="T56" fmla="*/ 17316 w 11"/>
                <a:gd name="T57" fmla="*/ 4680 h 73"/>
                <a:gd name="T58" fmla="*/ 20779 w 11"/>
                <a:gd name="T59" fmla="*/ 4400 h 73"/>
                <a:gd name="T60" fmla="*/ 15838 w 11"/>
                <a:gd name="T61" fmla="*/ 4400 h 73"/>
                <a:gd name="T62" fmla="*/ 15838 w 11"/>
                <a:gd name="T63" fmla="*/ 4284 h 73"/>
                <a:gd name="T64" fmla="*/ 15838 w 11"/>
                <a:gd name="T65" fmla="*/ 4203 h 73"/>
                <a:gd name="T66" fmla="*/ 12698 w 11"/>
                <a:gd name="T67" fmla="*/ 3929 h 73"/>
                <a:gd name="T68" fmla="*/ 12698 w 11"/>
                <a:gd name="T69" fmla="*/ 3929 h 73"/>
                <a:gd name="T70" fmla="*/ 12698 w 11"/>
                <a:gd name="T71" fmla="*/ 3800 h 73"/>
                <a:gd name="T72" fmla="*/ 10582 w 11"/>
                <a:gd name="T73" fmla="*/ 3626 h 73"/>
                <a:gd name="T74" fmla="*/ 10582 w 11"/>
                <a:gd name="T75" fmla="*/ 3545 h 73"/>
                <a:gd name="T76" fmla="*/ 7760 w 11"/>
                <a:gd name="T77" fmla="*/ 3131 h 73"/>
                <a:gd name="T78" fmla="*/ 10582 w 11"/>
                <a:gd name="T79" fmla="*/ 2763 h 73"/>
                <a:gd name="T80" fmla="*/ 10582 w 11"/>
                <a:gd name="T81" fmla="*/ 2547 h 73"/>
                <a:gd name="T82" fmla="*/ 4742 w 11"/>
                <a:gd name="T83" fmla="*/ 2482 h 73"/>
                <a:gd name="T84" fmla="*/ 7760 w 11"/>
                <a:gd name="T85" fmla="*/ 2208 h 73"/>
                <a:gd name="T86" fmla="*/ 7760 w 11"/>
                <a:gd name="T87" fmla="*/ 2030 h 73"/>
                <a:gd name="T88" fmla="*/ 12698 w 11"/>
                <a:gd name="T89" fmla="*/ 1092 h 73"/>
                <a:gd name="T90" fmla="*/ 15838 w 11"/>
                <a:gd name="T91" fmla="*/ 921 h 73"/>
                <a:gd name="T92" fmla="*/ 15838 w 11"/>
                <a:gd name="T93" fmla="*/ 682 h 73"/>
                <a:gd name="T94" fmla="*/ 20779 w 11"/>
                <a:gd name="T95" fmla="*/ 645 h 73"/>
                <a:gd name="T96" fmla="*/ 24830 w 11"/>
                <a:gd name="T97" fmla="*/ 381 h 73"/>
                <a:gd name="T98" fmla="*/ 24830 w 11"/>
                <a:gd name="T99" fmla="*/ 225 h 73"/>
                <a:gd name="T100" fmla="*/ 28335 w 11"/>
                <a:gd name="T101" fmla="*/ 173 h 73"/>
                <a:gd name="T102" fmla="*/ 28335 w 11"/>
                <a:gd name="T103" fmla="*/ 173 h 73"/>
                <a:gd name="T104" fmla="*/ 24830 w 11"/>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73"/>
                <a:gd name="T161" fmla="*/ 11 w 1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73">
                  <a:moveTo>
                    <a:pt x="9" y="0"/>
                  </a:moveTo>
                  <a:lnTo>
                    <a:pt x="9" y="0"/>
                  </a:lnTo>
                  <a:lnTo>
                    <a:pt x="7" y="1"/>
                  </a:lnTo>
                  <a:lnTo>
                    <a:pt x="7" y="5"/>
                  </a:lnTo>
                  <a:lnTo>
                    <a:pt x="5" y="8"/>
                  </a:lnTo>
                  <a:lnTo>
                    <a:pt x="4" y="10"/>
                  </a:lnTo>
                  <a:lnTo>
                    <a:pt x="4" y="14"/>
                  </a:lnTo>
                  <a:lnTo>
                    <a:pt x="4" y="16"/>
                  </a:lnTo>
                  <a:lnTo>
                    <a:pt x="2" y="30"/>
                  </a:lnTo>
                  <a:lnTo>
                    <a:pt x="1" y="32"/>
                  </a:lnTo>
                  <a:lnTo>
                    <a:pt x="1" y="37"/>
                  </a:lnTo>
                  <a:lnTo>
                    <a:pt x="0" y="39"/>
                  </a:lnTo>
                  <a:lnTo>
                    <a:pt x="2" y="41"/>
                  </a:lnTo>
                  <a:lnTo>
                    <a:pt x="1" y="46"/>
                  </a:lnTo>
                  <a:lnTo>
                    <a:pt x="2" y="52"/>
                  </a:lnTo>
                  <a:lnTo>
                    <a:pt x="2" y="54"/>
                  </a:lnTo>
                  <a:lnTo>
                    <a:pt x="2" y="55"/>
                  </a:lnTo>
                  <a:lnTo>
                    <a:pt x="3" y="59"/>
                  </a:lnTo>
                  <a:lnTo>
                    <a:pt x="3" y="61"/>
                  </a:lnTo>
                  <a:lnTo>
                    <a:pt x="3" y="63"/>
                  </a:lnTo>
                  <a:lnTo>
                    <a:pt x="4" y="65"/>
                  </a:lnTo>
                  <a:lnTo>
                    <a:pt x="4" y="67"/>
                  </a:lnTo>
                  <a:lnTo>
                    <a:pt x="3" y="70"/>
                  </a:lnTo>
                  <a:lnTo>
                    <a:pt x="7" y="73"/>
                  </a:lnTo>
                  <a:lnTo>
                    <a:pt x="9" y="71"/>
                  </a:lnTo>
                  <a:lnTo>
                    <a:pt x="7" y="69"/>
                  </a:lnTo>
                  <a:lnTo>
                    <a:pt x="8" y="65"/>
                  </a:lnTo>
                  <a:lnTo>
                    <a:pt x="6" y="65"/>
                  </a:lnTo>
                  <a:lnTo>
                    <a:pt x="6" y="63"/>
                  </a:lnTo>
                  <a:lnTo>
                    <a:pt x="6" y="62"/>
                  </a:lnTo>
                  <a:lnTo>
                    <a:pt x="5" y="58"/>
                  </a:lnTo>
                  <a:lnTo>
                    <a:pt x="5" y="56"/>
                  </a:lnTo>
                  <a:lnTo>
                    <a:pt x="4" y="54"/>
                  </a:lnTo>
                  <a:lnTo>
                    <a:pt x="4" y="52"/>
                  </a:lnTo>
                  <a:lnTo>
                    <a:pt x="3" y="46"/>
                  </a:lnTo>
                  <a:lnTo>
                    <a:pt x="4" y="41"/>
                  </a:lnTo>
                  <a:lnTo>
                    <a:pt x="4" y="38"/>
                  </a:lnTo>
                  <a:lnTo>
                    <a:pt x="2" y="37"/>
                  </a:lnTo>
                  <a:lnTo>
                    <a:pt x="3" y="32"/>
                  </a:lnTo>
                  <a:lnTo>
                    <a:pt x="3" y="30"/>
                  </a:lnTo>
                  <a:lnTo>
                    <a:pt x="5" y="16"/>
                  </a:lnTo>
                  <a:lnTo>
                    <a:pt x="6" y="14"/>
                  </a:lnTo>
                  <a:lnTo>
                    <a:pt x="6" y="10"/>
                  </a:lnTo>
                  <a:lnTo>
                    <a:pt x="8" y="9"/>
                  </a:lnTo>
                  <a:lnTo>
                    <a:pt x="9" y="5"/>
                  </a:lnTo>
                  <a:lnTo>
                    <a:pt x="9" y="3"/>
                  </a:lnTo>
                  <a:lnTo>
                    <a:pt x="11" y="2"/>
                  </a:lnTo>
                  <a:lnTo>
                    <a:pt x="9"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5">
              <a:extLst>
                <a:ext uri="{FF2B5EF4-FFF2-40B4-BE49-F238E27FC236}">
                  <a16:creationId xmlns:a16="http://schemas.microsoft.com/office/drawing/2014/main" id="{AF723AF8-1D95-47A0-8B2B-90D93868AF62}"/>
                </a:ext>
              </a:extLst>
            </p:cNvPr>
            <p:cNvSpPr>
              <a:spLocks/>
            </p:cNvSpPr>
            <p:nvPr/>
          </p:nvSpPr>
          <p:spPr bwMode="auto">
            <a:xfrm>
              <a:off x="1139" y="2809"/>
              <a:ext cx="84" cy="73"/>
            </a:xfrm>
            <a:custGeom>
              <a:avLst/>
              <a:gdLst>
                <a:gd name="T0" fmla="*/ 3935 w 50"/>
                <a:gd name="T1" fmla="*/ 173 h 56"/>
                <a:gd name="T2" fmla="*/ 3935 w 50"/>
                <a:gd name="T3" fmla="*/ 0 h 56"/>
                <a:gd name="T4" fmla="*/ 0 w 50"/>
                <a:gd name="T5" fmla="*/ 226 h 56"/>
                <a:gd name="T6" fmla="*/ 6611 w 50"/>
                <a:gd name="T7" fmla="*/ 385 h 56"/>
                <a:gd name="T8" fmla="*/ 11106 w 50"/>
                <a:gd name="T9" fmla="*/ 502 h 56"/>
                <a:gd name="T10" fmla="*/ 11106 w 50"/>
                <a:gd name="T11" fmla="*/ 716 h 56"/>
                <a:gd name="T12" fmla="*/ 24733 w 50"/>
                <a:gd name="T13" fmla="*/ 1038 h 56"/>
                <a:gd name="T14" fmla="*/ 28829 w 50"/>
                <a:gd name="T15" fmla="*/ 1349 h 56"/>
                <a:gd name="T16" fmla="*/ 35814 w 50"/>
                <a:gd name="T17" fmla="*/ 1585 h 56"/>
                <a:gd name="T18" fmla="*/ 52660 w 50"/>
                <a:gd name="T19" fmla="*/ 2051 h 56"/>
                <a:gd name="T20" fmla="*/ 69806 w 50"/>
                <a:gd name="T21" fmla="*/ 2146 h 56"/>
                <a:gd name="T22" fmla="*/ 81367 w 50"/>
                <a:gd name="T23" fmla="*/ 2464 h 56"/>
                <a:gd name="T24" fmla="*/ 83995 w 50"/>
                <a:gd name="T25" fmla="*/ 2569 h 56"/>
                <a:gd name="T26" fmla="*/ 83995 w 50"/>
                <a:gd name="T27" fmla="*/ 2693 h 56"/>
                <a:gd name="T28" fmla="*/ 117274 w 50"/>
                <a:gd name="T29" fmla="*/ 3212 h 56"/>
                <a:gd name="T30" fmla="*/ 117274 w 50"/>
                <a:gd name="T31" fmla="*/ 3269 h 56"/>
                <a:gd name="T32" fmla="*/ 131425 w 50"/>
                <a:gd name="T33" fmla="*/ 3349 h 56"/>
                <a:gd name="T34" fmla="*/ 136697 w 50"/>
                <a:gd name="T35" fmla="*/ 3486 h 56"/>
                <a:gd name="T36" fmla="*/ 144361 w 50"/>
                <a:gd name="T37" fmla="*/ 3486 h 56"/>
                <a:gd name="T38" fmla="*/ 153623 w 50"/>
                <a:gd name="T39" fmla="*/ 3511 h 56"/>
                <a:gd name="T40" fmla="*/ 165907 w 50"/>
                <a:gd name="T41" fmla="*/ 3683 h 56"/>
                <a:gd name="T42" fmla="*/ 184402 w 50"/>
                <a:gd name="T43" fmla="*/ 3730 h 56"/>
                <a:gd name="T44" fmla="*/ 193422 w 50"/>
                <a:gd name="T45" fmla="*/ 3896 h 56"/>
                <a:gd name="T46" fmla="*/ 201291 w 50"/>
                <a:gd name="T47" fmla="*/ 3896 h 56"/>
                <a:gd name="T48" fmla="*/ 201291 w 50"/>
                <a:gd name="T49" fmla="*/ 3730 h 56"/>
                <a:gd name="T50" fmla="*/ 201291 w 50"/>
                <a:gd name="T51" fmla="*/ 3730 h 56"/>
                <a:gd name="T52" fmla="*/ 193422 w 50"/>
                <a:gd name="T53" fmla="*/ 3646 h 56"/>
                <a:gd name="T54" fmla="*/ 165907 w 50"/>
                <a:gd name="T55" fmla="*/ 3511 h 56"/>
                <a:gd name="T56" fmla="*/ 153623 w 50"/>
                <a:gd name="T57" fmla="*/ 3408 h 56"/>
                <a:gd name="T58" fmla="*/ 153623 w 50"/>
                <a:gd name="T59" fmla="*/ 3408 h 56"/>
                <a:gd name="T60" fmla="*/ 141112 w 50"/>
                <a:gd name="T61" fmla="*/ 3212 h 56"/>
                <a:gd name="T62" fmla="*/ 131425 w 50"/>
                <a:gd name="T63" fmla="*/ 2998 h 56"/>
                <a:gd name="T64" fmla="*/ 123987 w 50"/>
                <a:gd name="T65" fmla="*/ 2998 h 56"/>
                <a:gd name="T66" fmla="*/ 123987 w 50"/>
                <a:gd name="T67" fmla="*/ 2998 h 56"/>
                <a:gd name="T68" fmla="*/ 93774 w 50"/>
                <a:gd name="T69" fmla="*/ 2674 h 56"/>
                <a:gd name="T70" fmla="*/ 88469 w 50"/>
                <a:gd name="T71" fmla="*/ 2300 h 56"/>
                <a:gd name="T72" fmla="*/ 69806 w 50"/>
                <a:gd name="T73" fmla="*/ 2146 h 56"/>
                <a:gd name="T74" fmla="*/ 69806 w 50"/>
                <a:gd name="T75" fmla="*/ 1971 h 56"/>
                <a:gd name="T76" fmla="*/ 48433 w 50"/>
                <a:gd name="T77" fmla="*/ 1450 h 56"/>
                <a:gd name="T78" fmla="*/ 35814 w 50"/>
                <a:gd name="T79" fmla="*/ 1207 h 56"/>
                <a:gd name="T80" fmla="*/ 31345 w 50"/>
                <a:gd name="T81" fmla="*/ 1038 h 56"/>
                <a:gd name="T82" fmla="*/ 28829 w 50"/>
                <a:gd name="T83" fmla="*/ 710 h 56"/>
                <a:gd name="T84" fmla="*/ 24733 w 50"/>
                <a:gd name="T85" fmla="*/ 418 h 56"/>
                <a:gd name="T86" fmla="*/ 17160 w 50"/>
                <a:gd name="T87" fmla="*/ 295 h 56"/>
                <a:gd name="T88" fmla="*/ 6611 w 50"/>
                <a:gd name="T89" fmla="*/ 173 h 56"/>
                <a:gd name="T90" fmla="*/ 11106 w 50"/>
                <a:gd name="T91" fmla="*/ 0 h 56"/>
                <a:gd name="T92" fmla="*/ 11106 w 50"/>
                <a:gd name="T93" fmla="*/ 0 h 56"/>
                <a:gd name="T94" fmla="*/ 3935 w 50"/>
                <a:gd name="T95" fmla="*/ 173 h 5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56"/>
                <a:gd name="T146" fmla="*/ 50 w 50"/>
                <a:gd name="T147" fmla="*/ 56 h 5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56">
                  <a:moveTo>
                    <a:pt x="1" y="2"/>
                  </a:moveTo>
                  <a:lnTo>
                    <a:pt x="1" y="0"/>
                  </a:lnTo>
                  <a:lnTo>
                    <a:pt x="0" y="3"/>
                  </a:lnTo>
                  <a:lnTo>
                    <a:pt x="2" y="5"/>
                  </a:lnTo>
                  <a:lnTo>
                    <a:pt x="3" y="7"/>
                  </a:lnTo>
                  <a:lnTo>
                    <a:pt x="3" y="11"/>
                  </a:lnTo>
                  <a:lnTo>
                    <a:pt x="6" y="15"/>
                  </a:lnTo>
                  <a:lnTo>
                    <a:pt x="7" y="19"/>
                  </a:lnTo>
                  <a:lnTo>
                    <a:pt x="9" y="23"/>
                  </a:lnTo>
                  <a:lnTo>
                    <a:pt x="13" y="29"/>
                  </a:lnTo>
                  <a:lnTo>
                    <a:pt x="17" y="31"/>
                  </a:lnTo>
                  <a:lnTo>
                    <a:pt x="20" y="35"/>
                  </a:lnTo>
                  <a:lnTo>
                    <a:pt x="21" y="37"/>
                  </a:lnTo>
                  <a:lnTo>
                    <a:pt x="21" y="39"/>
                  </a:lnTo>
                  <a:lnTo>
                    <a:pt x="29" y="46"/>
                  </a:lnTo>
                  <a:lnTo>
                    <a:pt x="29" y="47"/>
                  </a:lnTo>
                  <a:lnTo>
                    <a:pt x="33" y="48"/>
                  </a:lnTo>
                  <a:lnTo>
                    <a:pt x="34" y="50"/>
                  </a:lnTo>
                  <a:lnTo>
                    <a:pt x="36" y="50"/>
                  </a:lnTo>
                  <a:lnTo>
                    <a:pt x="38" y="51"/>
                  </a:lnTo>
                  <a:lnTo>
                    <a:pt x="41" y="53"/>
                  </a:lnTo>
                  <a:lnTo>
                    <a:pt x="46" y="54"/>
                  </a:lnTo>
                  <a:lnTo>
                    <a:pt x="48" y="56"/>
                  </a:lnTo>
                  <a:lnTo>
                    <a:pt x="50" y="56"/>
                  </a:lnTo>
                  <a:lnTo>
                    <a:pt x="50" y="54"/>
                  </a:lnTo>
                  <a:lnTo>
                    <a:pt x="48" y="52"/>
                  </a:lnTo>
                  <a:lnTo>
                    <a:pt x="41" y="51"/>
                  </a:lnTo>
                  <a:lnTo>
                    <a:pt x="38" y="49"/>
                  </a:lnTo>
                  <a:lnTo>
                    <a:pt x="35" y="46"/>
                  </a:lnTo>
                  <a:lnTo>
                    <a:pt x="33" y="44"/>
                  </a:lnTo>
                  <a:lnTo>
                    <a:pt x="31" y="44"/>
                  </a:lnTo>
                  <a:lnTo>
                    <a:pt x="23" y="38"/>
                  </a:lnTo>
                  <a:lnTo>
                    <a:pt x="22" y="34"/>
                  </a:lnTo>
                  <a:lnTo>
                    <a:pt x="17" y="31"/>
                  </a:lnTo>
                  <a:lnTo>
                    <a:pt x="17" y="28"/>
                  </a:lnTo>
                  <a:lnTo>
                    <a:pt x="12" y="21"/>
                  </a:lnTo>
                  <a:lnTo>
                    <a:pt x="9" y="17"/>
                  </a:lnTo>
                  <a:lnTo>
                    <a:pt x="8" y="15"/>
                  </a:lnTo>
                  <a:lnTo>
                    <a:pt x="7" y="10"/>
                  </a:lnTo>
                  <a:lnTo>
                    <a:pt x="6" y="6"/>
                  </a:lnTo>
                  <a:lnTo>
                    <a:pt x="4" y="4"/>
                  </a:lnTo>
                  <a:lnTo>
                    <a:pt x="2" y="2"/>
                  </a:lnTo>
                  <a:lnTo>
                    <a:pt x="3" y="0"/>
                  </a:lnTo>
                  <a:lnTo>
                    <a:pt x="1"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6">
              <a:extLst>
                <a:ext uri="{FF2B5EF4-FFF2-40B4-BE49-F238E27FC236}">
                  <a16:creationId xmlns:a16="http://schemas.microsoft.com/office/drawing/2014/main" id="{0081CD1E-3A1D-4A01-B747-1B7AABEE70BD}"/>
                </a:ext>
              </a:extLst>
            </p:cNvPr>
            <p:cNvSpPr>
              <a:spLocks/>
            </p:cNvSpPr>
            <p:nvPr/>
          </p:nvSpPr>
          <p:spPr bwMode="auto">
            <a:xfrm>
              <a:off x="1220" y="2878"/>
              <a:ext cx="15" cy="5"/>
            </a:xfrm>
            <a:custGeom>
              <a:avLst/>
              <a:gdLst>
                <a:gd name="T0" fmla="*/ 0 w 9"/>
                <a:gd name="T1" fmla="*/ 100 h 4"/>
                <a:gd name="T2" fmla="*/ 25292 w 9"/>
                <a:gd name="T3" fmla="*/ 125 h 4"/>
                <a:gd name="T4" fmla="*/ 32255 w 9"/>
                <a:gd name="T5" fmla="*/ 125 h 4"/>
                <a:gd name="T6" fmla="*/ 32255 w 9"/>
                <a:gd name="T7" fmla="*/ 88 h 4"/>
                <a:gd name="T8" fmla="*/ 32255 w 9"/>
                <a:gd name="T9" fmla="*/ 125 h 4"/>
                <a:gd name="T10" fmla="*/ 32255 w 9"/>
                <a:gd name="T11" fmla="*/ 125 h 4"/>
                <a:gd name="T12" fmla="*/ 32255 w 9"/>
                <a:gd name="T13" fmla="*/ 0 h 4"/>
                <a:gd name="T14" fmla="*/ 32255 w 9"/>
                <a:gd name="T15" fmla="*/ 0 h 4"/>
                <a:gd name="T16" fmla="*/ 28458 w 9"/>
                <a:gd name="T17" fmla="*/ 0 h 4"/>
                <a:gd name="T18" fmla="*/ 25292 w 9"/>
                <a:gd name="T19" fmla="*/ 88 h 4"/>
                <a:gd name="T20" fmla="*/ 21542 w 9"/>
                <a:gd name="T21" fmla="*/ 0 h 4"/>
                <a:gd name="T22" fmla="*/ 17075 w 9"/>
                <a:gd name="T23" fmla="*/ 88 h 4"/>
                <a:gd name="T24" fmla="*/ 6147 w 9"/>
                <a:gd name="T25" fmla="*/ 1 h 4"/>
                <a:gd name="T26" fmla="*/ 6147 w 9"/>
                <a:gd name="T27" fmla="*/ 1 h 4"/>
                <a:gd name="T28" fmla="*/ 0 w 9"/>
                <a:gd name="T29" fmla="*/ 10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4"/>
                <a:gd name="T47" fmla="*/ 9 w 9"/>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4">
                  <a:moveTo>
                    <a:pt x="0" y="3"/>
                  </a:moveTo>
                  <a:lnTo>
                    <a:pt x="7" y="4"/>
                  </a:lnTo>
                  <a:lnTo>
                    <a:pt x="9" y="4"/>
                  </a:lnTo>
                  <a:lnTo>
                    <a:pt x="9" y="2"/>
                  </a:lnTo>
                  <a:lnTo>
                    <a:pt x="9" y="4"/>
                  </a:lnTo>
                  <a:lnTo>
                    <a:pt x="9" y="0"/>
                  </a:lnTo>
                  <a:lnTo>
                    <a:pt x="8" y="0"/>
                  </a:lnTo>
                  <a:lnTo>
                    <a:pt x="7" y="2"/>
                  </a:lnTo>
                  <a:lnTo>
                    <a:pt x="6" y="0"/>
                  </a:lnTo>
                  <a:lnTo>
                    <a:pt x="5" y="2"/>
                  </a:lnTo>
                  <a:lnTo>
                    <a:pt x="2" y="1"/>
                  </a:lnTo>
                  <a:lnTo>
                    <a:pt x="0" y="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37">
              <a:extLst>
                <a:ext uri="{FF2B5EF4-FFF2-40B4-BE49-F238E27FC236}">
                  <a16:creationId xmlns:a16="http://schemas.microsoft.com/office/drawing/2014/main" id="{9BB675FE-2206-46DB-AA43-2DE75024DB36}"/>
                </a:ext>
              </a:extLst>
            </p:cNvPr>
            <p:cNvSpPr>
              <a:spLocks/>
            </p:cNvSpPr>
            <p:nvPr/>
          </p:nvSpPr>
          <p:spPr bwMode="auto">
            <a:xfrm>
              <a:off x="1208" y="2861"/>
              <a:ext cx="27" cy="22"/>
            </a:xfrm>
            <a:custGeom>
              <a:avLst/>
              <a:gdLst>
                <a:gd name="T0" fmla="*/ 70394 w 16"/>
                <a:gd name="T1" fmla="*/ 802 h 17"/>
                <a:gd name="T2" fmla="*/ 7430 w 16"/>
                <a:gd name="T3" fmla="*/ 0 h 17"/>
                <a:gd name="T4" fmla="*/ 0 w 16"/>
                <a:gd name="T5" fmla="*/ 132 h 17"/>
                <a:gd name="T6" fmla="*/ 70394 w 16"/>
                <a:gd name="T7" fmla="*/ 1038 h 17"/>
                <a:gd name="T8" fmla="*/ 70394 w 16"/>
                <a:gd name="T9" fmla="*/ 802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6" y="13"/>
                  </a:moveTo>
                  <a:lnTo>
                    <a:pt x="2" y="0"/>
                  </a:lnTo>
                  <a:lnTo>
                    <a:pt x="0" y="2"/>
                  </a:lnTo>
                  <a:lnTo>
                    <a:pt x="16" y="17"/>
                  </a:lnTo>
                  <a:lnTo>
                    <a:pt x="16" y="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38">
              <a:extLst>
                <a:ext uri="{FF2B5EF4-FFF2-40B4-BE49-F238E27FC236}">
                  <a16:creationId xmlns:a16="http://schemas.microsoft.com/office/drawing/2014/main" id="{E9795434-083E-463A-BFA8-012EBE4767A6}"/>
                </a:ext>
              </a:extLst>
            </p:cNvPr>
            <p:cNvSpPr>
              <a:spLocks/>
            </p:cNvSpPr>
            <p:nvPr/>
          </p:nvSpPr>
          <p:spPr bwMode="auto">
            <a:xfrm>
              <a:off x="1178" y="2820"/>
              <a:ext cx="33" cy="44"/>
            </a:xfrm>
            <a:custGeom>
              <a:avLst/>
              <a:gdLst>
                <a:gd name="T0" fmla="*/ 56595 w 20"/>
                <a:gd name="T1" fmla="*/ 3321 h 33"/>
                <a:gd name="T2" fmla="*/ 59982 w 20"/>
                <a:gd name="T3" fmla="*/ 3051 h 33"/>
                <a:gd name="T4" fmla="*/ 50878 w 20"/>
                <a:gd name="T5" fmla="*/ 2676 h 33"/>
                <a:gd name="T6" fmla="*/ 50878 w 20"/>
                <a:gd name="T7" fmla="*/ 2676 h 33"/>
                <a:gd name="T8" fmla="*/ 50878 w 20"/>
                <a:gd name="T9" fmla="*/ 2491 h 33"/>
                <a:gd name="T10" fmla="*/ 50878 w 20"/>
                <a:gd name="T11" fmla="*/ 2491 h 33"/>
                <a:gd name="T12" fmla="*/ 45626 w 20"/>
                <a:gd name="T13" fmla="*/ 2288 h 33"/>
                <a:gd name="T14" fmla="*/ 42522 w 20"/>
                <a:gd name="T15" fmla="*/ 2069 h 33"/>
                <a:gd name="T16" fmla="*/ 42522 w 20"/>
                <a:gd name="T17" fmla="*/ 2069 h 33"/>
                <a:gd name="T18" fmla="*/ 42522 w 20"/>
                <a:gd name="T19" fmla="*/ 2069 h 33"/>
                <a:gd name="T20" fmla="*/ 36353 w 20"/>
                <a:gd name="T21" fmla="*/ 1868 h 33"/>
                <a:gd name="T22" fmla="*/ 33056 w 20"/>
                <a:gd name="T23" fmla="*/ 1716 h 33"/>
                <a:gd name="T24" fmla="*/ 27652 w 20"/>
                <a:gd name="T25" fmla="*/ 1505 h 33"/>
                <a:gd name="T26" fmla="*/ 27652 w 20"/>
                <a:gd name="T27" fmla="*/ 1505 h 33"/>
                <a:gd name="T28" fmla="*/ 27652 w 20"/>
                <a:gd name="T29" fmla="*/ 1287 h 33"/>
                <a:gd name="T30" fmla="*/ 18688 w 20"/>
                <a:gd name="T31" fmla="*/ 1129 h 33"/>
                <a:gd name="T32" fmla="*/ 18688 w 20"/>
                <a:gd name="T33" fmla="*/ 873 h 33"/>
                <a:gd name="T34" fmla="*/ 14342 w 20"/>
                <a:gd name="T35" fmla="*/ 655 h 33"/>
                <a:gd name="T36" fmla="*/ 14342 w 20"/>
                <a:gd name="T37" fmla="*/ 655 h 33"/>
                <a:gd name="T38" fmla="*/ 8692 w 20"/>
                <a:gd name="T39" fmla="*/ 491 h 33"/>
                <a:gd name="T40" fmla="*/ 8692 w 20"/>
                <a:gd name="T41" fmla="*/ 276 h 33"/>
                <a:gd name="T42" fmla="*/ 5268 w 20"/>
                <a:gd name="T43" fmla="*/ 276 h 33"/>
                <a:gd name="T44" fmla="*/ 5268 w 20"/>
                <a:gd name="T45" fmla="*/ 0 h 33"/>
                <a:gd name="T46" fmla="*/ 0 w 20"/>
                <a:gd name="T47" fmla="*/ 1 h 33"/>
                <a:gd name="T48" fmla="*/ 0 w 20"/>
                <a:gd name="T49" fmla="*/ 1 h 33"/>
                <a:gd name="T50" fmla="*/ 0 w 20"/>
                <a:gd name="T51" fmla="*/ 276 h 33"/>
                <a:gd name="T52" fmla="*/ 3193 w 20"/>
                <a:gd name="T53" fmla="*/ 491 h 33"/>
                <a:gd name="T54" fmla="*/ 3193 w 20"/>
                <a:gd name="T55" fmla="*/ 491 h 33"/>
                <a:gd name="T56" fmla="*/ 8692 w 20"/>
                <a:gd name="T57" fmla="*/ 873 h 33"/>
                <a:gd name="T58" fmla="*/ 8692 w 20"/>
                <a:gd name="T59" fmla="*/ 873 h 33"/>
                <a:gd name="T60" fmla="*/ 13353 w 20"/>
                <a:gd name="T61" fmla="*/ 1129 h 33"/>
                <a:gd name="T62" fmla="*/ 13353 w 20"/>
                <a:gd name="T63" fmla="*/ 1129 h 33"/>
                <a:gd name="T64" fmla="*/ 18688 w 20"/>
                <a:gd name="T65" fmla="*/ 1505 h 33"/>
                <a:gd name="T66" fmla="*/ 14342 w 20"/>
                <a:gd name="T67" fmla="*/ 1552 h 33"/>
                <a:gd name="T68" fmla="*/ 27652 w 20"/>
                <a:gd name="T69" fmla="*/ 1868 h 33"/>
                <a:gd name="T70" fmla="*/ 23664 w 20"/>
                <a:gd name="T71" fmla="*/ 2069 h 33"/>
                <a:gd name="T72" fmla="*/ 36353 w 20"/>
                <a:gd name="T73" fmla="*/ 2288 h 33"/>
                <a:gd name="T74" fmla="*/ 36353 w 20"/>
                <a:gd name="T75" fmla="*/ 2288 h 33"/>
                <a:gd name="T76" fmla="*/ 39046 w 20"/>
                <a:gd name="T77" fmla="*/ 2491 h 33"/>
                <a:gd name="T78" fmla="*/ 39046 w 20"/>
                <a:gd name="T79" fmla="*/ 2676 h 33"/>
                <a:gd name="T80" fmla="*/ 39046 w 20"/>
                <a:gd name="T81" fmla="*/ 2676 h 33"/>
                <a:gd name="T82" fmla="*/ 39046 w 20"/>
                <a:gd name="T83" fmla="*/ 2676 h 33"/>
                <a:gd name="T84" fmla="*/ 47584 w 20"/>
                <a:gd name="T85" fmla="*/ 2917 h 33"/>
                <a:gd name="T86" fmla="*/ 54542 w 20"/>
                <a:gd name="T87" fmla="*/ 3321 h 33"/>
                <a:gd name="T88" fmla="*/ 59982 w 20"/>
                <a:gd name="T89" fmla="*/ 3051 h 33"/>
                <a:gd name="T90" fmla="*/ 56595 w 20"/>
                <a:gd name="T91" fmla="*/ 3321 h 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
                <a:gd name="T139" fmla="*/ 0 h 33"/>
                <a:gd name="T140" fmla="*/ 20 w 20"/>
                <a:gd name="T141" fmla="*/ 33 h 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 h="33">
                  <a:moveTo>
                    <a:pt x="19" y="33"/>
                  </a:moveTo>
                  <a:lnTo>
                    <a:pt x="20" y="31"/>
                  </a:lnTo>
                  <a:lnTo>
                    <a:pt x="17" y="27"/>
                  </a:lnTo>
                  <a:lnTo>
                    <a:pt x="17" y="25"/>
                  </a:lnTo>
                  <a:lnTo>
                    <a:pt x="15" y="23"/>
                  </a:lnTo>
                  <a:lnTo>
                    <a:pt x="14" y="21"/>
                  </a:lnTo>
                  <a:lnTo>
                    <a:pt x="12" y="19"/>
                  </a:lnTo>
                  <a:lnTo>
                    <a:pt x="11" y="17"/>
                  </a:lnTo>
                  <a:lnTo>
                    <a:pt x="9" y="15"/>
                  </a:lnTo>
                  <a:lnTo>
                    <a:pt x="9" y="13"/>
                  </a:lnTo>
                  <a:lnTo>
                    <a:pt x="6" y="11"/>
                  </a:lnTo>
                  <a:lnTo>
                    <a:pt x="6" y="9"/>
                  </a:lnTo>
                  <a:lnTo>
                    <a:pt x="5" y="7"/>
                  </a:lnTo>
                  <a:lnTo>
                    <a:pt x="3" y="5"/>
                  </a:lnTo>
                  <a:lnTo>
                    <a:pt x="3" y="3"/>
                  </a:lnTo>
                  <a:lnTo>
                    <a:pt x="2" y="3"/>
                  </a:lnTo>
                  <a:lnTo>
                    <a:pt x="2" y="0"/>
                  </a:lnTo>
                  <a:lnTo>
                    <a:pt x="0" y="1"/>
                  </a:lnTo>
                  <a:lnTo>
                    <a:pt x="0" y="3"/>
                  </a:lnTo>
                  <a:lnTo>
                    <a:pt x="1" y="5"/>
                  </a:lnTo>
                  <a:lnTo>
                    <a:pt x="3" y="9"/>
                  </a:lnTo>
                  <a:lnTo>
                    <a:pt x="4" y="11"/>
                  </a:lnTo>
                  <a:lnTo>
                    <a:pt x="6" y="15"/>
                  </a:lnTo>
                  <a:lnTo>
                    <a:pt x="5" y="16"/>
                  </a:lnTo>
                  <a:lnTo>
                    <a:pt x="9" y="19"/>
                  </a:lnTo>
                  <a:lnTo>
                    <a:pt x="8" y="21"/>
                  </a:lnTo>
                  <a:lnTo>
                    <a:pt x="12" y="23"/>
                  </a:lnTo>
                  <a:lnTo>
                    <a:pt x="13" y="25"/>
                  </a:lnTo>
                  <a:lnTo>
                    <a:pt x="13" y="27"/>
                  </a:lnTo>
                  <a:lnTo>
                    <a:pt x="16" y="29"/>
                  </a:lnTo>
                  <a:lnTo>
                    <a:pt x="18" y="33"/>
                  </a:lnTo>
                  <a:lnTo>
                    <a:pt x="20" y="31"/>
                  </a:lnTo>
                  <a:lnTo>
                    <a:pt x="19"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39">
              <a:extLst>
                <a:ext uri="{FF2B5EF4-FFF2-40B4-BE49-F238E27FC236}">
                  <a16:creationId xmlns:a16="http://schemas.microsoft.com/office/drawing/2014/main" id="{CD1255A0-E94F-47DF-9BBC-761F1648C724}"/>
                </a:ext>
              </a:extLst>
            </p:cNvPr>
            <p:cNvSpPr>
              <a:spLocks/>
            </p:cNvSpPr>
            <p:nvPr/>
          </p:nvSpPr>
          <p:spPr bwMode="auto">
            <a:xfrm>
              <a:off x="1166" y="2754"/>
              <a:ext cx="23" cy="68"/>
            </a:xfrm>
            <a:custGeom>
              <a:avLst/>
              <a:gdLst>
                <a:gd name="T0" fmla="*/ 25913 w 14"/>
                <a:gd name="T1" fmla="*/ 3744 h 52"/>
                <a:gd name="T2" fmla="*/ 25913 w 14"/>
                <a:gd name="T3" fmla="*/ 3744 h 52"/>
                <a:gd name="T4" fmla="*/ 22356 w 14"/>
                <a:gd name="T5" fmla="*/ 3605 h 52"/>
                <a:gd name="T6" fmla="*/ 22356 w 14"/>
                <a:gd name="T7" fmla="*/ 3418 h 52"/>
                <a:gd name="T8" fmla="*/ 16734 w 14"/>
                <a:gd name="T9" fmla="*/ 3418 h 52"/>
                <a:gd name="T10" fmla="*/ 20892 w 14"/>
                <a:gd name="T11" fmla="*/ 3095 h 52"/>
                <a:gd name="T12" fmla="*/ 13608 w 14"/>
                <a:gd name="T13" fmla="*/ 3095 h 52"/>
                <a:gd name="T14" fmla="*/ 13608 w 14"/>
                <a:gd name="T15" fmla="*/ 3057 h 52"/>
                <a:gd name="T16" fmla="*/ 13608 w 14"/>
                <a:gd name="T17" fmla="*/ 3057 h 52"/>
                <a:gd name="T18" fmla="*/ 16734 w 14"/>
                <a:gd name="T19" fmla="*/ 2677 h 52"/>
                <a:gd name="T20" fmla="*/ 12717 w 14"/>
                <a:gd name="T21" fmla="*/ 2550 h 52"/>
                <a:gd name="T22" fmla="*/ 12717 w 14"/>
                <a:gd name="T23" fmla="*/ 2367 h 52"/>
                <a:gd name="T24" fmla="*/ 8283 w 14"/>
                <a:gd name="T25" fmla="*/ 2338 h 52"/>
                <a:gd name="T26" fmla="*/ 8283 w 14"/>
                <a:gd name="T27" fmla="*/ 2189 h 52"/>
                <a:gd name="T28" fmla="*/ 8283 w 14"/>
                <a:gd name="T29" fmla="*/ 2189 h 52"/>
                <a:gd name="T30" fmla="*/ 8283 w 14"/>
                <a:gd name="T31" fmla="*/ 2047 h 52"/>
                <a:gd name="T32" fmla="*/ 8283 w 14"/>
                <a:gd name="T33" fmla="*/ 1890 h 52"/>
                <a:gd name="T34" fmla="*/ 12717 w 14"/>
                <a:gd name="T35" fmla="*/ 1491 h 52"/>
                <a:gd name="T36" fmla="*/ 12717 w 14"/>
                <a:gd name="T37" fmla="*/ 1384 h 52"/>
                <a:gd name="T38" fmla="*/ 13608 w 14"/>
                <a:gd name="T39" fmla="*/ 1105 h 52"/>
                <a:gd name="T40" fmla="*/ 20892 w 14"/>
                <a:gd name="T41" fmla="*/ 1045 h 52"/>
                <a:gd name="T42" fmla="*/ 20892 w 14"/>
                <a:gd name="T43" fmla="*/ 872 h 52"/>
                <a:gd name="T44" fmla="*/ 27492 w 14"/>
                <a:gd name="T45" fmla="*/ 510 h 52"/>
                <a:gd name="T46" fmla="*/ 34323 w 14"/>
                <a:gd name="T47" fmla="*/ 390 h 52"/>
                <a:gd name="T48" fmla="*/ 34323 w 14"/>
                <a:gd name="T49" fmla="*/ 174 h 52"/>
                <a:gd name="T50" fmla="*/ 39481 w 14"/>
                <a:gd name="T51" fmla="*/ 174 h 52"/>
                <a:gd name="T52" fmla="*/ 39481 w 14"/>
                <a:gd name="T53" fmla="*/ 174 h 52"/>
                <a:gd name="T54" fmla="*/ 31354 w 14"/>
                <a:gd name="T55" fmla="*/ 0 h 52"/>
                <a:gd name="T56" fmla="*/ 36728 w 14"/>
                <a:gd name="T57" fmla="*/ 0 h 52"/>
                <a:gd name="T58" fmla="*/ 25913 w 14"/>
                <a:gd name="T59" fmla="*/ 1 h 52"/>
                <a:gd name="T60" fmla="*/ 22356 w 14"/>
                <a:gd name="T61" fmla="*/ 228 h 52"/>
                <a:gd name="T62" fmla="*/ 16734 w 14"/>
                <a:gd name="T63" fmla="*/ 390 h 52"/>
                <a:gd name="T64" fmla="*/ 12717 w 14"/>
                <a:gd name="T65" fmla="*/ 799 h 52"/>
                <a:gd name="T66" fmla="*/ 8283 w 14"/>
                <a:gd name="T67" fmla="*/ 947 h 52"/>
                <a:gd name="T68" fmla="*/ 8283 w 14"/>
                <a:gd name="T69" fmla="*/ 1105 h 52"/>
                <a:gd name="T70" fmla="*/ 8283 w 14"/>
                <a:gd name="T71" fmla="*/ 1384 h 52"/>
                <a:gd name="T72" fmla="*/ 8283 w 14"/>
                <a:gd name="T73" fmla="*/ 1384 h 52"/>
                <a:gd name="T74" fmla="*/ 5042 w 14"/>
                <a:gd name="T75" fmla="*/ 1890 h 52"/>
                <a:gd name="T76" fmla="*/ 3069 w 14"/>
                <a:gd name="T77" fmla="*/ 2047 h 52"/>
                <a:gd name="T78" fmla="*/ 3069 w 14"/>
                <a:gd name="T79" fmla="*/ 2117 h 52"/>
                <a:gd name="T80" fmla="*/ 3069 w 14"/>
                <a:gd name="T81" fmla="*/ 2338 h 52"/>
                <a:gd name="T82" fmla="*/ 3069 w 14"/>
                <a:gd name="T83" fmla="*/ 2338 h 52"/>
                <a:gd name="T84" fmla="*/ 3069 w 14"/>
                <a:gd name="T85" fmla="*/ 2367 h 52"/>
                <a:gd name="T86" fmla="*/ 0 w 14"/>
                <a:gd name="T87" fmla="*/ 2550 h 52"/>
                <a:gd name="T88" fmla="*/ 5042 w 14"/>
                <a:gd name="T89" fmla="*/ 2863 h 52"/>
                <a:gd name="T90" fmla="*/ 5042 w 14"/>
                <a:gd name="T91" fmla="*/ 2863 h 52"/>
                <a:gd name="T92" fmla="*/ 3069 w 14"/>
                <a:gd name="T93" fmla="*/ 2908 h 52"/>
                <a:gd name="T94" fmla="*/ 3069 w 14"/>
                <a:gd name="T95" fmla="*/ 2908 h 52"/>
                <a:gd name="T96" fmla="*/ 8283 w 14"/>
                <a:gd name="T97" fmla="*/ 3233 h 52"/>
                <a:gd name="T98" fmla="*/ 8283 w 14"/>
                <a:gd name="T99" fmla="*/ 3233 h 52"/>
                <a:gd name="T100" fmla="*/ 8283 w 14"/>
                <a:gd name="T101" fmla="*/ 3233 h 52"/>
                <a:gd name="T102" fmla="*/ 12717 w 14"/>
                <a:gd name="T103" fmla="*/ 3501 h 52"/>
                <a:gd name="T104" fmla="*/ 16734 w 14"/>
                <a:gd name="T105" fmla="*/ 3501 h 52"/>
                <a:gd name="T106" fmla="*/ 12717 w 14"/>
                <a:gd name="T107" fmla="*/ 3620 h 52"/>
                <a:gd name="T108" fmla="*/ 20892 w 14"/>
                <a:gd name="T109" fmla="*/ 3803 h 52"/>
                <a:gd name="T110" fmla="*/ 20892 w 14"/>
                <a:gd name="T111" fmla="*/ 3803 h 52"/>
                <a:gd name="T112" fmla="*/ 25913 w 14"/>
                <a:gd name="T113" fmla="*/ 3744 h 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
                <a:gd name="T172" fmla="*/ 0 h 52"/>
                <a:gd name="T173" fmla="*/ 14 w 14"/>
                <a:gd name="T174" fmla="*/ 52 h 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 h="52">
                  <a:moveTo>
                    <a:pt x="9" y="51"/>
                  </a:moveTo>
                  <a:lnTo>
                    <a:pt x="9" y="51"/>
                  </a:lnTo>
                  <a:lnTo>
                    <a:pt x="8" y="49"/>
                  </a:lnTo>
                  <a:lnTo>
                    <a:pt x="8" y="47"/>
                  </a:lnTo>
                  <a:lnTo>
                    <a:pt x="6" y="47"/>
                  </a:lnTo>
                  <a:lnTo>
                    <a:pt x="7" y="43"/>
                  </a:lnTo>
                  <a:lnTo>
                    <a:pt x="5" y="43"/>
                  </a:lnTo>
                  <a:lnTo>
                    <a:pt x="5" y="41"/>
                  </a:lnTo>
                  <a:lnTo>
                    <a:pt x="6" y="37"/>
                  </a:lnTo>
                  <a:lnTo>
                    <a:pt x="4" y="35"/>
                  </a:lnTo>
                  <a:lnTo>
                    <a:pt x="4" y="33"/>
                  </a:lnTo>
                  <a:lnTo>
                    <a:pt x="3" y="31"/>
                  </a:lnTo>
                  <a:lnTo>
                    <a:pt x="3" y="30"/>
                  </a:lnTo>
                  <a:lnTo>
                    <a:pt x="3" y="28"/>
                  </a:lnTo>
                  <a:lnTo>
                    <a:pt x="3" y="26"/>
                  </a:lnTo>
                  <a:lnTo>
                    <a:pt x="4" y="21"/>
                  </a:lnTo>
                  <a:lnTo>
                    <a:pt x="4" y="19"/>
                  </a:lnTo>
                  <a:lnTo>
                    <a:pt x="5" y="15"/>
                  </a:lnTo>
                  <a:lnTo>
                    <a:pt x="7" y="14"/>
                  </a:lnTo>
                  <a:lnTo>
                    <a:pt x="7" y="12"/>
                  </a:lnTo>
                  <a:lnTo>
                    <a:pt x="10" y="7"/>
                  </a:lnTo>
                  <a:lnTo>
                    <a:pt x="12" y="5"/>
                  </a:lnTo>
                  <a:lnTo>
                    <a:pt x="12" y="2"/>
                  </a:lnTo>
                  <a:lnTo>
                    <a:pt x="14" y="2"/>
                  </a:lnTo>
                  <a:lnTo>
                    <a:pt x="11" y="0"/>
                  </a:lnTo>
                  <a:lnTo>
                    <a:pt x="13" y="0"/>
                  </a:lnTo>
                  <a:lnTo>
                    <a:pt x="9" y="1"/>
                  </a:lnTo>
                  <a:lnTo>
                    <a:pt x="8" y="3"/>
                  </a:lnTo>
                  <a:lnTo>
                    <a:pt x="6" y="5"/>
                  </a:lnTo>
                  <a:lnTo>
                    <a:pt x="4" y="11"/>
                  </a:lnTo>
                  <a:lnTo>
                    <a:pt x="3" y="13"/>
                  </a:lnTo>
                  <a:lnTo>
                    <a:pt x="3" y="15"/>
                  </a:lnTo>
                  <a:lnTo>
                    <a:pt x="3" y="19"/>
                  </a:lnTo>
                  <a:lnTo>
                    <a:pt x="2" y="26"/>
                  </a:lnTo>
                  <a:lnTo>
                    <a:pt x="1" y="28"/>
                  </a:lnTo>
                  <a:lnTo>
                    <a:pt x="1" y="29"/>
                  </a:lnTo>
                  <a:lnTo>
                    <a:pt x="1" y="31"/>
                  </a:lnTo>
                  <a:lnTo>
                    <a:pt x="1" y="33"/>
                  </a:lnTo>
                  <a:lnTo>
                    <a:pt x="0" y="35"/>
                  </a:lnTo>
                  <a:lnTo>
                    <a:pt x="2" y="39"/>
                  </a:lnTo>
                  <a:lnTo>
                    <a:pt x="1" y="40"/>
                  </a:lnTo>
                  <a:lnTo>
                    <a:pt x="3" y="44"/>
                  </a:lnTo>
                  <a:lnTo>
                    <a:pt x="4" y="48"/>
                  </a:lnTo>
                  <a:lnTo>
                    <a:pt x="6" y="48"/>
                  </a:lnTo>
                  <a:lnTo>
                    <a:pt x="4" y="50"/>
                  </a:lnTo>
                  <a:lnTo>
                    <a:pt x="7" y="52"/>
                  </a:lnTo>
                  <a:lnTo>
                    <a:pt x="9" y="5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0">
              <a:extLst>
                <a:ext uri="{FF2B5EF4-FFF2-40B4-BE49-F238E27FC236}">
                  <a16:creationId xmlns:a16="http://schemas.microsoft.com/office/drawing/2014/main" id="{DF8456F2-717B-4416-9B7D-C5834701A80C}"/>
                </a:ext>
              </a:extLst>
            </p:cNvPr>
            <p:cNvSpPr>
              <a:spLocks/>
            </p:cNvSpPr>
            <p:nvPr/>
          </p:nvSpPr>
          <p:spPr bwMode="auto">
            <a:xfrm>
              <a:off x="1183" y="2705"/>
              <a:ext cx="101" cy="51"/>
            </a:xfrm>
            <a:custGeom>
              <a:avLst/>
              <a:gdLst>
                <a:gd name="T0" fmla="*/ 17611 w 60"/>
                <a:gd name="T1" fmla="*/ 2863 h 39"/>
                <a:gd name="T2" fmla="*/ 19047 w 60"/>
                <a:gd name="T3" fmla="*/ 2472 h 39"/>
                <a:gd name="T4" fmla="*/ 19047 w 60"/>
                <a:gd name="T5" fmla="*/ 2360 h 39"/>
                <a:gd name="T6" fmla="*/ 19047 w 60"/>
                <a:gd name="T7" fmla="*/ 2189 h 39"/>
                <a:gd name="T8" fmla="*/ 32062 w 60"/>
                <a:gd name="T9" fmla="*/ 1950 h 39"/>
                <a:gd name="T10" fmla="*/ 42428 w 60"/>
                <a:gd name="T11" fmla="*/ 1810 h 39"/>
                <a:gd name="T12" fmla="*/ 49902 w 60"/>
                <a:gd name="T13" fmla="*/ 1788 h 39"/>
                <a:gd name="T14" fmla="*/ 49902 w 60"/>
                <a:gd name="T15" fmla="*/ 1619 h 39"/>
                <a:gd name="T16" fmla="*/ 58469 w 60"/>
                <a:gd name="T17" fmla="*/ 1445 h 39"/>
                <a:gd name="T18" fmla="*/ 58469 w 60"/>
                <a:gd name="T19" fmla="*/ 1367 h 39"/>
                <a:gd name="T20" fmla="*/ 75107 w 60"/>
                <a:gd name="T21" fmla="*/ 1238 h 39"/>
                <a:gd name="T22" fmla="*/ 75107 w 60"/>
                <a:gd name="T23" fmla="*/ 1105 h 39"/>
                <a:gd name="T24" fmla="*/ 90851 w 60"/>
                <a:gd name="T25" fmla="*/ 872 h 39"/>
                <a:gd name="T26" fmla="*/ 108807 w 60"/>
                <a:gd name="T27" fmla="*/ 799 h 39"/>
                <a:gd name="T28" fmla="*/ 115965 w 60"/>
                <a:gd name="T29" fmla="*/ 667 h 39"/>
                <a:gd name="T30" fmla="*/ 126430 w 60"/>
                <a:gd name="T31" fmla="*/ 554 h 39"/>
                <a:gd name="T32" fmla="*/ 141403 w 60"/>
                <a:gd name="T33" fmla="*/ 510 h 39"/>
                <a:gd name="T34" fmla="*/ 158334 w 60"/>
                <a:gd name="T35" fmla="*/ 390 h 39"/>
                <a:gd name="T36" fmla="*/ 165679 w 60"/>
                <a:gd name="T37" fmla="*/ 424 h 39"/>
                <a:gd name="T38" fmla="*/ 177440 w 60"/>
                <a:gd name="T39" fmla="*/ 298 h 39"/>
                <a:gd name="T40" fmla="*/ 202377 w 60"/>
                <a:gd name="T41" fmla="*/ 228 h 39"/>
                <a:gd name="T42" fmla="*/ 220557 w 60"/>
                <a:gd name="T43" fmla="*/ 174 h 39"/>
                <a:gd name="T44" fmla="*/ 249186 w 60"/>
                <a:gd name="T45" fmla="*/ 228 h 39"/>
                <a:gd name="T46" fmla="*/ 249186 w 60"/>
                <a:gd name="T47" fmla="*/ 1 h 39"/>
                <a:gd name="T48" fmla="*/ 220557 w 60"/>
                <a:gd name="T49" fmla="*/ 0 h 39"/>
                <a:gd name="T50" fmla="*/ 202377 w 60"/>
                <a:gd name="T51" fmla="*/ 1 h 39"/>
                <a:gd name="T52" fmla="*/ 175939 w 60"/>
                <a:gd name="T53" fmla="*/ 0 h 39"/>
                <a:gd name="T54" fmla="*/ 158334 w 60"/>
                <a:gd name="T55" fmla="*/ 298 h 39"/>
                <a:gd name="T56" fmla="*/ 150756 w 60"/>
                <a:gd name="T57" fmla="*/ 228 h 39"/>
                <a:gd name="T58" fmla="*/ 137714 w 60"/>
                <a:gd name="T59" fmla="*/ 390 h 39"/>
                <a:gd name="T60" fmla="*/ 126430 w 60"/>
                <a:gd name="T61" fmla="*/ 424 h 39"/>
                <a:gd name="T62" fmla="*/ 120224 w 60"/>
                <a:gd name="T63" fmla="*/ 424 h 39"/>
                <a:gd name="T64" fmla="*/ 104518 w 60"/>
                <a:gd name="T65" fmla="*/ 510 h 39"/>
                <a:gd name="T66" fmla="*/ 86411 w 60"/>
                <a:gd name="T67" fmla="*/ 724 h 39"/>
                <a:gd name="T68" fmla="*/ 71420 w 60"/>
                <a:gd name="T69" fmla="*/ 947 h 39"/>
                <a:gd name="T70" fmla="*/ 66062 w 60"/>
                <a:gd name="T71" fmla="*/ 1105 h 39"/>
                <a:gd name="T72" fmla="*/ 62090 w 60"/>
                <a:gd name="T73" fmla="*/ 1105 h 39"/>
                <a:gd name="T74" fmla="*/ 49902 w 60"/>
                <a:gd name="T75" fmla="*/ 1367 h 39"/>
                <a:gd name="T76" fmla="*/ 42428 w 60"/>
                <a:gd name="T77" fmla="*/ 1445 h 39"/>
                <a:gd name="T78" fmla="*/ 32062 w 60"/>
                <a:gd name="T79" fmla="*/ 1491 h 39"/>
                <a:gd name="T80" fmla="*/ 32062 w 60"/>
                <a:gd name="T81" fmla="*/ 1491 h 39"/>
                <a:gd name="T82" fmla="*/ 32062 w 60"/>
                <a:gd name="T83" fmla="*/ 1810 h 39"/>
                <a:gd name="T84" fmla="*/ 25205 w 60"/>
                <a:gd name="T85" fmla="*/ 1810 h 39"/>
                <a:gd name="T86" fmla="*/ 17611 w 60"/>
                <a:gd name="T87" fmla="*/ 2189 h 39"/>
                <a:gd name="T88" fmla="*/ 11315 w 60"/>
                <a:gd name="T89" fmla="*/ 2360 h 39"/>
                <a:gd name="T90" fmla="*/ 3993 w 60"/>
                <a:gd name="T91" fmla="*/ 2367 h 39"/>
                <a:gd name="T92" fmla="*/ 0 w 60"/>
                <a:gd name="T93" fmla="*/ 2768 h 39"/>
                <a:gd name="T94" fmla="*/ 17611 w 60"/>
                <a:gd name="T95" fmla="*/ 2863 h 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0"/>
                <a:gd name="T145" fmla="*/ 0 h 39"/>
                <a:gd name="T146" fmla="*/ 60 w 60"/>
                <a:gd name="T147" fmla="*/ 39 h 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0" h="39">
                  <a:moveTo>
                    <a:pt x="4" y="39"/>
                  </a:moveTo>
                  <a:lnTo>
                    <a:pt x="5" y="34"/>
                  </a:lnTo>
                  <a:lnTo>
                    <a:pt x="5" y="32"/>
                  </a:lnTo>
                  <a:lnTo>
                    <a:pt x="5" y="30"/>
                  </a:lnTo>
                  <a:lnTo>
                    <a:pt x="8" y="27"/>
                  </a:lnTo>
                  <a:lnTo>
                    <a:pt x="10" y="25"/>
                  </a:lnTo>
                  <a:lnTo>
                    <a:pt x="12" y="24"/>
                  </a:lnTo>
                  <a:lnTo>
                    <a:pt x="12" y="22"/>
                  </a:lnTo>
                  <a:lnTo>
                    <a:pt x="14" y="20"/>
                  </a:lnTo>
                  <a:lnTo>
                    <a:pt x="14" y="18"/>
                  </a:lnTo>
                  <a:lnTo>
                    <a:pt x="18" y="17"/>
                  </a:lnTo>
                  <a:lnTo>
                    <a:pt x="18" y="15"/>
                  </a:lnTo>
                  <a:lnTo>
                    <a:pt x="22" y="12"/>
                  </a:lnTo>
                  <a:lnTo>
                    <a:pt x="26" y="11"/>
                  </a:lnTo>
                  <a:lnTo>
                    <a:pt x="28" y="9"/>
                  </a:lnTo>
                  <a:lnTo>
                    <a:pt x="30" y="8"/>
                  </a:lnTo>
                  <a:lnTo>
                    <a:pt x="34" y="7"/>
                  </a:lnTo>
                  <a:lnTo>
                    <a:pt x="38" y="5"/>
                  </a:lnTo>
                  <a:lnTo>
                    <a:pt x="40" y="6"/>
                  </a:lnTo>
                  <a:lnTo>
                    <a:pt x="43" y="4"/>
                  </a:lnTo>
                  <a:lnTo>
                    <a:pt x="49" y="3"/>
                  </a:lnTo>
                  <a:lnTo>
                    <a:pt x="53" y="2"/>
                  </a:lnTo>
                  <a:lnTo>
                    <a:pt x="60" y="3"/>
                  </a:lnTo>
                  <a:lnTo>
                    <a:pt x="60" y="1"/>
                  </a:lnTo>
                  <a:lnTo>
                    <a:pt x="53" y="0"/>
                  </a:lnTo>
                  <a:lnTo>
                    <a:pt x="49" y="1"/>
                  </a:lnTo>
                  <a:lnTo>
                    <a:pt x="42" y="0"/>
                  </a:lnTo>
                  <a:lnTo>
                    <a:pt x="38" y="4"/>
                  </a:lnTo>
                  <a:lnTo>
                    <a:pt x="36" y="3"/>
                  </a:lnTo>
                  <a:lnTo>
                    <a:pt x="33" y="5"/>
                  </a:lnTo>
                  <a:lnTo>
                    <a:pt x="30" y="6"/>
                  </a:lnTo>
                  <a:lnTo>
                    <a:pt x="29" y="6"/>
                  </a:lnTo>
                  <a:lnTo>
                    <a:pt x="25" y="7"/>
                  </a:lnTo>
                  <a:lnTo>
                    <a:pt x="21" y="10"/>
                  </a:lnTo>
                  <a:lnTo>
                    <a:pt x="17" y="13"/>
                  </a:lnTo>
                  <a:lnTo>
                    <a:pt x="16" y="15"/>
                  </a:lnTo>
                  <a:lnTo>
                    <a:pt x="15" y="15"/>
                  </a:lnTo>
                  <a:lnTo>
                    <a:pt x="12" y="18"/>
                  </a:lnTo>
                  <a:lnTo>
                    <a:pt x="10" y="20"/>
                  </a:lnTo>
                  <a:lnTo>
                    <a:pt x="8" y="21"/>
                  </a:lnTo>
                  <a:lnTo>
                    <a:pt x="8" y="25"/>
                  </a:lnTo>
                  <a:lnTo>
                    <a:pt x="6" y="25"/>
                  </a:lnTo>
                  <a:lnTo>
                    <a:pt x="4" y="30"/>
                  </a:lnTo>
                  <a:lnTo>
                    <a:pt x="3" y="32"/>
                  </a:lnTo>
                  <a:lnTo>
                    <a:pt x="1" y="33"/>
                  </a:lnTo>
                  <a:lnTo>
                    <a:pt x="0" y="38"/>
                  </a:lnTo>
                  <a:lnTo>
                    <a:pt x="4" y="3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1">
              <a:extLst>
                <a:ext uri="{FF2B5EF4-FFF2-40B4-BE49-F238E27FC236}">
                  <a16:creationId xmlns:a16="http://schemas.microsoft.com/office/drawing/2014/main" id="{74F5F76C-35FC-4E91-85FD-3E4B48D27A3A}"/>
                </a:ext>
              </a:extLst>
            </p:cNvPr>
            <p:cNvSpPr>
              <a:spLocks/>
            </p:cNvSpPr>
            <p:nvPr/>
          </p:nvSpPr>
          <p:spPr bwMode="auto">
            <a:xfrm>
              <a:off x="1284" y="2704"/>
              <a:ext cx="132" cy="63"/>
            </a:xfrm>
            <a:custGeom>
              <a:avLst/>
              <a:gdLst>
                <a:gd name="T0" fmla="*/ 0 w 78"/>
                <a:gd name="T1" fmla="*/ 326 h 48"/>
                <a:gd name="T2" fmla="*/ 7876 w 78"/>
                <a:gd name="T3" fmla="*/ 189 h 48"/>
                <a:gd name="T4" fmla="*/ 7876 w 78"/>
                <a:gd name="T5" fmla="*/ 189 h 48"/>
                <a:gd name="T6" fmla="*/ 7876 w 78"/>
                <a:gd name="T7" fmla="*/ 189 h 48"/>
                <a:gd name="T8" fmla="*/ 18930 w 78"/>
                <a:gd name="T9" fmla="*/ 326 h 48"/>
                <a:gd name="T10" fmla="*/ 80452 w 78"/>
                <a:gd name="T11" fmla="*/ 486 h 48"/>
                <a:gd name="T12" fmla="*/ 99811 w 78"/>
                <a:gd name="T13" fmla="*/ 562 h 48"/>
                <a:gd name="T14" fmla="*/ 122997 w 78"/>
                <a:gd name="T15" fmla="*/ 638 h 48"/>
                <a:gd name="T16" fmla="*/ 130795 w 78"/>
                <a:gd name="T17" fmla="*/ 638 h 48"/>
                <a:gd name="T18" fmla="*/ 162458 w 78"/>
                <a:gd name="T19" fmla="*/ 837 h 48"/>
                <a:gd name="T20" fmla="*/ 185008 w 78"/>
                <a:gd name="T21" fmla="*/ 1008 h 48"/>
                <a:gd name="T22" fmla="*/ 198208 w 78"/>
                <a:gd name="T23" fmla="*/ 1176 h 48"/>
                <a:gd name="T24" fmla="*/ 208149 w 78"/>
                <a:gd name="T25" fmla="*/ 1272 h 48"/>
                <a:gd name="T26" fmla="*/ 235133 w 78"/>
                <a:gd name="T27" fmla="*/ 1544 h 48"/>
                <a:gd name="T28" fmla="*/ 243875 w 78"/>
                <a:gd name="T29" fmla="*/ 1670 h 48"/>
                <a:gd name="T30" fmla="*/ 255853 w 78"/>
                <a:gd name="T31" fmla="*/ 1911 h 48"/>
                <a:gd name="T32" fmla="*/ 274929 w 78"/>
                <a:gd name="T33" fmla="*/ 2067 h 48"/>
                <a:gd name="T34" fmla="*/ 280732 w 78"/>
                <a:gd name="T35" fmla="*/ 2067 h 48"/>
                <a:gd name="T36" fmla="*/ 300578 w 78"/>
                <a:gd name="T37" fmla="*/ 2429 h 48"/>
                <a:gd name="T38" fmla="*/ 313090 w 78"/>
                <a:gd name="T39" fmla="*/ 2713 h 48"/>
                <a:gd name="T40" fmla="*/ 325922 w 78"/>
                <a:gd name="T41" fmla="*/ 3031 h 48"/>
                <a:gd name="T42" fmla="*/ 331532 w 78"/>
                <a:gd name="T43" fmla="*/ 3292 h 48"/>
                <a:gd name="T44" fmla="*/ 344285 w 78"/>
                <a:gd name="T45" fmla="*/ 3629 h 48"/>
                <a:gd name="T46" fmla="*/ 352252 w 78"/>
                <a:gd name="T47" fmla="*/ 3742 h 48"/>
                <a:gd name="T48" fmla="*/ 347598 w 78"/>
                <a:gd name="T49" fmla="*/ 3262 h 48"/>
                <a:gd name="T50" fmla="*/ 335429 w 78"/>
                <a:gd name="T51" fmla="*/ 2991 h 48"/>
                <a:gd name="T52" fmla="*/ 325922 w 78"/>
                <a:gd name="T53" fmla="*/ 2660 h 48"/>
                <a:gd name="T54" fmla="*/ 307838 w 78"/>
                <a:gd name="T55" fmla="*/ 2309 h 48"/>
                <a:gd name="T56" fmla="*/ 289584 w 78"/>
                <a:gd name="T57" fmla="*/ 2027 h 48"/>
                <a:gd name="T58" fmla="*/ 285849 w 78"/>
                <a:gd name="T59" fmla="*/ 1893 h 48"/>
                <a:gd name="T60" fmla="*/ 273612 w 78"/>
                <a:gd name="T61" fmla="*/ 1670 h 48"/>
                <a:gd name="T62" fmla="*/ 253731 w 78"/>
                <a:gd name="T63" fmla="*/ 1456 h 48"/>
                <a:gd name="T64" fmla="*/ 248495 w 78"/>
                <a:gd name="T65" fmla="*/ 1323 h 48"/>
                <a:gd name="T66" fmla="*/ 216769 w 78"/>
                <a:gd name="T67" fmla="*/ 1099 h 48"/>
                <a:gd name="T68" fmla="*/ 208149 w 78"/>
                <a:gd name="T69" fmla="*/ 969 h 48"/>
                <a:gd name="T70" fmla="*/ 195905 w 78"/>
                <a:gd name="T71" fmla="*/ 768 h 48"/>
                <a:gd name="T72" fmla="*/ 177614 w 78"/>
                <a:gd name="T73" fmla="*/ 738 h 48"/>
                <a:gd name="T74" fmla="*/ 162458 w 78"/>
                <a:gd name="T75" fmla="*/ 738 h 48"/>
                <a:gd name="T76" fmla="*/ 130795 w 78"/>
                <a:gd name="T77" fmla="*/ 486 h 48"/>
                <a:gd name="T78" fmla="*/ 122997 w 78"/>
                <a:gd name="T79" fmla="*/ 486 h 48"/>
                <a:gd name="T80" fmla="*/ 99811 w 78"/>
                <a:gd name="T81" fmla="*/ 428 h 48"/>
                <a:gd name="T82" fmla="*/ 80452 w 78"/>
                <a:gd name="T83" fmla="*/ 248 h 48"/>
                <a:gd name="T84" fmla="*/ 18930 w 78"/>
                <a:gd name="T85" fmla="*/ 1 h 48"/>
                <a:gd name="T86" fmla="*/ 7876 w 78"/>
                <a:gd name="T87" fmla="*/ 1 h 48"/>
                <a:gd name="T88" fmla="*/ 4654 w 78"/>
                <a:gd name="T89" fmla="*/ 0 h 48"/>
                <a:gd name="T90" fmla="*/ 0 w 78"/>
                <a:gd name="T91" fmla="*/ 189 h 48"/>
                <a:gd name="T92" fmla="*/ 0 w 78"/>
                <a:gd name="T93" fmla="*/ 189 h 48"/>
                <a:gd name="T94" fmla="*/ 0 w 78"/>
                <a:gd name="T95" fmla="*/ 326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48"/>
                <a:gd name="T146" fmla="*/ 78 w 78"/>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48">
                  <a:moveTo>
                    <a:pt x="0" y="4"/>
                  </a:moveTo>
                  <a:lnTo>
                    <a:pt x="2" y="2"/>
                  </a:lnTo>
                  <a:lnTo>
                    <a:pt x="4" y="4"/>
                  </a:lnTo>
                  <a:lnTo>
                    <a:pt x="18" y="6"/>
                  </a:lnTo>
                  <a:lnTo>
                    <a:pt x="22" y="7"/>
                  </a:lnTo>
                  <a:lnTo>
                    <a:pt x="27" y="8"/>
                  </a:lnTo>
                  <a:lnTo>
                    <a:pt x="29" y="8"/>
                  </a:lnTo>
                  <a:lnTo>
                    <a:pt x="36" y="11"/>
                  </a:lnTo>
                  <a:lnTo>
                    <a:pt x="41" y="13"/>
                  </a:lnTo>
                  <a:lnTo>
                    <a:pt x="44" y="15"/>
                  </a:lnTo>
                  <a:lnTo>
                    <a:pt x="46" y="16"/>
                  </a:lnTo>
                  <a:lnTo>
                    <a:pt x="52" y="20"/>
                  </a:lnTo>
                  <a:lnTo>
                    <a:pt x="54" y="21"/>
                  </a:lnTo>
                  <a:lnTo>
                    <a:pt x="57" y="25"/>
                  </a:lnTo>
                  <a:lnTo>
                    <a:pt x="61" y="27"/>
                  </a:lnTo>
                  <a:lnTo>
                    <a:pt x="62" y="27"/>
                  </a:lnTo>
                  <a:lnTo>
                    <a:pt x="66" y="31"/>
                  </a:lnTo>
                  <a:lnTo>
                    <a:pt x="69" y="35"/>
                  </a:lnTo>
                  <a:lnTo>
                    <a:pt x="72" y="39"/>
                  </a:lnTo>
                  <a:lnTo>
                    <a:pt x="73" y="43"/>
                  </a:lnTo>
                  <a:lnTo>
                    <a:pt x="76" y="47"/>
                  </a:lnTo>
                  <a:lnTo>
                    <a:pt x="78" y="48"/>
                  </a:lnTo>
                  <a:lnTo>
                    <a:pt x="77" y="42"/>
                  </a:lnTo>
                  <a:lnTo>
                    <a:pt x="74" y="38"/>
                  </a:lnTo>
                  <a:lnTo>
                    <a:pt x="72" y="34"/>
                  </a:lnTo>
                  <a:lnTo>
                    <a:pt x="68" y="30"/>
                  </a:lnTo>
                  <a:lnTo>
                    <a:pt x="64" y="26"/>
                  </a:lnTo>
                  <a:lnTo>
                    <a:pt x="63" y="24"/>
                  </a:lnTo>
                  <a:lnTo>
                    <a:pt x="60" y="21"/>
                  </a:lnTo>
                  <a:lnTo>
                    <a:pt x="56" y="19"/>
                  </a:lnTo>
                  <a:lnTo>
                    <a:pt x="55" y="17"/>
                  </a:lnTo>
                  <a:lnTo>
                    <a:pt x="48" y="14"/>
                  </a:lnTo>
                  <a:lnTo>
                    <a:pt x="46" y="12"/>
                  </a:lnTo>
                  <a:lnTo>
                    <a:pt x="43" y="10"/>
                  </a:lnTo>
                  <a:lnTo>
                    <a:pt x="39" y="9"/>
                  </a:lnTo>
                  <a:lnTo>
                    <a:pt x="36" y="9"/>
                  </a:lnTo>
                  <a:lnTo>
                    <a:pt x="29" y="6"/>
                  </a:lnTo>
                  <a:lnTo>
                    <a:pt x="27" y="6"/>
                  </a:lnTo>
                  <a:lnTo>
                    <a:pt x="22" y="5"/>
                  </a:lnTo>
                  <a:lnTo>
                    <a:pt x="18" y="3"/>
                  </a:lnTo>
                  <a:lnTo>
                    <a:pt x="4" y="1"/>
                  </a:lnTo>
                  <a:lnTo>
                    <a:pt x="2" y="1"/>
                  </a:lnTo>
                  <a:lnTo>
                    <a:pt x="1" y="0"/>
                  </a:lnTo>
                  <a:lnTo>
                    <a:pt x="0" y="2"/>
                  </a:lnTo>
                  <a:lnTo>
                    <a:pt x="0"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2">
              <a:extLst>
                <a:ext uri="{FF2B5EF4-FFF2-40B4-BE49-F238E27FC236}">
                  <a16:creationId xmlns:a16="http://schemas.microsoft.com/office/drawing/2014/main" id="{FD2A5886-0653-4788-8840-4D2D4370180B}"/>
                </a:ext>
              </a:extLst>
            </p:cNvPr>
            <p:cNvSpPr>
              <a:spLocks/>
            </p:cNvSpPr>
            <p:nvPr/>
          </p:nvSpPr>
          <p:spPr bwMode="auto">
            <a:xfrm>
              <a:off x="1413" y="2765"/>
              <a:ext cx="25" cy="100"/>
            </a:xfrm>
            <a:custGeom>
              <a:avLst/>
              <a:gdLst>
                <a:gd name="T0" fmla="*/ 0 w 15"/>
                <a:gd name="T1" fmla="*/ 0 h 76"/>
                <a:gd name="T2" fmla="*/ 0 w 15"/>
                <a:gd name="T3" fmla="*/ 0 h 76"/>
                <a:gd name="T4" fmla="*/ 6147 w 15"/>
                <a:gd name="T5" fmla="*/ 192 h 76"/>
                <a:gd name="T6" fmla="*/ 3688 w 15"/>
                <a:gd name="T7" fmla="*/ 492 h 76"/>
                <a:gd name="T8" fmla="*/ 10245 w 15"/>
                <a:gd name="T9" fmla="*/ 647 h 76"/>
                <a:gd name="T10" fmla="*/ 21542 w 15"/>
                <a:gd name="T11" fmla="*/ 997 h 76"/>
                <a:gd name="T12" fmla="*/ 25292 w 15"/>
                <a:gd name="T13" fmla="*/ 1120 h 76"/>
                <a:gd name="T14" fmla="*/ 25292 w 15"/>
                <a:gd name="T15" fmla="*/ 1312 h 76"/>
                <a:gd name="T16" fmla="*/ 32255 w 15"/>
                <a:gd name="T17" fmla="*/ 1474 h 76"/>
                <a:gd name="T18" fmla="*/ 32255 w 15"/>
                <a:gd name="T19" fmla="*/ 1474 h 76"/>
                <a:gd name="T20" fmla="*/ 28458 w 15"/>
                <a:gd name="T21" fmla="*/ 1726 h 76"/>
                <a:gd name="T22" fmla="*/ 35903 w 15"/>
                <a:gd name="T23" fmla="*/ 1772 h 76"/>
                <a:gd name="T24" fmla="*/ 37978 w 15"/>
                <a:gd name="T25" fmla="*/ 2122 h 76"/>
                <a:gd name="T26" fmla="*/ 37978 w 15"/>
                <a:gd name="T27" fmla="*/ 2213 h 76"/>
                <a:gd name="T28" fmla="*/ 42153 w 15"/>
                <a:gd name="T29" fmla="*/ 2332 h 76"/>
                <a:gd name="T30" fmla="*/ 42153 w 15"/>
                <a:gd name="T31" fmla="*/ 2659 h 76"/>
                <a:gd name="T32" fmla="*/ 42153 w 15"/>
                <a:gd name="T33" fmla="*/ 2814 h 76"/>
                <a:gd name="T34" fmla="*/ 37978 w 15"/>
                <a:gd name="T35" fmla="*/ 3068 h 76"/>
                <a:gd name="T36" fmla="*/ 47430 w 15"/>
                <a:gd name="T37" fmla="*/ 3247 h 76"/>
                <a:gd name="T38" fmla="*/ 42153 w 15"/>
                <a:gd name="T39" fmla="*/ 3932 h 76"/>
                <a:gd name="T40" fmla="*/ 32255 w 15"/>
                <a:gd name="T41" fmla="*/ 4107 h 76"/>
                <a:gd name="T42" fmla="*/ 28458 w 15"/>
                <a:gd name="T43" fmla="*/ 4687 h 76"/>
                <a:gd name="T44" fmla="*/ 21542 w 15"/>
                <a:gd name="T45" fmla="*/ 4862 h 76"/>
                <a:gd name="T46" fmla="*/ 21542 w 15"/>
                <a:gd name="T47" fmla="*/ 5059 h 76"/>
                <a:gd name="T48" fmla="*/ 17075 w 15"/>
                <a:gd name="T49" fmla="*/ 5404 h 76"/>
                <a:gd name="T50" fmla="*/ 10245 w 15"/>
                <a:gd name="T51" fmla="*/ 5812 h 76"/>
                <a:gd name="T52" fmla="*/ 6147 w 15"/>
                <a:gd name="T53" fmla="*/ 6058 h 76"/>
                <a:gd name="T54" fmla="*/ 6147 w 15"/>
                <a:gd name="T55" fmla="*/ 6058 h 76"/>
                <a:gd name="T56" fmla="*/ 15175 w 15"/>
                <a:gd name="T57" fmla="*/ 6167 h 76"/>
                <a:gd name="T58" fmla="*/ 15175 w 15"/>
                <a:gd name="T59" fmla="*/ 6167 h 76"/>
                <a:gd name="T60" fmla="*/ 17075 w 15"/>
                <a:gd name="T61" fmla="*/ 5812 h 76"/>
                <a:gd name="T62" fmla="*/ 25292 w 15"/>
                <a:gd name="T63" fmla="*/ 5404 h 76"/>
                <a:gd name="T64" fmla="*/ 35903 w 15"/>
                <a:gd name="T65" fmla="*/ 5174 h 76"/>
                <a:gd name="T66" fmla="*/ 35903 w 15"/>
                <a:gd name="T67" fmla="*/ 5042 h 76"/>
                <a:gd name="T68" fmla="*/ 42153 w 15"/>
                <a:gd name="T69" fmla="*/ 4834 h 76"/>
                <a:gd name="T70" fmla="*/ 47430 w 15"/>
                <a:gd name="T71" fmla="*/ 4107 h 76"/>
                <a:gd name="T72" fmla="*/ 47430 w 15"/>
                <a:gd name="T73" fmla="*/ 4037 h 76"/>
                <a:gd name="T74" fmla="*/ 53758 w 15"/>
                <a:gd name="T75" fmla="*/ 3301 h 76"/>
                <a:gd name="T76" fmla="*/ 53758 w 15"/>
                <a:gd name="T77" fmla="*/ 3121 h 76"/>
                <a:gd name="T78" fmla="*/ 53758 w 15"/>
                <a:gd name="T79" fmla="*/ 2814 h 76"/>
                <a:gd name="T80" fmla="*/ 48325 w 15"/>
                <a:gd name="T81" fmla="*/ 2659 h 76"/>
                <a:gd name="T82" fmla="*/ 48325 w 15"/>
                <a:gd name="T83" fmla="*/ 2271 h 76"/>
                <a:gd name="T84" fmla="*/ 53758 w 15"/>
                <a:gd name="T85" fmla="*/ 2122 h 76"/>
                <a:gd name="T86" fmla="*/ 47430 w 15"/>
                <a:gd name="T87" fmla="*/ 1939 h 76"/>
                <a:gd name="T88" fmla="*/ 47430 w 15"/>
                <a:gd name="T89" fmla="*/ 1772 h 76"/>
                <a:gd name="T90" fmla="*/ 42153 w 15"/>
                <a:gd name="T91" fmla="*/ 1613 h 76"/>
                <a:gd name="T92" fmla="*/ 42153 w 15"/>
                <a:gd name="T93" fmla="*/ 1474 h 76"/>
                <a:gd name="T94" fmla="*/ 37978 w 15"/>
                <a:gd name="T95" fmla="*/ 1312 h 76"/>
                <a:gd name="T96" fmla="*/ 32255 w 15"/>
                <a:gd name="T97" fmla="*/ 1120 h 76"/>
                <a:gd name="T98" fmla="*/ 32255 w 15"/>
                <a:gd name="T99" fmla="*/ 1024 h 76"/>
                <a:gd name="T100" fmla="*/ 28458 w 15"/>
                <a:gd name="T101" fmla="*/ 778 h 76"/>
                <a:gd name="T102" fmla="*/ 21542 w 15"/>
                <a:gd name="T103" fmla="*/ 576 h 76"/>
                <a:gd name="T104" fmla="*/ 17075 w 15"/>
                <a:gd name="T105" fmla="*/ 438 h 76"/>
                <a:gd name="T106" fmla="*/ 10245 w 15"/>
                <a:gd name="T107" fmla="*/ 333 h 76"/>
                <a:gd name="T108" fmla="*/ 10245 w 15"/>
                <a:gd name="T109" fmla="*/ 253 h 76"/>
                <a:gd name="T110" fmla="*/ 6147 w 15"/>
                <a:gd name="T111" fmla="*/ 1 h 76"/>
                <a:gd name="T112" fmla="*/ 6147 w 15"/>
                <a:gd name="T113" fmla="*/ 1 h 76"/>
                <a:gd name="T114" fmla="*/ 0 w 15"/>
                <a:gd name="T115" fmla="*/ 0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
                <a:gd name="T175" fmla="*/ 0 h 76"/>
                <a:gd name="T176" fmla="*/ 15 w 15"/>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 h="76">
                  <a:moveTo>
                    <a:pt x="0" y="0"/>
                  </a:moveTo>
                  <a:lnTo>
                    <a:pt x="0" y="0"/>
                  </a:lnTo>
                  <a:lnTo>
                    <a:pt x="2" y="2"/>
                  </a:lnTo>
                  <a:lnTo>
                    <a:pt x="1" y="6"/>
                  </a:lnTo>
                  <a:lnTo>
                    <a:pt x="3" y="8"/>
                  </a:lnTo>
                  <a:lnTo>
                    <a:pt x="6" y="12"/>
                  </a:lnTo>
                  <a:lnTo>
                    <a:pt x="7" y="14"/>
                  </a:lnTo>
                  <a:lnTo>
                    <a:pt x="7" y="16"/>
                  </a:lnTo>
                  <a:lnTo>
                    <a:pt x="9" y="18"/>
                  </a:lnTo>
                  <a:lnTo>
                    <a:pt x="8" y="21"/>
                  </a:lnTo>
                  <a:lnTo>
                    <a:pt x="10" y="22"/>
                  </a:lnTo>
                  <a:lnTo>
                    <a:pt x="11" y="26"/>
                  </a:lnTo>
                  <a:lnTo>
                    <a:pt x="11" y="27"/>
                  </a:lnTo>
                  <a:lnTo>
                    <a:pt x="12" y="29"/>
                  </a:lnTo>
                  <a:lnTo>
                    <a:pt x="12" y="33"/>
                  </a:lnTo>
                  <a:lnTo>
                    <a:pt x="12" y="35"/>
                  </a:lnTo>
                  <a:lnTo>
                    <a:pt x="11" y="38"/>
                  </a:lnTo>
                  <a:lnTo>
                    <a:pt x="13" y="40"/>
                  </a:lnTo>
                  <a:lnTo>
                    <a:pt x="12" y="49"/>
                  </a:lnTo>
                  <a:lnTo>
                    <a:pt x="9" y="51"/>
                  </a:lnTo>
                  <a:lnTo>
                    <a:pt x="8" y="58"/>
                  </a:lnTo>
                  <a:lnTo>
                    <a:pt x="6" y="60"/>
                  </a:lnTo>
                  <a:lnTo>
                    <a:pt x="6" y="63"/>
                  </a:lnTo>
                  <a:lnTo>
                    <a:pt x="5" y="67"/>
                  </a:lnTo>
                  <a:lnTo>
                    <a:pt x="3" y="72"/>
                  </a:lnTo>
                  <a:lnTo>
                    <a:pt x="2" y="75"/>
                  </a:lnTo>
                  <a:lnTo>
                    <a:pt x="4" y="76"/>
                  </a:lnTo>
                  <a:lnTo>
                    <a:pt x="5" y="72"/>
                  </a:lnTo>
                  <a:lnTo>
                    <a:pt x="7" y="67"/>
                  </a:lnTo>
                  <a:lnTo>
                    <a:pt x="10" y="64"/>
                  </a:lnTo>
                  <a:lnTo>
                    <a:pt x="10" y="62"/>
                  </a:lnTo>
                  <a:lnTo>
                    <a:pt x="12" y="59"/>
                  </a:lnTo>
                  <a:lnTo>
                    <a:pt x="13" y="51"/>
                  </a:lnTo>
                  <a:lnTo>
                    <a:pt x="13" y="50"/>
                  </a:lnTo>
                  <a:lnTo>
                    <a:pt x="15" y="41"/>
                  </a:lnTo>
                  <a:lnTo>
                    <a:pt x="15" y="39"/>
                  </a:lnTo>
                  <a:lnTo>
                    <a:pt x="15" y="35"/>
                  </a:lnTo>
                  <a:lnTo>
                    <a:pt x="14" y="33"/>
                  </a:lnTo>
                  <a:lnTo>
                    <a:pt x="14" y="28"/>
                  </a:lnTo>
                  <a:lnTo>
                    <a:pt x="15" y="26"/>
                  </a:lnTo>
                  <a:lnTo>
                    <a:pt x="13" y="24"/>
                  </a:lnTo>
                  <a:lnTo>
                    <a:pt x="13" y="22"/>
                  </a:lnTo>
                  <a:lnTo>
                    <a:pt x="12" y="20"/>
                  </a:lnTo>
                  <a:lnTo>
                    <a:pt x="12" y="18"/>
                  </a:lnTo>
                  <a:lnTo>
                    <a:pt x="11" y="16"/>
                  </a:lnTo>
                  <a:lnTo>
                    <a:pt x="9" y="14"/>
                  </a:lnTo>
                  <a:lnTo>
                    <a:pt x="9" y="13"/>
                  </a:lnTo>
                  <a:lnTo>
                    <a:pt x="8" y="10"/>
                  </a:lnTo>
                  <a:lnTo>
                    <a:pt x="6" y="7"/>
                  </a:lnTo>
                  <a:lnTo>
                    <a:pt x="5" y="5"/>
                  </a:lnTo>
                  <a:lnTo>
                    <a:pt x="3" y="4"/>
                  </a:lnTo>
                  <a:lnTo>
                    <a:pt x="3" y="3"/>
                  </a:lnTo>
                  <a:lnTo>
                    <a:pt x="2" y="1"/>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43">
              <a:extLst>
                <a:ext uri="{FF2B5EF4-FFF2-40B4-BE49-F238E27FC236}">
                  <a16:creationId xmlns:a16="http://schemas.microsoft.com/office/drawing/2014/main" id="{9E9F6FF3-F396-49AC-8F8E-F1AB2AC2865E}"/>
                </a:ext>
              </a:extLst>
            </p:cNvPr>
            <p:cNvSpPr>
              <a:spLocks/>
            </p:cNvSpPr>
            <p:nvPr/>
          </p:nvSpPr>
          <p:spPr bwMode="auto">
            <a:xfrm>
              <a:off x="1336" y="2862"/>
              <a:ext cx="83" cy="61"/>
            </a:xfrm>
            <a:custGeom>
              <a:avLst/>
              <a:gdLst>
                <a:gd name="T0" fmla="*/ 225931 w 49"/>
                <a:gd name="T1" fmla="*/ 351 h 46"/>
                <a:gd name="T2" fmla="*/ 225931 w 49"/>
                <a:gd name="T3" fmla="*/ 0 h 46"/>
                <a:gd name="T4" fmla="*/ 211338 w 49"/>
                <a:gd name="T5" fmla="*/ 1 h 46"/>
                <a:gd name="T6" fmla="*/ 211338 w 49"/>
                <a:gd name="T7" fmla="*/ 1 h 46"/>
                <a:gd name="T8" fmla="*/ 198492 w 49"/>
                <a:gd name="T9" fmla="*/ 465 h 46"/>
                <a:gd name="T10" fmla="*/ 198492 w 49"/>
                <a:gd name="T11" fmla="*/ 465 h 46"/>
                <a:gd name="T12" fmla="*/ 198492 w 49"/>
                <a:gd name="T13" fmla="*/ 615 h 46"/>
                <a:gd name="T14" fmla="*/ 186652 w 49"/>
                <a:gd name="T15" fmla="*/ 816 h 46"/>
                <a:gd name="T16" fmla="*/ 179441 w 49"/>
                <a:gd name="T17" fmla="*/ 818 h 46"/>
                <a:gd name="T18" fmla="*/ 179441 w 49"/>
                <a:gd name="T19" fmla="*/ 818 h 46"/>
                <a:gd name="T20" fmla="*/ 159485 w 49"/>
                <a:gd name="T21" fmla="*/ 1288 h 46"/>
                <a:gd name="T22" fmla="*/ 152210 w 49"/>
                <a:gd name="T23" fmla="*/ 1439 h 46"/>
                <a:gd name="T24" fmla="*/ 145723 w 49"/>
                <a:gd name="T25" fmla="*/ 1639 h 46"/>
                <a:gd name="T26" fmla="*/ 145723 w 49"/>
                <a:gd name="T27" fmla="*/ 1708 h 46"/>
                <a:gd name="T28" fmla="*/ 137639 w 49"/>
                <a:gd name="T29" fmla="*/ 2115 h 46"/>
                <a:gd name="T30" fmla="*/ 119954 w 49"/>
                <a:gd name="T31" fmla="*/ 2368 h 46"/>
                <a:gd name="T32" fmla="*/ 81257 w 49"/>
                <a:gd name="T33" fmla="*/ 2882 h 46"/>
                <a:gd name="T34" fmla="*/ 73657 w 49"/>
                <a:gd name="T35" fmla="*/ 3140 h 46"/>
                <a:gd name="T36" fmla="*/ 54604 w 49"/>
                <a:gd name="T37" fmla="*/ 3355 h 46"/>
                <a:gd name="T38" fmla="*/ 19031 w 49"/>
                <a:gd name="T39" fmla="*/ 3720 h 46"/>
                <a:gd name="T40" fmla="*/ 0 w 49"/>
                <a:gd name="T41" fmla="*/ 3720 h 46"/>
                <a:gd name="T42" fmla="*/ 0 w 49"/>
                <a:gd name="T43" fmla="*/ 3984 h 46"/>
                <a:gd name="T44" fmla="*/ 0 w 49"/>
                <a:gd name="T45" fmla="*/ 3822 h 46"/>
                <a:gd name="T46" fmla="*/ 4665 w 49"/>
                <a:gd name="T47" fmla="*/ 4189 h 46"/>
                <a:gd name="T48" fmla="*/ 13385 w 49"/>
                <a:gd name="T49" fmla="*/ 4164 h 46"/>
                <a:gd name="T50" fmla="*/ 7902 w 49"/>
                <a:gd name="T51" fmla="*/ 3964 h 46"/>
                <a:gd name="T52" fmla="*/ 13385 w 49"/>
                <a:gd name="T53" fmla="*/ 4164 h 46"/>
                <a:gd name="T54" fmla="*/ 59689 w 49"/>
                <a:gd name="T55" fmla="*/ 3720 h 46"/>
                <a:gd name="T56" fmla="*/ 86029 w 49"/>
                <a:gd name="T57" fmla="*/ 3347 h 46"/>
                <a:gd name="T58" fmla="*/ 86029 w 49"/>
                <a:gd name="T59" fmla="*/ 3140 h 46"/>
                <a:gd name="T60" fmla="*/ 133381 w 49"/>
                <a:gd name="T61" fmla="*/ 2530 h 46"/>
                <a:gd name="T62" fmla="*/ 145723 w 49"/>
                <a:gd name="T63" fmla="*/ 2115 h 46"/>
                <a:gd name="T64" fmla="*/ 156670 w 49"/>
                <a:gd name="T65" fmla="*/ 1972 h 46"/>
                <a:gd name="T66" fmla="*/ 156670 w 49"/>
                <a:gd name="T67" fmla="*/ 1903 h 46"/>
                <a:gd name="T68" fmla="*/ 164757 w 49"/>
                <a:gd name="T69" fmla="*/ 1639 h 46"/>
                <a:gd name="T70" fmla="*/ 172874 w 49"/>
                <a:gd name="T71" fmla="*/ 1435 h 46"/>
                <a:gd name="T72" fmla="*/ 186652 w 49"/>
                <a:gd name="T73" fmla="*/ 1085 h 46"/>
                <a:gd name="T74" fmla="*/ 198492 w 49"/>
                <a:gd name="T75" fmla="*/ 907 h 46"/>
                <a:gd name="T76" fmla="*/ 198492 w 49"/>
                <a:gd name="T77" fmla="*/ 907 h 46"/>
                <a:gd name="T78" fmla="*/ 206843 w 49"/>
                <a:gd name="T79" fmla="*/ 816 h 46"/>
                <a:gd name="T80" fmla="*/ 206843 w 49"/>
                <a:gd name="T81" fmla="*/ 617 h 46"/>
                <a:gd name="T82" fmla="*/ 217734 w 49"/>
                <a:gd name="T83" fmla="*/ 465 h 46"/>
                <a:gd name="T84" fmla="*/ 225931 w 49"/>
                <a:gd name="T85" fmla="*/ 200 h 46"/>
                <a:gd name="T86" fmla="*/ 217734 w 49"/>
                <a:gd name="T87" fmla="*/ 1 h 46"/>
                <a:gd name="T88" fmla="*/ 225931 w 49"/>
                <a:gd name="T89" fmla="*/ 351 h 46"/>
                <a:gd name="T90" fmla="*/ 225931 w 49"/>
                <a:gd name="T91" fmla="*/ 0 h 46"/>
                <a:gd name="T92" fmla="*/ 225931 w 49"/>
                <a:gd name="T93" fmla="*/ 351 h 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
                <a:gd name="T142" fmla="*/ 0 h 46"/>
                <a:gd name="T143" fmla="*/ 49 w 49"/>
                <a:gd name="T144" fmla="*/ 46 h 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 h="46">
                  <a:moveTo>
                    <a:pt x="49" y="4"/>
                  </a:moveTo>
                  <a:lnTo>
                    <a:pt x="49" y="0"/>
                  </a:lnTo>
                  <a:lnTo>
                    <a:pt x="46" y="1"/>
                  </a:lnTo>
                  <a:lnTo>
                    <a:pt x="43" y="5"/>
                  </a:lnTo>
                  <a:lnTo>
                    <a:pt x="43" y="6"/>
                  </a:lnTo>
                  <a:lnTo>
                    <a:pt x="41" y="8"/>
                  </a:lnTo>
                  <a:lnTo>
                    <a:pt x="39" y="9"/>
                  </a:lnTo>
                  <a:lnTo>
                    <a:pt x="35" y="14"/>
                  </a:lnTo>
                  <a:lnTo>
                    <a:pt x="33" y="16"/>
                  </a:lnTo>
                  <a:lnTo>
                    <a:pt x="32" y="18"/>
                  </a:lnTo>
                  <a:lnTo>
                    <a:pt x="32" y="19"/>
                  </a:lnTo>
                  <a:lnTo>
                    <a:pt x="30" y="23"/>
                  </a:lnTo>
                  <a:lnTo>
                    <a:pt x="26" y="26"/>
                  </a:lnTo>
                  <a:lnTo>
                    <a:pt x="18" y="32"/>
                  </a:lnTo>
                  <a:lnTo>
                    <a:pt x="16" y="34"/>
                  </a:lnTo>
                  <a:lnTo>
                    <a:pt x="12" y="37"/>
                  </a:lnTo>
                  <a:lnTo>
                    <a:pt x="4" y="41"/>
                  </a:lnTo>
                  <a:lnTo>
                    <a:pt x="0" y="41"/>
                  </a:lnTo>
                  <a:lnTo>
                    <a:pt x="0" y="44"/>
                  </a:lnTo>
                  <a:lnTo>
                    <a:pt x="0" y="42"/>
                  </a:lnTo>
                  <a:lnTo>
                    <a:pt x="1" y="46"/>
                  </a:lnTo>
                  <a:lnTo>
                    <a:pt x="3" y="45"/>
                  </a:lnTo>
                  <a:lnTo>
                    <a:pt x="2" y="43"/>
                  </a:lnTo>
                  <a:lnTo>
                    <a:pt x="3" y="45"/>
                  </a:lnTo>
                  <a:lnTo>
                    <a:pt x="13" y="41"/>
                  </a:lnTo>
                  <a:lnTo>
                    <a:pt x="19" y="36"/>
                  </a:lnTo>
                  <a:lnTo>
                    <a:pt x="19" y="34"/>
                  </a:lnTo>
                  <a:lnTo>
                    <a:pt x="29" y="28"/>
                  </a:lnTo>
                  <a:lnTo>
                    <a:pt x="32" y="23"/>
                  </a:lnTo>
                  <a:lnTo>
                    <a:pt x="34" y="22"/>
                  </a:lnTo>
                  <a:lnTo>
                    <a:pt x="34" y="20"/>
                  </a:lnTo>
                  <a:lnTo>
                    <a:pt x="36" y="18"/>
                  </a:lnTo>
                  <a:lnTo>
                    <a:pt x="38" y="15"/>
                  </a:lnTo>
                  <a:lnTo>
                    <a:pt x="41" y="12"/>
                  </a:lnTo>
                  <a:lnTo>
                    <a:pt x="43" y="10"/>
                  </a:lnTo>
                  <a:lnTo>
                    <a:pt x="45" y="8"/>
                  </a:lnTo>
                  <a:lnTo>
                    <a:pt x="45" y="7"/>
                  </a:lnTo>
                  <a:lnTo>
                    <a:pt x="47" y="5"/>
                  </a:lnTo>
                  <a:lnTo>
                    <a:pt x="49" y="2"/>
                  </a:lnTo>
                  <a:lnTo>
                    <a:pt x="47" y="1"/>
                  </a:lnTo>
                  <a:lnTo>
                    <a:pt x="49" y="4"/>
                  </a:lnTo>
                  <a:lnTo>
                    <a:pt x="49" y="0"/>
                  </a:lnTo>
                  <a:lnTo>
                    <a:pt x="49"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4">
              <a:extLst>
                <a:ext uri="{FF2B5EF4-FFF2-40B4-BE49-F238E27FC236}">
                  <a16:creationId xmlns:a16="http://schemas.microsoft.com/office/drawing/2014/main" id="{FB555A9B-B655-4AF9-91B0-8309502A8F6D}"/>
                </a:ext>
              </a:extLst>
            </p:cNvPr>
            <p:cNvSpPr>
              <a:spLocks/>
            </p:cNvSpPr>
            <p:nvPr/>
          </p:nvSpPr>
          <p:spPr bwMode="auto">
            <a:xfrm>
              <a:off x="1223" y="2918"/>
              <a:ext cx="117" cy="21"/>
            </a:xfrm>
            <a:custGeom>
              <a:avLst/>
              <a:gdLst>
                <a:gd name="T0" fmla="*/ 312805 w 69"/>
                <a:gd name="T1" fmla="*/ 0 h 16"/>
                <a:gd name="T2" fmla="*/ 322315 w 69"/>
                <a:gd name="T3" fmla="*/ 1 h 16"/>
                <a:gd name="T4" fmla="*/ 303695 w 69"/>
                <a:gd name="T5" fmla="*/ 0 h 16"/>
                <a:gd name="T6" fmla="*/ 294157 w 69"/>
                <a:gd name="T7" fmla="*/ 189 h 16"/>
                <a:gd name="T8" fmla="*/ 284997 w 69"/>
                <a:gd name="T9" fmla="*/ 1 h 16"/>
                <a:gd name="T10" fmla="*/ 275499 w 69"/>
                <a:gd name="T11" fmla="*/ 428 h 16"/>
                <a:gd name="T12" fmla="*/ 266339 w 69"/>
                <a:gd name="T13" fmla="*/ 428 h 16"/>
                <a:gd name="T14" fmla="*/ 256705 w 69"/>
                <a:gd name="T15" fmla="*/ 475 h 16"/>
                <a:gd name="T16" fmla="*/ 242356 w 69"/>
                <a:gd name="T17" fmla="*/ 475 h 16"/>
                <a:gd name="T18" fmla="*/ 233890 w 69"/>
                <a:gd name="T19" fmla="*/ 562 h 16"/>
                <a:gd name="T20" fmla="*/ 221752 w 69"/>
                <a:gd name="T21" fmla="*/ 562 h 16"/>
                <a:gd name="T22" fmla="*/ 214585 w 69"/>
                <a:gd name="T23" fmla="*/ 623 h 16"/>
                <a:gd name="T24" fmla="*/ 206244 w 69"/>
                <a:gd name="T25" fmla="*/ 623 h 16"/>
                <a:gd name="T26" fmla="*/ 194349 w 69"/>
                <a:gd name="T27" fmla="*/ 768 h 16"/>
                <a:gd name="T28" fmla="*/ 194349 w 69"/>
                <a:gd name="T29" fmla="*/ 768 h 16"/>
                <a:gd name="T30" fmla="*/ 186934 w 69"/>
                <a:gd name="T31" fmla="*/ 738 h 16"/>
                <a:gd name="T32" fmla="*/ 173477 w 69"/>
                <a:gd name="T33" fmla="*/ 738 h 16"/>
                <a:gd name="T34" fmla="*/ 162474 w 69"/>
                <a:gd name="T35" fmla="*/ 818 h 16"/>
                <a:gd name="T36" fmla="*/ 162474 w 69"/>
                <a:gd name="T37" fmla="*/ 818 h 16"/>
                <a:gd name="T38" fmla="*/ 146277 w 69"/>
                <a:gd name="T39" fmla="*/ 969 h 16"/>
                <a:gd name="T40" fmla="*/ 134989 w 69"/>
                <a:gd name="T41" fmla="*/ 969 h 16"/>
                <a:gd name="T42" fmla="*/ 126550 w 69"/>
                <a:gd name="T43" fmla="*/ 818 h 16"/>
                <a:gd name="T44" fmla="*/ 114616 w 69"/>
                <a:gd name="T45" fmla="*/ 818 h 16"/>
                <a:gd name="T46" fmla="*/ 102307 w 69"/>
                <a:gd name="T47" fmla="*/ 969 h 16"/>
                <a:gd name="T48" fmla="*/ 102307 w 69"/>
                <a:gd name="T49" fmla="*/ 969 h 16"/>
                <a:gd name="T50" fmla="*/ 93514 w 69"/>
                <a:gd name="T51" fmla="*/ 969 h 16"/>
                <a:gd name="T52" fmla="*/ 8163 w 69"/>
                <a:gd name="T53" fmla="*/ 768 h 16"/>
                <a:gd name="T54" fmla="*/ 0 w 69"/>
                <a:gd name="T55" fmla="*/ 818 h 16"/>
                <a:gd name="T56" fmla="*/ 0 w 69"/>
                <a:gd name="T57" fmla="*/ 818 h 16"/>
                <a:gd name="T58" fmla="*/ 0 w 69"/>
                <a:gd name="T59" fmla="*/ 1008 h 16"/>
                <a:gd name="T60" fmla="*/ 4814 w 69"/>
                <a:gd name="T61" fmla="*/ 1008 h 16"/>
                <a:gd name="T62" fmla="*/ 13842 w 69"/>
                <a:gd name="T63" fmla="*/ 1008 h 16"/>
                <a:gd name="T64" fmla="*/ 88132 w 69"/>
                <a:gd name="T65" fmla="*/ 1272 h 16"/>
                <a:gd name="T66" fmla="*/ 99121 w 69"/>
                <a:gd name="T67" fmla="*/ 1074 h 16"/>
                <a:gd name="T68" fmla="*/ 107297 w 69"/>
                <a:gd name="T69" fmla="*/ 1074 h 16"/>
                <a:gd name="T70" fmla="*/ 114616 w 69"/>
                <a:gd name="T71" fmla="*/ 1176 h 16"/>
                <a:gd name="T72" fmla="*/ 126550 w 69"/>
                <a:gd name="T73" fmla="*/ 1176 h 16"/>
                <a:gd name="T74" fmla="*/ 134989 w 69"/>
                <a:gd name="T75" fmla="*/ 1008 h 16"/>
                <a:gd name="T76" fmla="*/ 140308 w 69"/>
                <a:gd name="T77" fmla="*/ 1074 h 16"/>
                <a:gd name="T78" fmla="*/ 158567 w 69"/>
                <a:gd name="T79" fmla="*/ 1074 h 16"/>
                <a:gd name="T80" fmla="*/ 168075 w 69"/>
                <a:gd name="T81" fmla="*/ 1074 h 16"/>
                <a:gd name="T82" fmla="*/ 177226 w 69"/>
                <a:gd name="T83" fmla="*/ 1008 h 16"/>
                <a:gd name="T84" fmla="*/ 186934 w 69"/>
                <a:gd name="T85" fmla="*/ 1008 h 16"/>
                <a:gd name="T86" fmla="*/ 194035 w 69"/>
                <a:gd name="T87" fmla="*/ 1008 h 16"/>
                <a:gd name="T88" fmla="*/ 201209 w 69"/>
                <a:gd name="T89" fmla="*/ 969 h 16"/>
                <a:gd name="T90" fmla="*/ 214585 w 69"/>
                <a:gd name="T91" fmla="*/ 768 h 16"/>
                <a:gd name="T92" fmla="*/ 221718 w 69"/>
                <a:gd name="T93" fmla="*/ 768 h 16"/>
                <a:gd name="T94" fmla="*/ 228894 w 69"/>
                <a:gd name="T95" fmla="*/ 738 h 16"/>
                <a:gd name="T96" fmla="*/ 237914 w 69"/>
                <a:gd name="T97" fmla="*/ 738 h 16"/>
                <a:gd name="T98" fmla="*/ 248035 w 69"/>
                <a:gd name="T99" fmla="*/ 738 h 16"/>
                <a:gd name="T100" fmla="*/ 256705 w 69"/>
                <a:gd name="T101" fmla="*/ 623 h 16"/>
                <a:gd name="T102" fmla="*/ 266339 w 69"/>
                <a:gd name="T103" fmla="*/ 475 h 16"/>
                <a:gd name="T104" fmla="*/ 284997 w 69"/>
                <a:gd name="T105" fmla="*/ 562 h 16"/>
                <a:gd name="T106" fmla="*/ 294157 w 69"/>
                <a:gd name="T107" fmla="*/ 428 h 16"/>
                <a:gd name="T108" fmla="*/ 300514 w 69"/>
                <a:gd name="T109" fmla="*/ 475 h 16"/>
                <a:gd name="T110" fmla="*/ 308504 w 69"/>
                <a:gd name="T111" fmla="*/ 326 h 16"/>
                <a:gd name="T112" fmla="*/ 316975 w 69"/>
                <a:gd name="T113" fmla="*/ 326 h 16"/>
                <a:gd name="T114" fmla="*/ 316975 w 69"/>
                <a:gd name="T115" fmla="*/ 326 h 16"/>
                <a:gd name="T116" fmla="*/ 312805 w 69"/>
                <a:gd name="T117" fmla="*/ 0 h 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
                <a:gd name="T178" fmla="*/ 0 h 16"/>
                <a:gd name="T179" fmla="*/ 69 w 69"/>
                <a:gd name="T180" fmla="*/ 16 h 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 h="16">
                  <a:moveTo>
                    <a:pt x="67" y="0"/>
                  </a:moveTo>
                  <a:lnTo>
                    <a:pt x="69" y="1"/>
                  </a:lnTo>
                  <a:lnTo>
                    <a:pt x="65" y="0"/>
                  </a:lnTo>
                  <a:lnTo>
                    <a:pt x="63" y="2"/>
                  </a:lnTo>
                  <a:lnTo>
                    <a:pt x="61" y="1"/>
                  </a:lnTo>
                  <a:lnTo>
                    <a:pt x="59" y="5"/>
                  </a:lnTo>
                  <a:lnTo>
                    <a:pt x="57" y="5"/>
                  </a:lnTo>
                  <a:lnTo>
                    <a:pt x="55" y="6"/>
                  </a:lnTo>
                  <a:lnTo>
                    <a:pt x="52" y="6"/>
                  </a:lnTo>
                  <a:lnTo>
                    <a:pt x="50" y="7"/>
                  </a:lnTo>
                  <a:lnTo>
                    <a:pt x="48" y="7"/>
                  </a:lnTo>
                  <a:lnTo>
                    <a:pt x="46" y="8"/>
                  </a:lnTo>
                  <a:lnTo>
                    <a:pt x="44" y="8"/>
                  </a:lnTo>
                  <a:lnTo>
                    <a:pt x="42" y="10"/>
                  </a:lnTo>
                  <a:lnTo>
                    <a:pt x="40" y="9"/>
                  </a:lnTo>
                  <a:lnTo>
                    <a:pt x="37" y="9"/>
                  </a:lnTo>
                  <a:lnTo>
                    <a:pt x="35" y="11"/>
                  </a:lnTo>
                  <a:lnTo>
                    <a:pt x="31" y="12"/>
                  </a:lnTo>
                  <a:lnTo>
                    <a:pt x="29" y="12"/>
                  </a:lnTo>
                  <a:lnTo>
                    <a:pt x="27" y="11"/>
                  </a:lnTo>
                  <a:lnTo>
                    <a:pt x="25" y="11"/>
                  </a:lnTo>
                  <a:lnTo>
                    <a:pt x="22" y="12"/>
                  </a:lnTo>
                  <a:lnTo>
                    <a:pt x="20" y="12"/>
                  </a:lnTo>
                  <a:lnTo>
                    <a:pt x="2" y="10"/>
                  </a:lnTo>
                  <a:lnTo>
                    <a:pt x="0" y="11"/>
                  </a:lnTo>
                  <a:lnTo>
                    <a:pt x="0" y="13"/>
                  </a:lnTo>
                  <a:lnTo>
                    <a:pt x="1" y="13"/>
                  </a:lnTo>
                  <a:lnTo>
                    <a:pt x="3" y="13"/>
                  </a:lnTo>
                  <a:lnTo>
                    <a:pt x="19" y="16"/>
                  </a:lnTo>
                  <a:lnTo>
                    <a:pt x="21" y="14"/>
                  </a:lnTo>
                  <a:lnTo>
                    <a:pt x="23" y="14"/>
                  </a:lnTo>
                  <a:lnTo>
                    <a:pt x="25" y="15"/>
                  </a:lnTo>
                  <a:lnTo>
                    <a:pt x="27" y="15"/>
                  </a:lnTo>
                  <a:lnTo>
                    <a:pt x="29" y="13"/>
                  </a:lnTo>
                  <a:lnTo>
                    <a:pt x="30" y="14"/>
                  </a:lnTo>
                  <a:lnTo>
                    <a:pt x="34" y="14"/>
                  </a:lnTo>
                  <a:lnTo>
                    <a:pt x="36" y="14"/>
                  </a:lnTo>
                  <a:lnTo>
                    <a:pt x="38" y="13"/>
                  </a:lnTo>
                  <a:lnTo>
                    <a:pt x="40" y="13"/>
                  </a:lnTo>
                  <a:lnTo>
                    <a:pt x="41" y="13"/>
                  </a:lnTo>
                  <a:lnTo>
                    <a:pt x="43" y="12"/>
                  </a:lnTo>
                  <a:lnTo>
                    <a:pt x="46" y="10"/>
                  </a:lnTo>
                  <a:lnTo>
                    <a:pt x="47" y="10"/>
                  </a:lnTo>
                  <a:lnTo>
                    <a:pt x="49" y="9"/>
                  </a:lnTo>
                  <a:lnTo>
                    <a:pt x="51" y="9"/>
                  </a:lnTo>
                  <a:lnTo>
                    <a:pt x="53" y="9"/>
                  </a:lnTo>
                  <a:lnTo>
                    <a:pt x="55" y="8"/>
                  </a:lnTo>
                  <a:lnTo>
                    <a:pt x="57" y="6"/>
                  </a:lnTo>
                  <a:lnTo>
                    <a:pt x="61" y="7"/>
                  </a:lnTo>
                  <a:lnTo>
                    <a:pt x="63" y="5"/>
                  </a:lnTo>
                  <a:lnTo>
                    <a:pt x="64" y="6"/>
                  </a:lnTo>
                  <a:lnTo>
                    <a:pt x="66" y="4"/>
                  </a:lnTo>
                  <a:lnTo>
                    <a:pt x="68" y="4"/>
                  </a:lnTo>
                  <a:lnTo>
                    <a:pt x="67"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5">
              <a:extLst>
                <a:ext uri="{FF2B5EF4-FFF2-40B4-BE49-F238E27FC236}">
                  <a16:creationId xmlns:a16="http://schemas.microsoft.com/office/drawing/2014/main" id="{F225F847-1523-42C6-91C2-119C934BE150}"/>
                </a:ext>
              </a:extLst>
            </p:cNvPr>
            <p:cNvSpPr>
              <a:spLocks/>
            </p:cNvSpPr>
            <p:nvPr/>
          </p:nvSpPr>
          <p:spPr bwMode="auto">
            <a:xfrm>
              <a:off x="1088" y="2874"/>
              <a:ext cx="135" cy="61"/>
            </a:xfrm>
            <a:custGeom>
              <a:avLst/>
              <a:gdLst>
                <a:gd name="T0" fmla="*/ 346705 w 80"/>
                <a:gd name="T1" fmla="*/ 3984 h 46"/>
                <a:gd name="T2" fmla="*/ 289533 w 80"/>
                <a:gd name="T3" fmla="*/ 3822 h 46"/>
                <a:gd name="T4" fmla="*/ 276205 w 80"/>
                <a:gd name="T5" fmla="*/ 3624 h 46"/>
                <a:gd name="T6" fmla="*/ 256605 w 80"/>
                <a:gd name="T7" fmla="*/ 3612 h 46"/>
                <a:gd name="T8" fmla="*/ 238238 w 80"/>
                <a:gd name="T9" fmla="*/ 3355 h 46"/>
                <a:gd name="T10" fmla="*/ 234038 w 80"/>
                <a:gd name="T11" fmla="*/ 3355 h 46"/>
                <a:gd name="T12" fmla="*/ 215966 w 80"/>
                <a:gd name="T13" fmla="*/ 3159 h 46"/>
                <a:gd name="T14" fmla="*/ 201626 w 80"/>
                <a:gd name="T15" fmla="*/ 3140 h 46"/>
                <a:gd name="T16" fmla="*/ 174525 w 80"/>
                <a:gd name="T17" fmla="*/ 2733 h 46"/>
                <a:gd name="T18" fmla="*/ 163677 w 80"/>
                <a:gd name="T19" fmla="*/ 2615 h 46"/>
                <a:gd name="T20" fmla="*/ 152062 w 80"/>
                <a:gd name="T21" fmla="*/ 2524 h 46"/>
                <a:gd name="T22" fmla="*/ 133316 w 80"/>
                <a:gd name="T23" fmla="*/ 2265 h 46"/>
                <a:gd name="T24" fmla="*/ 130533 w 80"/>
                <a:gd name="T25" fmla="*/ 2115 h 46"/>
                <a:gd name="T26" fmla="*/ 112514 w 80"/>
                <a:gd name="T27" fmla="*/ 1972 h 46"/>
                <a:gd name="T28" fmla="*/ 99762 w 80"/>
                <a:gd name="T29" fmla="*/ 1903 h 46"/>
                <a:gd name="T30" fmla="*/ 77353 w 80"/>
                <a:gd name="T31" fmla="*/ 1439 h 46"/>
                <a:gd name="T32" fmla="*/ 74594 w 80"/>
                <a:gd name="T33" fmla="*/ 1288 h 46"/>
                <a:gd name="T34" fmla="*/ 56050 w 80"/>
                <a:gd name="T35" fmla="*/ 1082 h 46"/>
                <a:gd name="T36" fmla="*/ 51179 w 80"/>
                <a:gd name="T37" fmla="*/ 1082 h 46"/>
                <a:gd name="T38" fmla="*/ 44204 w 80"/>
                <a:gd name="T39" fmla="*/ 818 h 46"/>
                <a:gd name="T40" fmla="*/ 21522 w 80"/>
                <a:gd name="T41" fmla="*/ 465 h 46"/>
                <a:gd name="T42" fmla="*/ 17972 w 80"/>
                <a:gd name="T43" fmla="*/ 265 h 46"/>
                <a:gd name="T44" fmla="*/ 17972 w 80"/>
                <a:gd name="T45" fmla="*/ 265 h 46"/>
                <a:gd name="T46" fmla="*/ 0 w 80"/>
                <a:gd name="T47" fmla="*/ 0 h 46"/>
                <a:gd name="T48" fmla="*/ 0 w 80"/>
                <a:gd name="T49" fmla="*/ 200 h 46"/>
                <a:gd name="T50" fmla="*/ 4479 w 80"/>
                <a:gd name="T51" fmla="*/ 615 h 46"/>
                <a:gd name="T52" fmla="*/ 12754 w 80"/>
                <a:gd name="T53" fmla="*/ 615 h 46"/>
                <a:gd name="T54" fmla="*/ 21522 w 80"/>
                <a:gd name="T55" fmla="*/ 816 h 46"/>
                <a:gd name="T56" fmla="*/ 36318 w 80"/>
                <a:gd name="T57" fmla="*/ 907 h 46"/>
                <a:gd name="T58" fmla="*/ 48703 w 80"/>
                <a:gd name="T59" fmla="*/ 1203 h 46"/>
                <a:gd name="T60" fmla="*/ 56050 w 80"/>
                <a:gd name="T61" fmla="*/ 1435 h 46"/>
                <a:gd name="T62" fmla="*/ 61287 w 80"/>
                <a:gd name="T63" fmla="*/ 1595 h 46"/>
                <a:gd name="T64" fmla="*/ 70394 w 80"/>
                <a:gd name="T65" fmla="*/ 1708 h 46"/>
                <a:gd name="T66" fmla="*/ 90111 w 80"/>
                <a:gd name="T67" fmla="*/ 1908 h 46"/>
                <a:gd name="T68" fmla="*/ 103422 w 80"/>
                <a:gd name="T69" fmla="*/ 2173 h 46"/>
                <a:gd name="T70" fmla="*/ 119482 w 80"/>
                <a:gd name="T71" fmla="*/ 2368 h 46"/>
                <a:gd name="T72" fmla="*/ 133316 w 80"/>
                <a:gd name="T73" fmla="*/ 2530 h 46"/>
                <a:gd name="T74" fmla="*/ 145741 w 80"/>
                <a:gd name="T75" fmla="*/ 2805 h 46"/>
                <a:gd name="T76" fmla="*/ 156686 w 80"/>
                <a:gd name="T77" fmla="*/ 2805 h 46"/>
                <a:gd name="T78" fmla="*/ 168348 w 80"/>
                <a:gd name="T79" fmla="*/ 3004 h 46"/>
                <a:gd name="T80" fmla="*/ 193971 w 80"/>
                <a:gd name="T81" fmla="*/ 3347 h 46"/>
                <a:gd name="T82" fmla="*/ 207844 w 80"/>
                <a:gd name="T83" fmla="*/ 3468 h 46"/>
                <a:gd name="T84" fmla="*/ 220274 w 80"/>
                <a:gd name="T85" fmla="*/ 3624 h 46"/>
                <a:gd name="T86" fmla="*/ 227927 w 80"/>
                <a:gd name="T87" fmla="*/ 3624 h 46"/>
                <a:gd name="T88" fmla="*/ 250022 w 80"/>
                <a:gd name="T89" fmla="*/ 3964 h 46"/>
                <a:gd name="T90" fmla="*/ 272125 w 80"/>
                <a:gd name="T91" fmla="*/ 3984 h 46"/>
                <a:gd name="T92" fmla="*/ 289533 w 80"/>
                <a:gd name="T93" fmla="*/ 3984 h 46"/>
                <a:gd name="T94" fmla="*/ 346705 w 80"/>
                <a:gd name="T95" fmla="*/ 4189 h 46"/>
                <a:gd name="T96" fmla="*/ 346705 w 80"/>
                <a:gd name="T97" fmla="*/ 398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
                <a:gd name="T148" fmla="*/ 0 h 46"/>
                <a:gd name="T149" fmla="*/ 80 w 80"/>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 h="46">
                  <a:moveTo>
                    <a:pt x="80" y="44"/>
                  </a:moveTo>
                  <a:lnTo>
                    <a:pt x="67" y="42"/>
                  </a:lnTo>
                  <a:lnTo>
                    <a:pt x="64" y="40"/>
                  </a:lnTo>
                  <a:lnTo>
                    <a:pt x="59" y="39"/>
                  </a:lnTo>
                  <a:lnTo>
                    <a:pt x="55" y="37"/>
                  </a:lnTo>
                  <a:lnTo>
                    <a:pt x="54" y="37"/>
                  </a:lnTo>
                  <a:lnTo>
                    <a:pt x="50" y="35"/>
                  </a:lnTo>
                  <a:lnTo>
                    <a:pt x="47" y="34"/>
                  </a:lnTo>
                  <a:lnTo>
                    <a:pt x="40" y="30"/>
                  </a:lnTo>
                  <a:lnTo>
                    <a:pt x="38" y="29"/>
                  </a:lnTo>
                  <a:lnTo>
                    <a:pt x="35" y="27"/>
                  </a:lnTo>
                  <a:lnTo>
                    <a:pt x="31" y="25"/>
                  </a:lnTo>
                  <a:lnTo>
                    <a:pt x="30" y="23"/>
                  </a:lnTo>
                  <a:lnTo>
                    <a:pt x="26" y="22"/>
                  </a:lnTo>
                  <a:lnTo>
                    <a:pt x="23" y="20"/>
                  </a:lnTo>
                  <a:lnTo>
                    <a:pt x="18" y="16"/>
                  </a:lnTo>
                  <a:lnTo>
                    <a:pt x="17" y="14"/>
                  </a:lnTo>
                  <a:lnTo>
                    <a:pt x="13" y="11"/>
                  </a:lnTo>
                  <a:lnTo>
                    <a:pt x="12" y="11"/>
                  </a:lnTo>
                  <a:lnTo>
                    <a:pt x="10" y="9"/>
                  </a:lnTo>
                  <a:lnTo>
                    <a:pt x="5" y="5"/>
                  </a:lnTo>
                  <a:lnTo>
                    <a:pt x="4" y="3"/>
                  </a:lnTo>
                  <a:lnTo>
                    <a:pt x="0" y="0"/>
                  </a:lnTo>
                  <a:lnTo>
                    <a:pt x="0" y="2"/>
                  </a:lnTo>
                  <a:lnTo>
                    <a:pt x="1" y="6"/>
                  </a:lnTo>
                  <a:lnTo>
                    <a:pt x="3" y="6"/>
                  </a:lnTo>
                  <a:lnTo>
                    <a:pt x="5" y="8"/>
                  </a:lnTo>
                  <a:lnTo>
                    <a:pt x="8" y="10"/>
                  </a:lnTo>
                  <a:lnTo>
                    <a:pt x="11" y="13"/>
                  </a:lnTo>
                  <a:lnTo>
                    <a:pt x="13" y="15"/>
                  </a:lnTo>
                  <a:lnTo>
                    <a:pt x="14" y="17"/>
                  </a:lnTo>
                  <a:lnTo>
                    <a:pt x="16" y="19"/>
                  </a:lnTo>
                  <a:lnTo>
                    <a:pt x="21" y="21"/>
                  </a:lnTo>
                  <a:lnTo>
                    <a:pt x="24" y="24"/>
                  </a:lnTo>
                  <a:lnTo>
                    <a:pt x="28" y="26"/>
                  </a:lnTo>
                  <a:lnTo>
                    <a:pt x="31" y="28"/>
                  </a:lnTo>
                  <a:lnTo>
                    <a:pt x="34" y="31"/>
                  </a:lnTo>
                  <a:lnTo>
                    <a:pt x="36" y="31"/>
                  </a:lnTo>
                  <a:lnTo>
                    <a:pt x="39" y="33"/>
                  </a:lnTo>
                  <a:lnTo>
                    <a:pt x="45" y="36"/>
                  </a:lnTo>
                  <a:lnTo>
                    <a:pt x="48" y="38"/>
                  </a:lnTo>
                  <a:lnTo>
                    <a:pt x="51" y="40"/>
                  </a:lnTo>
                  <a:lnTo>
                    <a:pt x="53" y="40"/>
                  </a:lnTo>
                  <a:lnTo>
                    <a:pt x="58" y="43"/>
                  </a:lnTo>
                  <a:lnTo>
                    <a:pt x="63" y="44"/>
                  </a:lnTo>
                  <a:lnTo>
                    <a:pt x="67" y="44"/>
                  </a:lnTo>
                  <a:lnTo>
                    <a:pt x="80" y="46"/>
                  </a:lnTo>
                  <a:lnTo>
                    <a:pt x="80" y="4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6">
              <a:extLst>
                <a:ext uri="{FF2B5EF4-FFF2-40B4-BE49-F238E27FC236}">
                  <a16:creationId xmlns:a16="http://schemas.microsoft.com/office/drawing/2014/main" id="{79878D02-CDD9-43B0-9DAE-5AC7D8F3BF0E}"/>
                </a:ext>
              </a:extLst>
            </p:cNvPr>
            <p:cNvSpPr>
              <a:spLocks/>
            </p:cNvSpPr>
            <p:nvPr/>
          </p:nvSpPr>
          <p:spPr bwMode="auto">
            <a:xfrm>
              <a:off x="1027" y="2763"/>
              <a:ext cx="61" cy="117"/>
            </a:xfrm>
            <a:custGeom>
              <a:avLst/>
              <a:gdLst>
                <a:gd name="T0" fmla="*/ 166262 w 36"/>
                <a:gd name="T1" fmla="*/ 6774 h 89"/>
                <a:gd name="T2" fmla="*/ 166262 w 36"/>
                <a:gd name="T3" fmla="*/ 6774 h 89"/>
                <a:gd name="T4" fmla="*/ 160384 w 36"/>
                <a:gd name="T5" fmla="*/ 6577 h 89"/>
                <a:gd name="T6" fmla="*/ 160384 w 36"/>
                <a:gd name="T7" fmla="*/ 6577 h 89"/>
                <a:gd name="T8" fmla="*/ 153164 w 36"/>
                <a:gd name="T9" fmla="*/ 6427 h 89"/>
                <a:gd name="T10" fmla="*/ 146107 w 36"/>
                <a:gd name="T11" fmla="*/ 6323 h 89"/>
                <a:gd name="T12" fmla="*/ 138480 w 36"/>
                <a:gd name="T13" fmla="*/ 5992 h 89"/>
                <a:gd name="T14" fmla="*/ 133802 w 36"/>
                <a:gd name="T15" fmla="*/ 5992 h 89"/>
                <a:gd name="T16" fmla="*/ 133802 w 36"/>
                <a:gd name="T17" fmla="*/ 5818 h 89"/>
                <a:gd name="T18" fmla="*/ 125653 w 36"/>
                <a:gd name="T19" fmla="*/ 5527 h 89"/>
                <a:gd name="T20" fmla="*/ 110766 w 36"/>
                <a:gd name="T21" fmla="*/ 5332 h 89"/>
                <a:gd name="T22" fmla="*/ 110766 w 36"/>
                <a:gd name="T23" fmla="*/ 5153 h 89"/>
                <a:gd name="T24" fmla="*/ 85239 w 36"/>
                <a:gd name="T25" fmla="*/ 4368 h 89"/>
                <a:gd name="T26" fmla="*/ 78965 w 36"/>
                <a:gd name="T27" fmla="*/ 4103 h 89"/>
                <a:gd name="T28" fmla="*/ 74156 w 36"/>
                <a:gd name="T29" fmla="*/ 3989 h 89"/>
                <a:gd name="T30" fmla="*/ 65370 w 36"/>
                <a:gd name="T31" fmla="*/ 3659 h 89"/>
                <a:gd name="T32" fmla="*/ 59878 w 36"/>
                <a:gd name="T33" fmla="*/ 3323 h 89"/>
                <a:gd name="T34" fmla="*/ 54810 w 36"/>
                <a:gd name="T35" fmla="*/ 3034 h 89"/>
                <a:gd name="T36" fmla="*/ 46602 w 36"/>
                <a:gd name="T37" fmla="*/ 2886 h 89"/>
                <a:gd name="T38" fmla="*/ 39625 w 36"/>
                <a:gd name="T39" fmla="*/ 2528 h 89"/>
                <a:gd name="T40" fmla="*/ 38579 w 36"/>
                <a:gd name="T41" fmla="*/ 2243 h 89"/>
                <a:gd name="T42" fmla="*/ 27503 w 36"/>
                <a:gd name="T43" fmla="*/ 2072 h 89"/>
                <a:gd name="T44" fmla="*/ 22768 w 36"/>
                <a:gd name="T45" fmla="*/ 1526 h 89"/>
                <a:gd name="T46" fmla="*/ 19090 w 36"/>
                <a:gd name="T47" fmla="*/ 1199 h 89"/>
                <a:gd name="T48" fmla="*/ 22768 w 36"/>
                <a:gd name="T49" fmla="*/ 987 h 89"/>
                <a:gd name="T50" fmla="*/ 13462 w 36"/>
                <a:gd name="T51" fmla="*/ 751 h 89"/>
                <a:gd name="T52" fmla="*/ 13462 w 36"/>
                <a:gd name="T53" fmla="*/ 644 h 89"/>
                <a:gd name="T54" fmla="*/ 19090 w 36"/>
                <a:gd name="T55" fmla="*/ 1 h 89"/>
                <a:gd name="T56" fmla="*/ 4689 w 36"/>
                <a:gd name="T57" fmla="*/ 0 h 89"/>
                <a:gd name="T58" fmla="*/ 0 w 36"/>
                <a:gd name="T59" fmla="*/ 571 h 89"/>
                <a:gd name="T60" fmla="*/ 4689 w 36"/>
                <a:gd name="T61" fmla="*/ 847 h 89"/>
                <a:gd name="T62" fmla="*/ 4689 w 36"/>
                <a:gd name="T63" fmla="*/ 1016 h 89"/>
                <a:gd name="T64" fmla="*/ 7945 w 36"/>
                <a:gd name="T65" fmla="*/ 1336 h 89"/>
                <a:gd name="T66" fmla="*/ 4689 w 36"/>
                <a:gd name="T67" fmla="*/ 1576 h 89"/>
                <a:gd name="T68" fmla="*/ 19090 w 36"/>
                <a:gd name="T69" fmla="*/ 2072 h 89"/>
                <a:gd name="T70" fmla="*/ 27503 w 36"/>
                <a:gd name="T71" fmla="*/ 2347 h 89"/>
                <a:gd name="T72" fmla="*/ 22768 w 36"/>
                <a:gd name="T73" fmla="*/ 2724 h 89"/>
                <a:gd name="T74" fmla="*/ 38579 w 36"/>
                <a:gd name="T75" fmla="*/ 3034 h 89"/>
                <a:gd name="T76" fmla="*/ 38579 w 36"/>
                <a:gd name="T77" fmla="*/ 3085 h 89"/>
                <a:gd name="T78" fmla="*/ 50888 w 36"/>
                <a:gd name="T79" fmla="*/ 3467 h 89"/>
                <a:gd name="T80" fmla="*/ 54810 w 36"/>
                <a:gd name="T81" fmla="*/ 3794 h 89"/>
                <a:gd name="T82" fmla="*/ 65370 w 36"/>
                <a:gd name="T83" fmla="*/ 4056 h 89"/>
                <a:gd name="T84" fmla="*/ 67142 w 36"/>
                <a:gd name="T85" fmla="*/ 4246 h 89"/>
                <a:gd name="T86" fmla="*/ 74156 w 36"/>
                <a:gd name="T87" fmla="*/ 4558 h 89"/>
                <a:gd name="T88" fmla="*/ 98122 w 36"/>
                <a:gd name="T89" fmla="*/ 5332 h 89"/>
                <a:gd name="T90" fmla="*/ 101460 w 36"/>
                <a:gd name="T91" fmla="*/ 5527 h 89"/>
                <a:gd name="T92" fmla="*/ 110766 w 36"/>
                <a:gd name="T93" fmla="*/ 5591 h 89"/>
                <a:gd name="T94" fmla="*/ 113768 w 36"/>
                <a:gd name="T95" fmla="*/ 5992 h 89"/>
                <a:gd name="T96" fmla="*/ 125653 w 36"/>
                <a:gd name="T97" fmla="*/ 6121 h 89"/>
                <a:gd name="T98" fmla="*/ 128971 w 36"/>
                <a:gd name="T99" fmla="*/ 6323 h 89"/>
                <a:gd name="T100" fmla="*/ 138480 w 36"/>
                <a:gd name="T101" fmla="*/ 6323 h 89"/>
                <a:gd name="T102" fmla="*/ 144433 w 36"/>
                <a:gd name="T103" fmla="*/ 6577 h 89"/>
                <a:gd name="T104" fmla="*/ 153164 w 36"/>
                <a:gd name="T105" fmla="*/ 6774 h 89"/>
                <a:gd name="T106" fmla="*/ 157368 w 36"/>
                <a:gd name="T107" fmla="*/ 6774 h 89"/>
                <a:gd name="T108" fmla="*/ 166262 w 36"/>
                <a:gd name="T109" fmla="*/ 6894 h 89"/>
                <a:gd name="T110" fmla="*/ 166262 w 36"/>
                <a:gd name="T111" fmla="*/ 7091 h 89"/>
                <a:gd name="T112" fmla="*/ 166262 w 36"/>
                <a:gd name="T113" fmla="*/ 6774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
                <a:gd name="T172" fmla="*/ 0 h 89"/>
                <a:gd name="T173" fmla="*/ 36 w 36"/>
                <a:gd name="T174" fmla="*/ 89 h 8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 h="89">
                  <a:moveTo>
                    <a:pt x="36" y="85"/>
                  </a:moveTo>
                  <a:lnTo>
                    <a:pt x="36" y="85"/>
                  </a:lnTo>
                  <a:lnTo>
                    <a:pt x="35" y="83"/>
                  </a:lnTo>
                  <a:lnTo>
                    <a:pt x="33" y="81"/>
                  </a:lnTo>
                  <a:lnTo>
                    <a:pt x="32" y="79"/>
                  </a:lnTo>
                  <a:lnTo>
                    <a:pt x="30" y="75"/>
                  </a:lnTo>
                  <a:lnTo>
                    <a:pt x="29" y="75"/>
                  </a:lnTo>
                  <a:lnTo>
                    <a:pt x="29" y="73"/>
                  </a:lnTo>
                  <a:lnTo>
                    <a:pt x="27" y="69"/>
                  </a:lnTo>
                  <a:lnTo>
                    <a:pt x="24" y="67"/>
                  </a:lnTo>
                  <a:lnTo>
                    <a:pt x="24" y="65"/>
                  </a:lnTo>
                  <a:lnTo>
                    <a:pt x="18" y="55"/>
                  </a:lnTo>
                  <a:lnTo>
                    <a:pt x="17" y="52"/>
                  </a:lnTo>
                  <a:lnTo>
                    <a:pt x="16" y="50"/>
                  </a:lnTo>
                  <a:lnTo>
                    <a:pt x="14" y="46"/>
                  </a:lnTo>
                  <a:lnTo>
                    <a:pt x="13" y="42"/>
                  </a:lnTo>
                  <a:lnTo>
                    <a:pt x="12" y="38"/>
                  </a:lnTo>
                  <a:lnTo>
                    <a:pt x="10" y="36"/>
                  </a:lnTo>
                  <a:lnTo>
                    <a:pt x="9" y="32"/>
                  </a:lnTo>
                  <a:lnTo>
                    <a:pt x="8" y="28"/>
                  </a:lnTo>
                  <a:lnTo>
                    <a:pt x="6" y="26"/>
                  </a:lnTo>
                  <a:lnTo>
                    <a:pt x="5" y="19"/>
                  </a:lnTo>
                  <a:lnTo>
                    <a:pt x="4" y="15"/>
                  </a:lnTo>
                  <a:lnTo>
                    <a:pt x="5" y="12"/>
                  </a:lnTo>
                  <a:lnTo>
                    <a:pt x="3" y="9"/>
                  </a:lnTo>
                  <a:lnTo>
                    <a:pt x="3" y="8"/>
                  </a:lnTo>
                  <a:lnTo>
                    <a:pt x="4" y="1"/>
                  </a:lnTo>
                  <a:lnTo>
                    <a:pt x="1" y="0"/>
                  </a:lnTo>
                  <a:lnTo>
                    <a:pt x="0" y="7"/>
                  </a:lnTo>
                  <a:lnTo>
                    <a:pt x="1" y="11"/>
                  </a:lnTo>
                  <a:lnTo>
                    <a:pt x="1" y="13"/>
                  </a:lnTo>
                  <a:lnTo>
                    <a:pt x="2" y="17"/>
                  </a:lnTo>
                  <a:lnTo>
                    <a:pt x="1" y="20"/>
                  </a:lnTo>
                  <a:lnTo>
                    <a:pt x="4" y="26"/>
                  </a:lnTo>
                  <a:lnTo>
                    <a:pt x="6" y="30"/>
                  </a:lnTo>
                  <a:lnTo>
                    <a:pt x="5" y="34"/>
                  </a:lnTo>
                  <a:lnTo>
                    <a:pt x="8" y="38"/>
                  </a:lnTo>
                  <a:lnTo>
                    <a:pt x="8" y="39"/>
                  </a:lnTo>
                  <a:lnTo>
                    <a:pt x="11" y="43"/>
                  </a:lnTo>
                  <a:lnTo>
                    <a:pt x="12" y="47"/>
                  </a:lnTo>
                  <a:lnTo>
                    <a:pt x="14" y="51"/>
                  </a:lnTo>
                  <a:lnTo>
                    <a:pt x="15" y="53"/>
                  </a:lnTo>
                  <a:lnTo>
                    <a:pt x="16" y="57"/>
                  </a:lnTo>
                  <a:lnTo>
                    <a:pt x="21" y="67"/>
                  </a:lnTo>
                  <a:lnTo>
                    <a:pt x="22" y="69"/>
                  </a:lnTo>
                  <a:lnTo>
                    <a:pt x="24" y="71"/>
                  </a:lnTo>
                  <a:lnTo>
                    <a:pt x="25" y="75"/>
                  </a:lnTo>
                  <a:lnTo>
                    <a:pt x="27" y="77"/>
                  </a:lnTo>
                  <a:lnTo>
                    <a:pt x="28" y="79"/>
                  </a:lnTo>
                  <a:lnTo>
                    <a:pt x="30" y="79"/>
                  </a:lnTo>
                  <a:lnTo>
                    <a:pt x="31" y="83"/>
                  </a:lnTo>
                  <a:lnTo>
                    <a:pt x="33" y="85"/>
                  </a:lnTo>
                  <a:lnTo>
                    <a:pt x="34" y="85"/>
                  </a:lnTo>
                  <a:lnTo>
                    <a:pt x="36" y="87"/>
                  </a:lnTo>
                  <a:lnTo>
                    <a:pt x="36" y="89"/>
                  </a:lnTo>
                  <a:lnTo>
                    <a:pt x="36" y="8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7">
              <a:extLst>
                <a:ext uri="{FF2B5EF4-FFF2-40B4-BE49-F238E27FC236}">
                  <a16:creationId xmlns:a16="http://schemas.microsoft.com/office/drawing/2014/main" id="{02F0D997-0FE7-42B0-A0D4-9B67B198B6DA}"/>
                </a:ext>
              </a:extLst>
            </p:cNvPr>
            <p:cNvSpPr>
              <a:spLocks/>
            </p:cNvSpPr>
            <p:nvPr/>
          </p:nvSpPr>
          <p:spPr bwMode="auto">
            <a:xfrm>
              <a:off x="1029" y="2636"/>
              <a:ext cx="61" cy="128"/>
            </a:xfrm>
            <a:custGeom>
              <a:avLst/>
              <a:gdLst>
                <a:gd name="T0" fmla="*/ 13462 w 36"/>
                <a:gd name="T1" fmla="*/ 7026 h 98"/>
                <a:gd name="T2" fmla="*/ 27503 w 36"/>
                <a:gd name="T3" fmla="*/ 5400 h 98"/>
                <a:gd name="T4" fmla="*/ 32347 w 36"/>
                <a:gd name="T5" fmla="*/ 5174 h 98"/>
                <a:gd name="T6" fmla="*/ 38579 w 36"/>
                <a:gd name="T7" fmla="*/ 4510 h 98"/>
                <a:gd name="T8" fmla="*/ 38579 w 36"/>
                <a:gd name="T9" fmla="*/ 4280 h 98"/>
                <a:gd name="T10" fmla="*/ 50888 w 36"/>
                <a:gd name="T11" fmla="*/ 4089 h 98"/>
                <a:gd name="T12" fmla="*/ 50888 w 36"/>
                <a:gd name="T13" fmla="*/ 3961 h 98"/>
                <a:gd name="T14" fmla="*/ 59878 w 36"/>
                <a:gd name="T15" fmla="*/ 3688 h 98"/>
                <a:gd name="T16" fmla="*/ 65370 w 36"/>
                <a:gd name="T17" fmla="*/ 3277 h 98"/>
                <a:gd name="T18" fmla="*/ 65370 w 36"/>
                <a:gd name="T19" fmla="*/ 3131 h 98"/>
                <a:gd name="T20" fmla="*/ 67142 w 36"/>
                <a:gd name="T21" fmla="*/ 2969 h 98"/>
                <a:gd name="T22" fmla="*/ 78965 w 36"/>
                <a:gd name="T23" fmla="*/ 2568 h 98"/>
                <a:gd name="T24" fmla="*/ 92873 w 36"/>
                <a:gd name="T25" fmla="*/ 2162 h 98"/>
                <a:gd name="T26" fmla="*/ 92873 w 36"/>
                <a:gd name="T27" fmla="*/ 2095 h 98"/>
                <a:gd name="T28" fmla="*/ 101460 w 36"/>
                <a:gd name="T29" fmla="*/ 1799 h 98"/>
                <a:gd name="T30" fmla="*/ 106479 w 36"/>
                <a:gd name="T31" fmla="*/ 1604 h 98"/>
                <a:gd name="T32" fmla="*/ 113768 w 36"/>
                <a:gd name="T33" fmla="*/ 1293 h 98"/>
                <a:gd name="T34" fmla="*/ 125653 w 36"/>
                <a:gd name="T35" fmla="*/ 1076 h 98"/>
                <a:gd name="T36" fmla="*/ 128971 w 36"/>
                <a:gd name="T37" fmla="*/ 758 h 98"/>
                <a:gd name="T38" fmla="*/ 138480 w 36"/>
                <a:gd name="T39" fmla="*/ 551 h 98"/>
                <a:gd name="T40" fmla="*/ 146107 w 36"/>
                <a:gd name="T41" fmla="*/ 505 h 98"/>
                <a:gd name="T42" fmla="*/ 157368 w 36"/>
                <a:gd name="T43" fmla="*/ 227 h 98"/>
                <a:gd name="T44" fmla="*/ 166262 w 36"/>
                <a:gd name="T45" fmla="*/ 174 h 98"/>
                <a:gd name="T46" fmla="*/ 166262 w 36"/>
                <a:gd name="T47" fmla="*/ 174 h 98"/>
                <a:gd name="T48" fmla="*/ 160384 w 36"/>
                <a:gd name="T49" fmla="*/ 0 h 98"/>
                <a:gd name="T50" fmla="*/ 160384 w 36"/>
                <a:gd name="T51" fmla="*/ 0 h 98"/>
                <a:gd name="T52" fmla="*/ 144433 w 36"/>
                <a:gd name="T53" fmla="*/ 1 h 98"/>
                <a:gd name="T54" fmla="*/ 133802 w 36"/>
                <a:gd name="T55" fmla="*/ 296 h 98"/>
                <a:gd name="T56" fmla="*/ 128971 w 36"/>
                <a:gd name="T57" fmla="*/ 551 h 98"/>
                <a:gd name="T58" fmla="*/ 120345 w 36"/>
                <a:gd name="T59" fmla="*/ 660 h 98"/>
                <a:gd name="T60" fmla="*/ 110766 w 36"/>
                <a:gd name="T61" fmla="*/ 940 h 98"/>
                <a:gd name="T62" fmla="*/ 110766 w 36"/>
                <a:gd name="T63" fmla="*/ 1126 h 98"/>
                <a:gd name="T64" fmla="*/ 98122 w 36"/>
                <a:gd name="T65" fmla="*/ 1405 h 98"/>
                <a:gd name="T66" fmla="*/ 86227 w 36"/>
                <a:gd name="T67" fmla="*/ 1655 h 98"/>
                <a:gd name="T68" fmla="*/ 85239 w 36"/>
                <a:gd name="T69" fmla="*/ 1921 h 98"/>
                <a:gd name="T70" fmla="*/ 74156 w 36"/>
                <a:gd name="T71" fmla="*/ 2024 h 98"/>
                <a:gd name="T72" fmla="*/ 74156 w 36"/>
                <a:gd name="T73" fmla="*/ 2397 h 98"/>
                <a:gd name="T74" fmla="*/ 59878 w 36"/>
                <a:gd name="T75" fmla="*/ 2644 h 98"/>
                <a:gd name="T76" fmla="*/ 59878 w 36"/>
                <a:gd name="T77" fmla="*/ 2881 h 98"/>
                <a:gd name="T78" fmla="*/ 50888 w 36"/>
                <a:gd name="T79" fmla="*/ 3131 h 98"/>
                <a:gd name="T80" fmla="*/ 46602 w 36"/>
                <a:gd name="T81" fmla="*/ 3277 h 98"/>
                <a:gd name="T82" fmla="*/ 46602 w 36"/>
                <a:gd name="T83" fmla="*/ 3688 h 98"/>
                <a:gd name="T84" fmla="*/ 32347 w 36"/>
                <a:gd name="T85" fmla="*/ 3878 h 98"/>
                <a:gd name="T86" fmla="*/ 32347 w 36"/>
                <a:gd name="T87" fmla="*/ 4008 h 98"/>
                <a:gd name="T88" fmla="*/ 32347 w 36"/>
                <a:gd name="T89" fmla="*/ 4280 h 98"/>
                <a:gd name="T90" fmla="*/ 27503 w 36"/>
                <a:gd name="T91" fmla="*/ 4510 h 98"/>
                <a:gd name="T92" fmla="*/ 22768 w 36"/>
                <a:gd name="T93" fmla="*/ 5174 h 98"/>
                <a:gd name="T94" fmla="*/ 13462 w 36"/>
                <a:gd name="T95" fmla="*/ 5400 h 98"/>
                <a:gd name="T96" fmla="*/ 0 w 36"/>
                <a:gd name="T97" fmla="*/ 6976 h 98"/>
                <a:gd name="T98" fmla="*/ 13462 w 36"/>
                <a:gd name="T99" fmla="*/ 7026 h 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98"/>
                <a:gd name="T152" fmla="*/ 36 w 36"/>
                <a:gd name="T153" fmla="*/ 98 h 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98">
                  <a:moveTo>
                    <a:pt x="3" y="98"/>
                  </a:moveTo>
                  <a:lnTo>
                    <a:pt x="6" y="76"/>
                  </a:lnTo>
                  <a:lnTo>
                    <a:pt x="7" y="72"/>
                  </a:lnTo>
                  <a:lnTo>
                    <a:pt x="8" y="63"/>
                  </a:lnTo>
                  <a:lnTo>
                    <a:pt x="8" y="60"/>
                  </a:lnTo>
                  <a:lnTo>
                    <a:pt x="11" y="57"/>
                  </a:lnTo>
                  <a:lnTo>
                    <a:pt x="11" y="55"/>
                  </a:lnTo>
                  <a:lnTo>
                    <a:pt x="13" y="51"/>
                  </a:lnTo>
                  <a:lnTo>
                    <a:pt x="14" y="46"/>
                  </a:lnTo>
                  <a:lnTo>
                    <a:pt x="14" y="44"/>
                  </a:lnTo>
                  <a:lnTo>
                    <a:pt x="15" y="41"/>
                  </a:lnTo>
                  <a:lnTo>
                    <a:pt x="17" y="36"/>
                  </a:lnTo>
                  <a:lnTo>
                    <a:pt x="20" y="30"/>
                  </a:lnTo>
                  <a:lnTo>
                    <a:pt x="20" y="29"/>
                  </a:lnTo>
                  <a:lnTo>
                    <a:pt x="22" y="25"/>
                  </a:lnTo>
                  <a:lnTo>
                    <a:pt x="23" y="22"/>
                  </a:lnTo>
                  <a:lnTo>
                    <a:pt x="25" y="18"/>
                  </a:lnTo>
                  <a:lnTo>
                    <a:pt x="27" y="15"/>
                  </a:lnTo>
                  <a:lnTo>
                    <a:pt x="28" y="11"/>
                  </a:lnTo>
                  <a:lnTo>
                    <a:pt x="30" y="8"/>
                  </a:lnTo>
                  <a:lnTo>
                    <a:pt x="32" y="7"/>
                  </a:lnTo>
                  <a:lnTo>
                    <a:pt x="34" y="3"/>
                  </a:lnTo>
                  <a:lnTo>
                    <a:pt x="36" y="2"/>
                  </a:lnTo>
                  <a:lnTo>
                    <a:pt x="35" y="0"/>
                  </a:lnTo>
                  <a:lnTo>
                    <a:pt x="31" y="1"/>
                  </a:lnTo>
                  <a:lnTo>
                    <a:pt x="29" y="4"/>
                  </a:lnTo>
                  <a:lnTo>
                    <a:pt x="28" y="8"/>
                  </a:lnTo>
                  <a:lnTo>
                    <a:pt x="26" y="9"/>
                  </a:lnTo>
                  <a:lnTo>
                    <a:pt x="24" y="13"/>
                  </a:lnTo>
                  <a:lnTo>
                    <a:pt x="24" y="16"/>
                  </a:lnTo>
                  <a:lnTo>
                    <a:pt x="21" y="20"/>
                  </a:lnTo>
                  <a:lnTo>
                    <a:pt x="19" y="23"/>
                  </a:lnTo>
                  <a:lnTo>
                    <a:pt x="18" y="27"/>
                  </a:lnTo>
                  <a:lnTo>
                    <a:pt x="16" y="28"/>
                  </a:lnTo>
                  <a:lnTo>
                    <a:pt x="16" y="34"/>
                  </a:lnTo>
                  <a:lnTo>
                    <a:pt x="13" y="37"/>
                  </a:lnTo>
                  <a:lnTo>
                    <a:pt x="13" y="40"/>
                  </a:lnTo>
                  <a:lnTo>
                    <a:pt x="11" y="44"/>
                  </a:lnTo>
                  <a:lnTo>
                    <a:pt x="10" y="46"/>
                  </a:lnTo>
                  <a:lnTo>
                    <a:pt x="10" y="51"/>
                  </a:lnTo>
                  <a:lnTo>
                    <a:pt x="7" y="54"/>
                  </a:lnTo>
                  <a:lnTo>
                    <a:pt x="7" y="56"/>
                  </a:lnTo>
                  <a:lnTo>
                    <a:pt x="7" y="60"/>
                  </a:lnTo>
                  <a:lnTo>
                    <a:pt x="6" y="63"/>
                  </a:lnTo>
                  <a:lnTo>
                    <a:pt x="5" y="72"/>
                  </a:lnTo>
                  <a:lnTo>
                    <a:pt x="3" y="76"/>
                  </a:lnTo>
                  <a:lnTo>
                    <a:pt x="0" y="97"/>
                  </a:lnTo>
                  <a:lnTo>
                    <a:pt x="3" y="9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8">
              <a:extLst>
                <a:ext uri="{FF2B5EF4-FFF2-40B4-BE49-F238E27FC236}">
                  <a16:creationId xmlns:a16="http://schemas.microsoft.com/office/drawing/2014/main" id="{684B396E-3E23-4215-822C-8D6F077BFDAD}"/>
                </a:ext>
              </a:extLst>
            </p:cNvPr>
            <p:cNvSpPr>
              <a:spLocks/>
            </p:cNvSpPr>
            <p:nvPr/>
          </p:nvSpPr>
          <p:spPr bwMode="auto">
            <a:xfrm>
              <a:off x="1088" y="2516"/>
              <a:ext cx="174" cy="122"/>
            </a:xfrm>
            <a:custGeom>
              <a:avLst/>
              <a:gdLst>
                <a:gd name="T0" fmla="*/ 4595 w 103"/>
                <a:gd name="T1" fmla="*/ 7153 h 93"/>
                <a:gd name="T2" fmla="*/ 7762 w 103"/>
                <a:gd name="T3" fmla="*/ 6688 h 93"/>
                <a:gd name="T4" fmla="*/ 18179 w 103"/>
                <a:gd name="T5" fmla="*/ 6589 h 93"/>
                <a:gd name="T6" fmla="*/ 37422 w 103"/>
                <a:gd name="T7" fmla="*/ 6419 h 93"/>
                <a:gd name="T8" fmla="*/ 51879 w 103"/>
                <a:gd name="T9" fmla="*/ 6155 h 93"/>
                <a:gd name="T10" fmla="*/ 64867 w 103"/>
                <a:gd name="T11" fmla="*/ 5855 h 93"/>
                <a:gd name="T12" fmla="*/ 83115 w 103"/>
                <a:gd name="T13" fmla="*/ 5603 h 93"/>
                <a:gd name="T14" fmla="*/ 91068 w 103"/>
                <a:gd name="T15" fmla="*/ 5423 h 93"/>
                <a:gd name="T16" fmla="*/ 120574 w 103"/>
                <a:gd name="T17" fmla="*/ 5016 h 93"/>
                <a:gd name="T18" fmla="*/ 127953 w 103"/>
                <a:gd name="T19" fmla="*/ 4736 h 93"/>
                <a:gd name="T20" fmla="*/ 145763 w 103"/>
                <a:gd name="T21" fmla="*/ 4498 h 93"/>
                <a:gd name="T22" fmla="*/ 158977 w 103"/>
                <a:gd name="T23" fmla="*/ 4157 h 93"/>
                <a:gd name="T24" fmla="*/ 185117 w 103"/>
                <a:gd name="T25" fmla="*/ 3922 h 93"/>
                <a:gd name="T26" fmla="*/ 218613 w 103"/>
                <a:gd name="T27" fmla="*/ 3256 h 93"/>
                <a:gd name="T28" fmla="*/ 263541 w 103"/>
                <a:gd name="T29" fmla="*/ 2849 h 93"/>
                <a:gd name="T30" fmla="*/ 294895 w 103"/>
                <a:gd name="T31" fmla="*/ 2258 h 93"/>
                <a:gd name="T32" fmla="*/ 331227 w 103"/>
                <a:gd name="T33" fmla="*/ 1737 h 93"/>
                <a:gd name="T34" fmla="*/ 347049 w 103"/>
                <a:gd name="T35" fmla="*/ 1442 h 93"/>
                <a:gd name="T36" fmla="*/ 365153 w 103"/>
                <a:gd name="T37" fmla="*/ 1404 h 93"/>
                <a:gd name="T38" fmla="*/ 374799 w 103"/>
                <a:gd name="T39" fmla="*/ 1158 h 93"/>
                <a:gd name="T40" fmla="*/ 389605 w 103"/>
                <a:gd name="T41" fmla="*/ 962 h 93"/>
                <a:gd name="T42" fmla="*/ 400697 w 103"/>
                <a:gd name="T43" fmla="*/ 762 h 93"/>
                <a:gd name="T44" fmla="*/ 415978 w 103"/>
                <a:gd name="T45" fmla="*/ 733 h 93"/>
                <a:gd name="T46" fmla="*/ 434184 w 103"/>
                <a:gd name="T47" fmla="*/ 443 h 93"/>
                <a:gd name="T48" fmla="*/ 445205 w 103"/>
                <a:gd name="T49" fmla="*/ 189 h 93"/>
                <a:gd name="T50" fmla="*/ 453689 w 103"/>
                <a:gd name="T51" fmla="*/ 248 h 93"/>
                <a:gd name="T52" fmla="*/ 453689 w 103"/>
                <a:gd name="T53" fmla="*/ 1 h 93"/>
                <a:gd name="T54" fmla="*/ 448974 w 103"/>
                <a:gd name="T55" fmla="*/ 1 h 93"/>
                <a:gd name="T56" fmla="*/ 439037 w 103"/>
                <a:gd name="T57" fmla="*/ 0 h 93"/>
                <a:gd name="T58" fmla="*/ 439037 w 103"/>
                <a:gd name="T59" fmla="*/ 189 h 93"/>
                <a:gd name="T60" fmla="*/ 431750 w 103"/>
                <a:gd name="T61" fmla="*/ 325 h 93"/>
                <a:gd name="T62" fmla="*/ 422511 w 103"/>
                <a:gd name="T63" fmla="*/ 248 h 93"/>
                <a:gd name="T64" fmla="*/ 414343 w 103"/>
                <a:gd name="T65" fmla="*/ 426 h 93"/>
                <a:gd name="T66" fmla="*/ 395769 w 103"/>
                <a:gd name="T67" fmla="*/ 581 h 93"/>
                <a:gd name="T68" fmla="*/ 388822 w 103"/>
                <a:gd name="T69" fmla="*/ 762 h 93"/>
                <a:gd name="T70" fmla="*/ 374799 w 103"/>
                <a:gd name="T71" fmla="*/ 1000 h 93"/>
                <a:gd name="T72" fmla="*/ 355827 w 103"/>
                <a:gd name="T73" fmla="*/ 1262 h 93"/>
                <a:gd name="T74" fmla="*/ 339200 w 103"/>
                <a:gd name="T75" fmla="*/ 1312 h 93"/>
                <a:gd name="T76" fmla="*/ 331227 w 103"/>
                <a:gd name="T77" fmla="*/ 1656 h 93"/>
                <a:gd name="T78" fmla="*/ 294895 w 103"/>
                <a:gd name="T79" fmla="*/ 2054 h 93"/>
                <a:gd name="T80" fmla="*/ 259890 w 103"/>
                <a:gd name="T81" fmla="*/ 2694 h 93"/>
                <a:gd name="T82" fmla="*/ 210633 w 103"/>
                <a:gd name="T83" fmla="*/ 3256 h 93"/>
                <a:gd name="T84" fmla="*/ 177152 w 103"/>
                <a:gd name="T85" fmla="*/ 3737 h 93"/>
                <a:gd name="T86" fmla="*/ 158977 w 103"/>
                <a:gd name="T87" fmla="*/ 3988 h 93"/>
                <a:gd name="T88" fmla="*/ 132311 w 103"/>
                <a:gd name="T89" fmla="*/ 4271 h 93"/>
                <a:gd name="T90" fmla="*/ 121609 w 103"/>
                <a:gd name="T91" fmla="*/ 4636 h 93"/>
                <a:gd name="T92" fmla="*/ 106795 w 103"/>
                <a:gd name="T93" fmla="*/ 5016 h 93"/>
                <a:gd name="T94" fmla="*/ 83115 w 103"/>
                <a:gd name="T95" fmla="*/ 5232 h 93"/>
                <a:gd name="T96" fmla="*/ 64867 w 103"/>
                <a:gd name="T97" fmla="*/ 5453 h 93"/>
                <a:gd name="T98" fmla="*/ 49200 w 103"/>
                <a:gd name="T99" fmla="*/ 5678 h 93"/>
                <a:gd name="T100" fmla="*/ 38398 w 103"/>
                <a:gd name="T101" fmla="*/ 5901 h 93"/>
                <a:gd name="T102" fmla="*/ 30710 w 103"/>
                <a:gd name="T103" fmla="*/ 6213 h 93"/>
                <a:gd name="T104" fmla="*/ 13113 w 103"/>
                <a:gd name="T105" fmla="*/ 6431 h 93"/>
                <a:gd name="T106" fmla="*/ 0 w 103"/>
                <a:gd name="T107" fmla="*/ 6688 h 93"/>
                <a:gd name="T108" fmla="*/ 0 w 103"/>
                <a:gd name="T109" fmla="*/ 6980 h 93"/>
                <a:gd name="T110" fmla="*/ 0 w 103"/>
                <a:gd name="T111" fmla="*/ 6980 h 93"/>
                <a:gd name="T112" fmla="*/ 4595 w 103"/>
                <a:gd name="T113" fmla="*/ 7153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3"/>
                <a:gd name="T172" fmla="*/ 0 h 93"/>
                <a:gd name="T173" fmla="*/ 103 w 103"/>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3" h="93">
                  <a:moveTo>
                    <a:pt x="1" y="93"/>
                  </a:moveTo>
                  <a:lnTo>
                    <a:pt x="2" y="87"/>
                  </a:lnTo>
                  <a:lnTo>
                    <a:pt x="4" y="86"/>
                  </a:lnTo>
                  <a:lnTo>
                    <a:pt x="8" y="83"/>
                  </a:lnTo>
                  <a:lnTo>
                    <a:pt x="12" y="80"/>
                  </a:lnTo>
                  <a:lnTo>
                    <a:pt x="15" y="76"/>
                  </a:lnTo>
                  <a:lnTo>
                    <a:pt x="19" y="73"/>
                  </a:lnTo>
                  <a:lnTo>
                    <a:pt x="21" y="70"/>
                  </a:lnTo>
                  <a:lnTo>
                    <a:pt x="27" y="65"/>
                  </a:lnTo>
                  <a:lnTo>
                    <a:pt x="29" y="62"/>
                  </a:lnTo>
                  <a:lnTo>
                    <a:pt x="33" y="59"/>
                  </a:lnTo>
                  <a:lnTo>
                    <a:pt x="36" y="54"/>
                  </a:lnTo>
                  <a:lnTo>
                    <a:pt x="42" y="51"/>
                  </a:lnTo>
                  <a:lnTo>
                    <a:pt x="50" y="43"/>
                  </a:lnTo>
                  <a:lnTo>
                    <a:pt x="60" y="37"/>
                  </a:lnTo>
                  <a:lnTo>
                    <a:pt x="67" y="29"/>
                  </a:lnTo>
                  <a:lnTo>
                    <a:pt x="75" y="23"/>
                  </a:lnTo>
                  <a:lnTo>
                    <a:pt x="79" y="19"/>
                  </a:lnTo>
                  <a:lnTo>
                    <a:pt x="83" y="18"/>
                  </a:lnTo>
                  <a:lnTo>
                    <a:pt x="85" y="15"/>
                  </a:lnTo>
                  <a:lnTo>
                    <a:pt x="89" y="12"/>
                  </a:lnTo>
                  <a:lnTo>
                    <a:pt x="91" y="10"/>
                  </a:lnTo>
                  <a:lnTo>
                    <a:pt x="95" y="9"/>
                  </a:lnTo>
                  <a:lnTo>
                    <a:pt x="99" y="6"/>
                  </a:lnTo>
                  <a:lnTo>
                    <a:pt x="101" y="2"/>
                  </a:lnTo>
                  <a:lnTo>
                    <a:pt x="103" y="3"/>
                  </a:lnTo>
                  <a:lnTo>
                    <a:pt x="103" y="1"/>
                  </a:lnTo>
                  <a:lnTo>
                    <a:pt x="102" y="1"/>
                  </a:lnTo>
                  <a:lnTo>
                    <a:pt x="100" y="0"/>
                  </a:lnTo>
                  <a:lnTo>
                    <a:pt x="100" y="2"/>
                  </a:lnTo>
                  <a:lnTo>
                    <a:pt x="98" y="4"/>
                  </a:lnTo>
                  <a:lnTo>
                    <a:pt x="96" y="3"/>
                  </a:lnTo>
                  <a:lnTo>
                    <a:pt x="94" y="5"/>
                  </a:lnTo>
                  <a:lnTo>
                    <a:pt x="90" y="8"/>
                  </a:lnTo>
                  <a:lnTo>
                    <a:pt x="88" y="10"/>
                  </a:lnTo>
                  <a:lnTo>
                    <a:pt x="85" y="13"/>
                  </a:lnTo>
                  <a:lnTo>
                    <a:pt x="81" y="16"/>
                  </a:lnTo>
                  <a:lnTo>
                    <a:pt x="77" y="17"/>
                  </a:lnTo>
                  <a:lnTo>
                    <a:pt x="75" y="21"/>
                  </a:lnTo>
                  <a:lnTo>
                    <a:pt x="67" y="27"/>
                  </a:lnTo>
                  <a:lnTo>
                    <a:pt x="59" y="35"/>
                  </a:lnTo>
                  <a:lnTo>
                    <a:pt x="48" y="43"/>
                  </a:lnTo>
                  <a:lnTo>
                    <a:pt x="40" y="49"/>
                  </a:lnTo>
                  <a:lnTo>
                    <a:pt x="36" y="52"/>
                  </a:lnTo>
                  <a:lnTo>
                    <a:pt x="30" y="56"/>
                  </a:lnTo>
                  <a:lnTo>
                    <a:pt x="28" y="60"/>
                  </a:lnTo>
                  <a:lnTo>
                    <a:pt x="24" y="65"/>
                  </a:lnTo>
                  <a:lnTo>
                    <a:pt x="19" y="68"/>
                  </a:lnTo>
                  <a:lnTo>
                    <a:pt x="15" y="71"/>
                  </a:lnTo>
                  <a:lnTo>
                    <a:pt x="11" y="74"/>
                  </a:lnTo>
                  <a:lnTo>
                    <a:pt x="9" y="77"/>
                  </a:lnTo>
                  <a:lnTo>
                    <a:pt x="7" y="81"/>
                  </a:lnTo>
                  <a:lnTo>
                    <a:pt x="3" y="84"/>
                  </a:lnTo>
                  <a:lnTo>
                    <a:pt x="0" y="87"/>
                  </a:lnTo>
                  <a:lnTo>
                    <a:pt x="0" y="91"/>
                  </a:lnTo>
                  <a:lnTo>
                    <a:pt x="1" y="9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9">
              <a:extLst>
                <a:ext uri="{FF2B5EF4-FFF2-40B4-BE49-F238E27FC236}">
                  <a16:creationId xmlns:a16="http://schemas.microsoft.com/office/drawing/2014/main" id="{60706B4C-7EAD-4EF0-82A2-40A612B6E3EF}"/>
                </a:ext>
              </a:extLst>
            </p:cNvPr>
            <p:cNvSpPr>
              <a:spLocks/>
            </p:cNvSpPr>
            <p:nvPr/>
          </p:nvSpPr>
          <p:spPr bwMode="auto">
            <a:xfrm>
              <a:off x="1260" y="2443"/>
              <a:ext cx="110" cy="77"/>
            </a:xfrm>
            <a:custGeom>
              <a:avLst/>
              <a:gdLst>
                <a:gd name="T0" fmla="*/ 4654 w 65"/>
                <a:gd name="T1" fmla="*/ 4168 h 59"/>
                <a:gd name="T2" fmla="*/ 293966 w 65"/>
                <a:gd name="T3" fmla="*/ 174 h 59"/>
                <a:gd name="T4" fmla="*/ 280732 w 65"/>
                <a:gd name="T5" fmla="*/ 0 h 59"/>
                <a:gd name="T6" fmla="*/ 0 w 65"/>
                <a:gd name="T7" fmla="*/ 4058 h 59"/>
                <a:gd name="T8" fmla="*/ 4654 w 65"/>
                <a:gd name="T9" fmla="*/ 4168 h 59"/>
                <a:gd name="T10" fmla="*/ 0 60000 65536"/>
                <a:gd name="T11" fmla="*/ 0 60000 65536"/>
                <a:gd name="T12" fmla="*/ 0 60000 65536"/>
                <a:gd name="T13" fmla="*/ 0 60000 65536"/>
                <a:gd name="T14" fmla="*/ 0 60000 65536"/>
                <a:gd name="T15" fmla="*/ 0 w 65"/>
                <a:gd name="T16" fmla="*/ 0 h 59"/>
                <a:gd name="T17" fmla="*/ 65 w 65"/>
                <a:gd name="T18" fmla="*/ 59 h 59"/>
              </a:gdLst>
              <a:ahLst/>
              <a:cxnLst>
                <a:cxn ang="T10">
                  <a:pos x="T0" y="T1"/>
                </a:cxn>
                <a:cxn ang="T11">
                  <a:pos x="T2" y="T3"/>
                </a:cxn>
                <a:cxn ang="T12">
                  <a:pos x="T4" y="T5"/>
                </a:cxn>
                <a:cxn ang="T13">
                  <a:pos x="T6" y="T7"/>
                </a:cxn>
                <a:cxn ang="T14">
                  <a:pos x="T8" y="T9"/>
                </a:cxn>
              </a:cxnLst>
              <a:rect l="T15" t="T16" r="T17" b="T18"/>
              <a:pathLst>
                <a:path w="65" h="59">
                  <a:moveTo>
                    <a:pt x="1" y="59"/>
                  </a:moveTo>
                  <a:lnTo>
                    <a:pt x="65" y="2"/>
                  </a:lnTo>
                  <a:lnTo>
                    <a:pt x="62" y="0"/>
                  </a:lnTo>
                  <a:lnTo>
                    <a:pt x="0" y="57"/>
                  </a:lnTo>
                  <a:lnTo>
                    <a:pt x="1" y="5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50">
              <a:extLst>
                <a:ext uri="{FF2B5EF4-FFF2-40B4-BE49-F238E27FC236}">
                  <a16:creationId xmlns:a16="http://schemas.microsoft.com/office/drawing/2014/main" id="{204D3671-86FB-4F5A-BF17-B28194DBDAAC}"/>
                </a:ext>
              </a:extLst>
            </p:cNvPr>
            <p:cNvSpPr>
              <a:spLocks/>
            </p:cNvSpPr>
            <p:nvPr/>
          </p:nvSpPr>
          <p:spPr bwMode="auto">
            <a:xfrm>
              <a:off x="1365" y="2359"/>
              <a:ext cx="76" cy="86"/>
            </a:xfrm>
            <a:custGeom>
              <a:avLst/>
              <a:gdLst>
                <a:gd name="T0" fmla="*/ 7755 w 45"/>
                <a:gd name="T1" fmla="*/ 4561 h 66"/>
                <a:gd name="T2" fmla="*/ 18152 w 45"/>
                <a:gd name="T3" fmla="*/ 4422 h 66"/>
                <a:gd name="T4" fmla="*/ 18152 w 45"/>
                <a:gd name="T5" fmla="*/ 4325 h 66"/>
                <a:gd name="T6" fmla="*/ 18152 w 45"/>
                <a:gd name="T7" fmla="*/ 4140 h 66"/>
                <a:gd name="T8" fmla="*/ 18152 w 45"/>
                <a:gd name="T9" fmla="*/ 4140 h 66"/>
                <a:gd name="T10" fmla="*/ 26407 w 45"/>
                <a:gd name="T11" fmla="*/ 4051 h 66"/>
                <a:gd name="T12" fmla="*/ 26407 w 45"/>
                <a:gd name="T13" fmla="*/ 3893 h 66"/>
                <a:gd name="T14" fmla="*/ 37357 w 45"/>
                <a:gd name="T15" fmla="*/ 3893 h 66"/>
                <a:gd name="T16" fmla="*/ 38336 w 45"/>
                <a:gd name="T17" fmla="*/ 3710 h 66"/>
                <a:gd name="T18" fmla="*/ 49045 w 45"/>
                <a:gd name="T19" fmla="*/ 3630 h 66"/>
                <a:gd name="T20" fmla="*/ 49045 w 45"/>
                <a:gd name="T21" fmla="*/ 3394 h 66"/>
                <a:gd name="T22" fmla="*/ 56488 w 45"/>
                <a:gd name="T23" fmla="*/ 3215 h 66"/>
                <a:gd name="T24" fmla="*/ 71224 w 45"/>
                <a:gd name="T25" fmla="*/ 2988 h 66"/>
                <a:gd name="T26" fmla="*/ 78185 w 45"/>
                <a:gd name="T27" fmla="*/ 2927 h 66"/>
                <a:gd name="T28" fmla="*/ 87444 w 45"/>
                <a:gd name="T29" fmla="*/ 2795 h 66"/>
                <a:gd name="T30" fmla="*/ 95402 w 45"/>
                <a:gd name="T31" fmla="*/ 2557 h 66"/>
                <a:gd name="T32" fmla="*/ 95402 w 45"/>
                <a:gd name="T33" fmla="*/ 2293 h 66"/>
                <a:gd name="T34" fmla="*/ 106555 w 45"/>
                <a:gd name="T35" fmla="*/ 2246 h 66"/>
                <a:gd name="T36" fmla="*/ 120289 w 45"/>
                <a:gd name="T37" fmla="*/ 2046 h 66"/>
                <a:gd name="T38" fmla="*/ 147683 w 45"/>
                <a:gd name="T39" fmla="*/ 1037 h 66"/>
                <a:gd name="T40" fmla="*/ 158408 w 45"/>
                <a:gd name="T41" fmla="*/ 932 h 66"/>
                <a:gd name="T42" fmla="*/ 165207 w 45"/>
                <a:gd name="T43" fmla="*/ 846 h 66"/>
                <a:gd name="T44" fmla="*/ 179960 w 45"/>
                <a:gd name="T45" fmla="*/ 498 h 66"/>
                <a:gd name="T46" fmla="*/ 179960 w 45"/>
                <a:gd name="T47" fmla="*/ 382 h 66"/>
                <a:gd name="T48" fmla="*/ 179960 w 45"/>
                <a:gd name="T49" fmla="*/ 293 h 66"/>
                <a:gd name="T50" fmla="*/ 179960 w 45"/>
                <a:gd name="T51" fmla="*/ 173 h 66"/>
                <a:gd name="T52" fmla="*/ 189184 w 45"/>
                <a:gd name="T53" fmla="*/ 173 h 66"/>
                <a:gd name="T54" fmla="*/ 196330 w 45"/>
                <a:gd name="T55" fmla="*/ 173 h 66"/>
                <a:gd name="T56" fmla="*/ 184675 w 45"/>
                <a:gd name="T57" fmla="*/ 0 h 66"/>
                <a:gd name="T58" fmla="*/ 189184 w 45"/>
                <a:gd name="T59" fmla="*/ 0 h 66"/>
                <a:gd name="T60" fmla="*/ 176717 w 45"/>
                <a:gd name="T61" fmla="*/ 0 h 66"/>
                <a:gd name="T62" fmla="*/ 170257 w 45"/>
                <a:gd name="T63" fmla="*/ 225 h 66"/>
                <a:gd name="T64" fmla="*/ 170257 w 45"/>
                <a:gd name="T65" fmla="*/ 225 h 66"/>
                <a:gd name="T66" fmla="*/ 161123 w 45"/>
                <a:gd name="T67" fmla="*/ 498 h 66"/>
                <a:gd name="T68" fmla="*/ 153248 w 45"/>
                <a:gd name="T69" fmla="*/ 710 h 66"/>
                <a:gd name="T70" fmla="*/ 153248 w 45"/>
                <a:gd name="T71" fmla="*/ 846 h 66"/>
                <a:gd name="T72" fmla="*/ 145361 w 45"/>
                <a:gd name="T73" fmla="*/ 925 h 66"/>
                <a:gd name="T74" fmla="*/ 100810 w 45"/>
                <a:gd name="T75" fmla="*/ 1871 h 66"/>
                <a:gd name="T76" fmla="*/ 90739 w 45"/>
                <a:gd name="T77" fmla="*/ 2061 h 66"/>
                <a:gd name="T78" fmla="*/ 90739 w 45"/>
                <a:gd name="T79" fmla="*/ 2246 h 66"/>
                <a:gd name="T80" fmla="*/ 82832 w 45"/>
                <a:gd name="T81" fmla="*/ 2438 h 66"/>
                <a:gd name="T82" fmla="*/ 71224 w 45"/>
                <a:gd name="T83" fmla="*/ 2666 h 66"/>
                <a:gd name="T84" fmla="*/ 63092 w 45"/>
                <a:gd name="T85" fmla="*/ 2786 h 66"/>
                <a:gd name="T86" fmla="*/ 51776 w 45"/>
                <a:gd name="T87" fmla="*/ 2971 h 66"/>
                <a:gd name="T88" fmla="*/ 51776 w 45"/>
                <a:gd name="T89" fmla="*/ 3109 h 66"/>
                <a:gd name="T90" fmla="*/ 44598 w 45"/>
                <a:gd name="T91" fmla="*/ 3332 h 66"/>
                <a:gd name="T92" fmla="*/ 30657 w 45"/>
                <a:gd name="T93" fmla="*/ 3474 h 66"/>
                <a:gd name="T94" fmla="*/ 30657 w 45"/>
                <a:gd name="T95" fmla="*/ 3630 h 66"/>
                <a:gd name="T96" fmla="*/ 22119 w 45"/>
                <a:gd name="T97" fmla="*/ 3814 h 66"/>
                <a:gd name="T98" fmla="*/ 22119 w 45"/>
                <a:gd name="T99" fmla="*/ 3893 h 66"/>
                <a:gd name="T100" fmla="*/ 13097 w 45"/>
                <a:gd name="T101" fmla="*/ 4013 h 66"/>
                <a:gd name="T102" fmla="*/ 13097 w 45"/>
                <a:gd name="T103" fmla="*/ 4013 h 66"/>
                <a:gd name="T104" fmla="*/ 7755 w 45"/>
                <a:gd name="T105" fmla="*/ 4140 h 66"/>
                <a:gd name="T106" fmla="*/ 0 w 45"/>
                <a:gd name="T107" fmla="*/ 4325 h 66"/>
                <a:gd name="T108" fmla="*/ 0 w 45"/>
                <a:gd name="T109" fmla="*/ 4422 h 66"/>
                <a:gd name="T110" fmla="*/ 7755 w 45"/>
                <a:gd name="T111" fmla="*/ 4325 h 66"/>
                <a:gd name="T112" fmla="*/ 7755 w 45"/>
                <a:gd name="T113" fmla="*/ 4561 h 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
                <a:gd name="T172" fmla="*/ 0 h 66"/>
                <a:gd name="T173" fmla="*/ 45 w 45"/>
                <a:gd name="T174" fmla="*/ 66 h 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 h="66">
                  <a:moveTo>
                    <a:pt x="2" y="66"/>
                  </a:moveTo>
                  <a:lnTo>
                    <a:pt x="4" y="64"/>
                  </a:lnTo>
                  <a:lnTo>
                    <a:pt x="4" y="62"/>
                  </a:lnTo>
                  <a:lnTo>
                    <a:pt x="4" y="60"/>
                  </a:lnTo>
                  <a:lnTo>
                    <a:pt x="6" y="59"/>
                  </a:lnTo>
                  <a:lnTo>
                    <a:pt x="6" y="57"/>
                  </a:lnTo>
                  <a:lnTo>
                    <a:pt x="8" y="57"/>
                  </a:lnTo>
                  <a:lnTo>
                    <a:pt x="9" y="54"/>
                  </a:lnTo>
                  <a:lnTo>
                    <a:pt x="11" y="52"/>
                  </a:lnTo>
                  <a:lnTo>
                    <a:pt x="11" y="49"/>
                  </a:lnTo>
                  <a:lnTo>
                    <a:pt x="13" y="47"/>
                  </a:lnTo>
                  <a:lnTo>
                    <a:pt x="16" y="44"/>
                  </a:lnTo>
                  <a:lnTo>
                    <a:pt x="18" y="42"/>
                  </a:lnTo>
                  <a:lnTo>
                    <a:pt x="20" y="41"/>
                  </a:lnTo>
                  <a:lnTo>
                    <a:pt x="22" y="37"/>
                  </a:lnTo>
                  <a:lnTo>
                    <a:pt x="22" y="34"/>
                  </a:lnTo>
                  <a:lnTo>
                    <a:pt x="24" y="32"/>
                  </a:lnTo>
                  <a:lnTo>
                    <a:pt x="27" y="29"/>
                  </a:lnTo>
                  <a:lnTo>
                    <a:pt x="34" y="15"/>
                  </a:lnTo>
                  <a:lnTo>
                    <a:pt x="36" y="14"/>
                  </a:lnTo>
                  <a:lnTo>
                    <a:pt x="38" y="12"/>
                  </a:lnTo>
                  <a:lnTo>
                    <a:pt x="41" y="7"/>
                  </a:lnTo>
                  <a:lnTo>
                    <a:pt x="41" y="5"/>
                  </a:lnTo>
                  <a:lnTo>
                    <a:pt x="41" y="4"/>
                  </a:lnTo>
                  <a:lnTo>
                    <a:pt x="41" y="2"/>
                  </a:lnTo>
                  <a:lnTo>
                    <a:pt x="43" y="2"/>
                  </a:lnTo>
                  <a:lnTo>
                    <a:pt x="45" y="2"/>
                  </a:lnTo>
                  <a:lnTo>
                    <a:pt x="42" y="0"/>
                  </a:lnTo>
                  <a:lnTo>
                    <a:pt x="43" y="0"/>
                  </a:lnTo>
                  <a:lnTo>
                    <a:pt x="40" y="0"/>
                  </a:lnTo>
                  <a:lnTo>
                    <a:pt x="39" y="3"/>
                  </a:lnTo>
                  <a:lnTo>
                    <a:pt x="37" y="7"/>
                  </a:lnTo>
                  <a:lnTo>
                    <a:pt x="35" y="10"/>
                  </a:lnTo>
                  <a:lnTo>
                    <a:pt x="35" y="12"/>
                  </a:lnTo>
                  <a:lnTo>
                    <a:pt x="33" y="13"/>
                  </a:lnTo>
                  <a:lnTo>
                    <a:pt x="23" y="27"/>
                  </a:lnTo>
                  <a:lnTo>
                    <a:pt x="21" y="30"/>
                  </a:lnTo>
                  <a:lnTo>
                    <a:pt x="21" y="32"/>
                  </a:lnTo>
                  <a:lnTo>
                    <a:pt x="19" y="35"/>
                  </a:lnTo>
                  <a:lnTo>
                    <a:pt x="16" y="38"/>
                  </a:lnTo>
                  <a:lnTo>
                    <a:pt x="14" y="40"/>
                  </a:lnTo>
                  <a:lnTo>
                    <a:pt x="12" y="43"/>
                  </a:lnTo>
                  <a:lnTo>
                    <a:pt x="12" y="45"/>
                  </a:lnTo>
                  <a:lnTo>
                    <a:pt x="10" y="48"/>
                  </a:lnTo>
                  <a:lnTo>
                    <a:pt x="7" y="50"/>
                  </a:lnTo>
                  <a:lnTo>
                    <a:pt x="7" y="52"/>
                  </a:lnTo>
                  <a:lnTo>
                    <a:pt x="5" y="55"/>
                  </a:lnTo>
                  <a:lnTo>
                    <a:pt x="5" y="57"/>
                  </a:lnTo>
                  <a:lnTo>
                    <a:pt x="3" y="58"/>
                  </a:lnTo>
                  <a:lnTo>
                    <a:pt x="2" y="60"/>
                  </a:lnTo>
                  <a:lnTo>
                    <a:pt x="0" y="62"/>
                  </a:lnTo>
                  <a:lnTo>
                    <a:pt x="0" y="64"/>
                  </a:lnTo>
                  <a:lnTo>
                    <a:pt x="2" y="62"/>
                  </a:lnTo>
                  <a:lnTo>
                    <a:pt x="2" y="6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51">
              <a:extLst>
                <a:ext uri="{FF2B5EF4-FFF2-40B4-BE49-F238E27FC236}">
                  <a16:creationId xmlns:a16="http://schemas.microsoft.com/office/drawing/2014/main" id="{16B52DC0-A817-4980-B9CE-942106D15305}"/>
                </a:ext>
              </a:extLst>
            </p:cNvPr>
            <p:cNvSpPr>
              <a:spLocks/>
            </p:cNvSpPr>
            <p:nvPr/>
          </p:nvSpPr>
          <p:spPr bwMode="auto">
            <a:xfrm>
              <a:off x="1436" y="2237"/>
              <a:ext cx="27" cy="124"/>
            </a:xfrm>
            <a:custGeom>
              <a:avLst/>
              <a:gdLst>
                <a:gd name="T0" fmla="*/ 12538 w 16"/>
                <a:gd name="T1" fmla="*/ 6730 h 95"/>
                <a:gd name="T2" fmla="*/ 17972 w 16"/>
                <a:gd name="T3" fmla="*/ 6257 h 95"/>
                <a:gd name="T4" fmla="*/ 21158 w 16"/>
                <a:gd name="T5" fmla="*/ 6009 h 95"/>
                <a:gd name="T6" fmla="*/ 21158 w 16"/>
                <a:gd name="T7" fmla="*/ 5876 h 95"/>
                <a:gd name="T8" fmla="*/ 30328 w 16"/>
                <a:gd name="T9" fmla="*/ 5585 h 95"/>
                <a:gd name="T10" fmla="*/ 35704 w 16"/>
                <a:gd name="T11" fmla="*/ 5136 h 95"/>
                <a:gd name="T12" fmla="*/ 37795 w 16"/>
                <a:gd name="T13" fmla="*/ 4890 h 95"/>
                <a:gd name="T14" fmla="*/ 37795 w 16"/>
                <a:gd name="T15" fmla="*/ 4614 h 95"/>
                <a:gd name="T16" fmla="*/ 44204 w 16"/>
                <a:gd name="T17" fmla="*/ 4247 h 95"/>
                <a:gd name="T18" fmla="*/ 48703 w 16"/>
                <a:gd name="T19" fmla="*/ 3678 h 95"/>
                <a:gd name="T20" fmla="*/ 48703 w 16"/>
                <a:gd name="T21" fmla="*/ 3527 h 95"/>
                <a:gd name="T22" fmla="*/ 56050 w 16"/>
                <a:gd name="T23" fmla="*/ 2708 h 95"/>
                <a:gd name="T24" fmla="*/ 56050 w 16"/>
                <a:gd name="T25" fmla="*/ 2318 h 95"/>
                <a:gd name="T26" fmla="*/ 60251 w 16"/>
                <a:gd name="T27" fmla="*/ 1826 h 95"/>
                <a:gd name="T28" fmla="*/ 56050 w 16"/>
                <a:gd name="T29" fmla="*/ 1654 h 95"/>
                <a:gd name="T30" fmla="*/ 60251 w 16"/>
                <a:gd name="T31" fmla="*/ 1121 h 95"/>
                <a:gd name="T32" fmla="*/ 60251 w 16"/>
                <a:gd name="T33" fmla="*/ 1072 h 95"/>
                <a:gd name="T34" fmla="*/ 63779 w 16"/>
                <a:gd name="T35" fmla="*/ 735 h 95"/>
                <a:gd name="T36" fmla="*/ 63779 w 16"/>
                <a:gd name="T37" fmla="*/ 658 h 95"/>
                <a:gd name="T38" fmla="*/ 70394 w 16"/>
                <a:gd name="T39" fmla="*/ 0 h 95"/>
                <a:gd name="T40" fmla="*/ 60251 w 16"/>
                <a:gd name="T41" fmla="*/ 174 h 95"/>
                <a:gd name="T42" fmla="*/ 60251 w 16"/>
                <a:gd name="T43" fmla="*/ 0 h 95"/>
                <a:gd name="T44" fmla="*/ 56050 w 16"/>
                <a:gd name="T45" fmla="*/ 0 h 95"/>
                <a:gd name="T46" fmla="*/ 48703 w 16"/>
                <a:gd name="T47" fmla="*/ 658 h 95"/>
                <a:gd name="T48" fmla="*/ 48703 w 16"/>
                <a:gd name="T49" fmla="*/ 735 h 95"/>
                <a:gd name="T50" fmla="*/ 48703 w 16"/>
                <a:gd name="T51" fmla="*/ 959 h 95"/>
                <a:gd name="T52" fmla="*/ 51179 w 16"/>
                <a:gd name="T53" fmla="*/ 1121 h 95"/>
                <a:gd name="T54" fmla="*/ 48703 w 16"/>
                <a:gd name="T55" fmla="*/ 1634 h 95"/>
                <a:gd name="T56" fmla="*/ 48703 w 16"/>
                <a:gd name="T57" fmla="*/ 1776 h 95"/>
                <a:gd name="T58" fmla="*/ 44204 w 16"/>
                <a:gd name="T59" fmla="*/ 2310 h 95"/>
                <a:gd name="T60" fmla="*/ 48703 w 16"/>
                <a:gd name="T61" fmla="*/ 2708 h 95"/>
                <a:gd name="T62" fmla="*/ 37795 w 16"/>
                <a:gd name="T63" fmla="*/ 3527 h 95"/>
                <a:gd name="T64" fmla="*/ 37795 w 16"/>
                <a:gd name="T65" fmla="*/ 3678 h 95"/>
                <a:gd name="T66" fmla="*/ 35704 w 16"/>
                <a:gd name="T67" fmla="*/ 4224 h 95"/>
                <a:gd name="T68" fmla="*/ 30328 w 16"/>
                <a:gd name="T69" fmla="*/ 4614 h 95"/>
                <a:gd name="T70" fmla="*/ 30328 w 16"/>
                <a:gd name="T71" fmla="*/ 4801 h 95"/>
                <a:gd name="T72" fmla="*/ 17972 w 16"/>
                <a:gd name="T73" fmla="*/ 5136 h 95"/>
                <a:gd name="T74" fmla="*/ 12538 w 16"/>
                <a:gd name="T75" fmla="*/ 5585 h 95"/>
                <a:gd name="T76" fmla="*/ 12538 w 16"/>
                <a:gd name="T77" fmla="*/ 5842 h 95"/>
                <a:gd name="T78" fmla="*/ 4403 w 16"/>
                <a:gd name="T79" fmla="*/ 6009 h 95"/>
                <a:gd name="T80" fmla="*/ 0 w 16"/>
                <a:gd name="T81" fmla="*/ 6257 h 95"/>
                <a:gd name="T82" fmla="*/ 0 w 16"/>
                <a:gd name="T83" fmla="*/ 6579 h 95"/>
                <a:gd name="T84" fmla="*/ 0 w 16"/>
                <a:gd name="T85" fmla="*/ 6579 h 95"/>
                <a:gd name="T86" fmla="*/ 12538 w 16"/>
                <a:gd name="T87" fmla="*/ 6730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
                <a:gd name="T133" fmla="*/ 0 h 95"/>
                <a:gd name="T134" fmla="*/ 16 w 1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 h="95">
                  <a:moveTo>
                    <a:pt x="3" y="95"/>
                  </a:moveTo>
                  <a:lnTo>
                    <a:pt x="4" y="88"/>
                  </a:lnTo>
                  <a:lnTo>
                    <a:pt x="5" y="84"/>
                  </a:lnTo>
                  <a:lnTo>
                    <a:pt x="5" y="83"/>
                  </a:lnTo>
                  <a:lnTo>
                    <a:pt x="7" y="79"/>
                  </a:lnTo>
                  <a:lnTo>
                    <a:pt x="8" y="72"/>
                  </a:lnTo>
                  <a:lnTo>
                    <a:pt x="9" y="69"/>
                  </a:lnTo>
                  <a:lnTo>
                    <a:pt x="9" y="65"/>
                  </a:lnTo>
                  <a:lnTo>
                    <a:pt x="10" y="60"/>
                  </a:lnTo>
                  <a:lnTo>
                    <a:pt x="11" y="52"/>
                  </a:lnTo>
                  <a:lnTo>
                    <a:pt x="11" y="49"/>
                  </a:lnTo>
                  <a:lnTo>
                    <a:pt x="13" y="38"/>
                  </a:lnTo>
                  <a:lnTo>
                    <a:pt x="13" y="33"/>
                  </a:lnTo>
                  <a:lnTo>
                    <a:pt x="14" y="26"/>
                  </a:lnTo>
                  <a:lnTo>
                    <a:pt x="13" y="24"/>
                  </a:lnTo>
                  <a:lnTo>
                    <a:pt x="14" y="16"/>
                  </a:lnTo>
                  <a:lnTo>
                    <a:pt x="14" y="15"/>
                  </a:lnTo>
                  <a:lnTo>
                    <a:pt x="15" y="11"/>
                  </a:lnTo>
                  <a:lnTo>
                    <a:pt x="15" y="9"/>
                  </a:lnTo>
                  <a:lnTo>
                    <a:pt x="16" y="0"/>
                  </a:lnTo>
                  <a:lnTo>
                    <a:pt x="14" y="2"/>
                  </a:lnTo>
                  <a:lnTo>
                    <a:pt x="14" y="0"/>
                  </a:lnTo>
                  <a:lnTo>
                    <a:pt x="13" y="0"/>
                  </a:lnTo>
                  <a:lnTo>
                    <a:pt x="11" y="9"/>
                  </a:lnTo>
                  <a:lnTo>
                    <a:pt x="11" y="11"/>
                  </a:lnTo>
                  <a:lnTo>
                    <a:pt x="11" y="14"/>
                  </a:lnTo>
                  <a:lnTo>
                    <a:pt x="12" y="16"/>
                  </a:lnTo>
                  <a:lnTo>
                    <a:pt x="11" y="23"/>
                  </a:lnTo>
                  <a:lnTo>
                    <a:pt x="11" y="25"/>
                  </a:lnTo>
                  <a:lnTo>
                    <a:pt x="10" y="32"/>
                  </a:lnTo>
                  <a:lnTo>
                    <a:pt x="11" y="38"/>
                  </a:lnTo>
                  <a:lnTo>
                    <a:pt x="9" y="49"/>
                  </a:lnTo>
                  <a:lnTo>
                    <a:pt x="9" y="52"/>
                  </a:lnTo>
                  <a:lnTo>
                    <a:pt x="8" y="59"/>
                  </a:lnTo>
                  <a:lnTo>
                    <a:pt x="7" y="65"/>
                  </a:lnTo>
                  <a:lnTo>
                    <a:pt x="7" y="68"/>
                  </a:lnTo>
                  <a:lnTo>
                    <a:pt x="4" y="72"/>
                  </a:lnTo>
                  <a:lnTo>
                    <a:pt x="3" y="79"/>
                  </a:lnTo>
                  <a:lnTo>
                    <a:pt x="3" y="82"/>
                  </a:lnTo>
                  <a:lnTo>
                    <a:pt x="1" y="84"/>
                  </a:lnTo>
                  <a:lnTo>
                    <a:pt x="0" y="88"/>
                  </a:lnTo>
                  <a:lnTo>
                    <a:pt x="0" y="93"/>
                  </a:lnTo>
                  <a:lnTo>
                    <a:pt x="3" y="9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52">
              <a:extLst>
                <a:ext uri="{FF2B5EF4-FFF2-40B4-BE49-F238E27FC236}">
                  <a16:creationId xmlns:a16="http://schemas.microsoft.com/office/drawing/2014/main" id="{30E9AA4E-4A3F-4FE6-8A0F-004516BD15FA}"/>
                </a:ext>
              </a:extLst>
            </p:cNvPr>
            <p:cNvSpPr>
              <a:spLocks/>
            </p:cNvSpPr>
            <p:nvPr/>
          </p:nvSpPr>
          <p:spPr bwMode="auto">
            <a:xfrm>
              <a:off x="1443" y="2154"/>
              <a:ext cx="19" cy="85"/>
            </a:xfrm>
            <a:custGeom>
              <a:avLst/>
              <a:gdLst>
                <a:gd name="T0" fmla="*/ 60795 w 11"/>
                <a:gd name="T1" fmla="*/ 4734 h 65"/>
                <a:gd name="T2" fmla="*/ 60795 w 11"/>
                <a:gd name="T3" fmla="*/ 4578 h 65"/>
                <a:gd name="T4" fmla="*/ 68980 w 11"/>
                <a:gd name="T5" fmla="*/ 4470 h 65"/>
                <a:gd name="T6" fmla="*/ 68980 w 11"/>
                <a:gd name="T7" fmla="*/ 4228 h 65"/>
                <a:gd name="T8" fmla="*/ 58470 w 11"/>
                <a:gd name="T9" fmla="*/ 4173 h 65"/>
                <a:gd name="T10" fmla="*/ 60795 w 11"/>
                <a:gd name="T11" fmla="*/ 4047 h 65"/>
                <a:gd name="T12" fmla="*/ 60795 w 11"/>
                <a:gd name="T13" fmla="*/ 3803 h 65"/>
                <a:gd name="T14" fmla="*/ 68980 w 11"/>
                <a:gd name="T15" fmla="*/ 3501 h 65"/>
                <a:gd name="T16" fmla="*/ 58470 w 11"/>
                <a:gd name="T17" fmla="*/ 3095 h 65"/>
                <a:gd name="T18" fmla="*/ 50084 w 11"/>
                <a:gd name="T19" fmla="*/ 2863 h 65"/>
                <a:gd name="T20" fmla="*/ 50084 w 11"/>
                <a:gd name="T21" fmla="*/ 2677 h 65"/>
                <a:gd name="T22" fmla="*/ 43817 w 11"/>
                <a:gd name="T23" fmla="*/ 2367 h 65"/>
                <a:gd name="T24" fmla="*/ 50084 w 11"/>
                <a:gd name="T25" fmla="*/ 2047 h 65"/>
                <a:gd name="T26" fmla="*/ 50084 w 11"/>
                <a:gd name="T27" fmla="*/ 1890 h 65"/>
                <a:gd name="T28" fmla="*/ 43817 w 11"/>
                <a:gd name="T29" fmla="*/ 1619 h 65"/>
                <a:gd name="T30" fmla="*/ 33851 w 11"/>
                <a:gd name="T31" fmla="*/ 1445 h 65"/>
                <a:gd name="T32" fmla="*/ 35197 w 11"/>
                <a:gd name="T33" fmla="*/ 1238 h 65"/>
                <a:gd name="T34" fmla="*/ 35197 w 11"/>
                <a:gd name="T35" fmla="*/ 1105 h 65"/>
                <a:gd name="T36" fmla="*/ 25368 w 11"/>
                <a:gd name="T37" fmla="*/ 947 h 65"/>
                <a:gd name="T38" fmla="*/ 33851 w 11"/>
                <a:gd name="T39" fmla="*/ 667 h 65"/>
                <a:gd name="T40" fmla="*/ 19598 w 11"/>
                <a:gd name="T41" fmla="*/ 510 h 65"/>
                <a:gd name="T42" fmla="*/ 25368 w 11"/>
                <a:gd name="T43" fmla="*/ 298 h 65"/>
                <a:gd name="T44" fmla="*/ 11346 w 11"/>
                <a:gd name="T45" fmla="*/ 228 h 65"/>
                <a:gd name="T46" fmla="*/ 19598 w 11"/>
                <a:gd name="T47" fmla="*/ 0 h 65"/>
                <a:gd name="T48" fmla="*/ 6569 w 11"/>
                <a:gd name="T49" fmla="*/ 1 h 65"/>
                <a:gd name="T50" fmla="*/ 6569 w 11"/>
                <a:gd name="T51" fmla="*/ 1 h 65"/>
                <a:gd name="T52" fmla="*/ 0 w 11"/>
                <a:gd name="T53" fmla="*/ 228 h 65"/>
                <a:gd name="T54" fmla="*/ 11346 w 11"/>
                <a:gd name="T55" fmla="*/ 390 h 65"/>
                <a:gd name="T56" fmla="*/ 6569 w 11"/>
                <a:gd name="T57" fmla="*/ 667 h 65"/>
                <a:gd name="T58" fmla="*/ 19598 w 11"/>
                <a:gd name="T59" fmla="*/ 799 h 65"/>
                <a:gd name="T60" fmla="*/ 19598 w 11"/>
                <a:gd name="T61" fmla="*/ 947 h 65"/>
                <a:gd name="T62" fmla="*/ 11346 w 11"/>
                <a:gd name="T63" fmla="*/ 1140 h 65"/>
                <a:gd name="T64" fmla="*/ 25368 w 11"/>
                <a:gd name="T65" fmla="*/ 1367 h 65"/>
                <a:gd name="T66" fmla="*/ 25368 w 11"/>
                <a:gd name="T67" fmla="*/ 1445 h 65"/>
                <a:gd name="T68" fmla="*/ 19598 w 11"/>
                <a:gd name="T69" fmla="*/ 1788 h 65"/>
                <a:gd name="T70" fmla="*/ 33851 w 11"/>
                <a:gd name="T71" fmla="*/ 1890 h 65"/>
                <a:gd name="T72" fmla="*/ 25368 w 11"/>
                <a:gd name="T73" fmla="*/ 1950 h 65"/>
                <a:gd name="T74" fmla="*/ 33851 w 11"/>
                <a:gd name="T75" fmla="*/ 2367 h 65"/>
                <a:gd name="T76" fmla="*/ 43817 w 11"/>
                <a:gd name="T77" fmla="*/ 2677 h 65"/>
                <a:gd name="T78" fmla="*/ 35197 w 11"/>
                <a:gd name="T79" fmla="*/ 2863 h 65"/>
                <a:gd name="T80" fmla="*/ 35197 w 11"/>
                <a:gd name="T81" fmla="*/ 3233 h 65"/>
                <a:gd name="T82" fmla="*/ 43817 w 11"/>
                <a:gd name="T83" fmla="*/ 3335 h 65"/>
                <a:gd name="T84" fmla="*/ 43817 w 11"/>
                <a:gd name="T85" fmla="*/ 3501 h 65"/>
                <a:gd name="T86" fmla="*/ 35197 w 11"/>
                <a:gd name="T87" fmla="*/ 3803 h 65"/>
                <a:gd name="T88" fmla="*/ 50084 w 11"/>
                <a:gd name="T89" fmla="*/ 4036 h 65"/>
                <a:gd name="T90" fmla="*/ 50084 w 11"/>
                <a:gd name="T91" fmla="*/ 4173 h 65"/>
                <a:gd name="T92" fmla="*/ 50084 w 11"/>
                <a:gd name="T93" fmla="*/ 4173 h 65"/>
                <a:gd name="T94" fmla="*/ 43817 w 11"/>
                <a:gd name="T95" fmla="*/ 4578 h 65"/>
                <a:gd name="T96" fmla="*/ 50084 w 11"/>
                <a:gd name="T97" fmla="*/ 4734 h 65"/>
                <a:gd name="T98" fmla="*/ 60795 w 11"/>
                <a:gd name="T99" fmla="*/ 4578 h 65"/>
                <a:gd name="T100" fmla="*/ 60795 w 11"/>
                <a:gd name="T101" fmla="*/ 4734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
                <a:gd name="T154" fmla="*/ 0 h 65"/>
                <a:gd name="T155" fmla="*/ 11 w 11"/>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 h="65">
                  <a:moveTo>
                    <a:pt x="10" y="65"/>
                  </a:moveTo>
                  <a:lnTo>
                    <a:pt x="10" y="63"/>
                  </a:lnTo>
                  <a:lnTo>
                    <a:pt x="11" y="61"/>
                  </a:lnTo>
                  <a:lnTo>
                    <a:pt x="11" y="58"/>
                  </a:lnTo>
                  <a:lnTo>
                    <a:pt x="9" y="57"/>
                  </a:lnTo>
                  <a:lnTo>
                    <a:pt x="10" y="56"/>
                  </a:lnTo>
                  <a:lnTo>
                    <a:pt x="10" y="52"/>
                  </a:lnTo>
                  <a:lnTo>
                    <a:pt x="11" y="48"/>
                  </a:lnTo>
                  <a:lnTo>
                    <a:pt x="9" y="43"/>
                  </a:lnTo>
                  <a:lnTo>
                    <a:pt x="8" y="39"/>
                  </a:lnTo>
                  <a:lnTo>
                    <a:pt x="8" y="37"/>
                  </a:lnTo>
                  <a:lnTo>
                    <a:pt x="7" y="33"/>
                  </a:lnTo>
                  <a:lnTo>
                    <a:pt x="8" y="28"/>
                  </a:lnTo>
                  <a:lnTo>
                    <a:pt x="8" y="26"/>
                  </a:lnTo>
                  <a:lnTo>
                    <a:pt x="7" y="22"/>
                  </a:lnTo>
                  <a:lnTo>
                    <a:pt x="5" y="20"/>
                  </a:lnTo>
                  <a:lnTo>
                    <a:pt x="6" y="17"/>
                  </a:lnTo>
                  <a:lnTo>
                    <a:pt x="6" y="15"/>
                  </a:lnTo>
                  <a:lnTo>
                    <a:pt x="4" y="13"/>
                  </a:lnTo>
                  <a:lnTo>
                    <a:pt x="5" y="9"/>
                  </a:lnTo>
                  <a:lnTo>
                    <a:pt x="3" y="7"/>
                  </a:lnTo>
                  <a:lnTo>
                    <a:pt x="4" y="4"/>
                  </a:lnTo>
                  <a:lnTo>
                    <a:pt x="2" y="3"/>
                  </a:lnTo>
                  <a:lnTo>
                    <a:pt x="3" y="0"/>
                  </a:lnTo>
                  <a:lnTo>
                    <a:pt x="1" y="1"/>
                  </a:lnTo>
                  <a:lnTo>
                    <a:pt x="0" y="3"/>
                  </a:lnTo>
                  <a:lnTo>
                    <a:pt x="2" y="5"/>
                  </a:lnTo>
                  <a:lnTo>
                    <a:pt x="1" y="9"/>
                  </a:lnTo>
                  <a:lnTo>
                    <a:pt x="3" y="11"/>
                  </a:lnTo>
                  <a:lnTo>
                    <a:pt x="3" y="13"/>
                  </a:lnTo>
                  <a:lnTo>
                    <a:pt x="2" y="16"/>
                  </a:lnTo>
                  <a:lnTo>
                    <a:pt x="4" y="18"/>
                  </a:lnTo>
                  <a:lnTo>
                    <a:pt x="4" y="20"/>
                  </a:lnTo>
                  <a:lnTo>
                    <a:pt x="3" y="24"/>
                  </a:lnTo>
                  <a:lnTo>
                    <a:pt x="5" y="26"/>
                  </a:lnTo>
                  <a:lnTo>
                    <a:pt x="4" y="27"/>
                  </a:lnTo>
                  <a:lnTo>
                    <a:pt x="5" y="33"/>
                  </a:lnTo>
                  <a:lnTo>
                    <a:pt x="7" y="37"/>
                  </a:lnTo>
                  <a:lnTo>
                    <a:pt x="6" y="39"/>
                  </a:lnTo>
                  <a:lnTo>
                    <a:pt x="6" y="44"/>
                  </a:lnTo>
                  <a:lnTo>
                    <a:pt x="7" y="46"/>
                  </a:lnTo>
                  <a:lnTo>
                    <a:pt x="7" y="48"/>
                  </a:lnTo>
                  <a:lnTo>
                    <a:pt x="6" y="52"/>
                  </a:lnTo>
                  <a:lnTo>
                    <a:pt x="8" y="55"/>
                  </a:lnTo>
                  <a:lnTo>
                    <a:pt x="8" y="57"/>
                  </a:lnTo>
                  <a:lnTo>
                    <a:pt x="7" y="63"/>
                  </a:lnTo>
                  <a:lnTo>
                    <a:pt x="8" y="65"/>
                  </a:lnTo>
                  <a:lnTo>
                    <a:pt x="10" y="63"/>
                  </a:lnTo>
                  <a:lnTo>
                    <a:pt x="10" y="6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3">
              <a:extLst>
                <a:ext uri="{FF2B5EF4-FFF2-40B4-BE49-F238E27FC236}">
                  <a16:creationId xmlns:a16="http://schemas.microsoft.com/office/drawing/2014/main" id="{A3E7A1B1-C8B9-48A1-9654-2F76FC08461C}"/>
                </a:ext>
              </a:extLst>
            </p:cNvPr>
            <p:cNvSpPr>
              <a:spLocks/>
            </p:cNvSpPr>
            <p:nvPr/>
          </p:nvSpPr>
          <p:spPr bwMode="auto">
            <a:xfrm>
              <a:off x="1421" y="2077"/>
              <a:ext cx="27" cy="80"/>
            </a:xfrm>
            <a:custGeom>
              <a:avLst/>
              <a:gdLst>
                <a:gd name="T0" fmla="*/ 63779 w 16"/>
                <a:gd name="T1" fmla="*/ 4685 h 61"/>
                <a:gd name="T2" fmla="*/ 70394 w 16"/>
                <a:gd name="T3" fmla="*/ 4493 h 61"/>
                <a:gd name="T4" fmla="*/ 60251 w 16"/>
                <a:gd name="T5" fmla="*/ 4386 h 61"/>
                <a:gd name="T6" fmla="*/ 63779 w 16"/>
                <a:gd name="T7" fmla="*/ 3913 h 61"/>
                <a:gd name="T8" fmla="*/ 60251 w 16"/>
                <a:gd name="T9" fmla="*/ 3713 h 61"/>
                <a:gd name="T10" fmla="*/ 60251 w 16"/>
                <a:gd name="T11" fmla="*/ 3512 h 61"/>
                <a:gd name="T12" fmla="*/ 56050 w 16"/>
                <a:gd name="T13" fmla="*/ 3174 h 61"/>
                <a:gd name="T14" fmla="*/ 56050 w 16"/>
                <a:gd name="T15" fmla="*/ 2955 h 61"/>
                <a:gd name="T16" fmla="*/ 56050 w 16"/>
                <a:gd name="T17" fmla="*/ 2842 h 61"/>
                <a:gd name="T18" fmla="*/ 60251 w 16"/>
                <a:gd name="T19" fmla="*/ 2479 h 61"/>
                <a:gd name="T20" fmla="*/ 60251 w 16"/>
                <a:gd name="T21" fmla="*/ 2404 h 61"/>
                <a:gd name="T22" fmla="*/ 51179 w 16"/>
                <a:gd name="T23" fmla="*/ 2253 h 61"/>
                <a:gd name="T24" fmla="*/ 56050 w 16"/>
                <a:gd name="T25" fmla="*/ 1992 h 61"/>
                <a:gd name="T26" fmla="*/ 56050 w 16"/>
                <a:gd name="T27" fmla="*/ 1833 h 61"/>
                <a:gd name="T28" fmla="*/ 56050 w 16"/>
                <a:gd name="T29" fmla="*/ 1718 h 61"/>
                <a:gd name="T30" fmla="*/ 51179 w 16"/>
                <a:gd name="T31" fmla="*/ 1718 h 61"/>
                <a:gd name="T32" fmla="*/ 51179 w 16"/>
                <a:gd name="T33" fmla="*/ 1519 h 61"/>
                <a:gd name="T34" fmla="*/ 51179 w 16"/>
                <a:gd name="T35" fmla="*/ 1398 h 61"/>
                <a:gd name="T36" fmla="*/ 48703 w 16"/>
                <a:gd name="T37" fmla="*/ 1260 h 61"/>
                <a:gd name="T38" fmla="*/ 48703 w 16"/>
                <a:gd name="T39" fmla="*/ 1260 h 61"/>
                <a:gd name="T40" fmla="*/ 48703 w 16"/>
                <a:gd name="T41" fmla="*/ 1066 h 61"/>
                <a:gd name="T42" fmla="*/ 48703 w 16"/>
                <a:gd name="T43" fmla="*/ 999 h 61"/>
                <a:gd name="T44" fmla="*/ 44204 w 16"/>
                <a:gd name="T45" fmla="*/ 813 h 61"/>
                <a:gd name="T46" fmla="*/ 35704 w 16"/>
                <a:gd name="T47" fmla="*/ 762 h 61"/>
                <a:gd name="T48" fmla="*/ 35704 w 16"/>
                <a:gd name="T49" fmla="*/ 733 h 61"/>
                <a:gd name="T50" fmla="*/ 26195 w 16"/>
                <a:gd name="T51" fmla="*/ 443 h 61"/>
                <a:gd name="T52" fmla="*/ 21158 w 16"/>
                <a:gd name="T53" fmla="*/ 248 h 61"/>
                <a:gd name="T54" fmla="*/ 17972 w 16"/>
                <a:gd name="T55" fmla="*/ 1 h 61"/>
                <a:gd name="T56" fmla="*/ 17972 w 16"/>
                <a:gd name="T57" fmla="*/ 1 h 61"/>
                <a:gd name="T58" fmla="*/ 0 w 16"/>
                <a:gd name="T59" fmla="*/ 189 h 61"/>
                <a:gd name="T60" fmla="*/ 0 w 16"/>
                <a:gd name="T61" fmla="*/ 0 h 61"/>
                <a:gd name="T62" fmla="*/ 0 w 16"/>
                <a:gd name="T63" fmla="*/ 189 h 61"/>
                <a:gd name="T64" fmla="*/ 4403 w 16"/>
                <a:gd name="T65" fmla="*/ 325 h 61"/>
                <a:gd name="T66" fmla="*/ 12538 w 16"/>
                <a:gd name="T67" fmla="*/ 443 h 61"/>
                <a:gd name="T68" fmla="*/ 26195 w 16"/>
                <a:gd name="T69" fmla="*/ 762 h 61"/>
                <a:gd name="T70" fmla="*/ 26195 w 16"/>
                <a:gd name="T71" fmla="*/ 961 h 61"/>
                <a:gd name="T72" fmla="*/ 26195 w 16"/>
                <a:gd name="T73" fmla="*/ 961 h 61"/>
                <a:gd name="T74" fmla="*/ 30328 w 16"/>
                <a:gd name="T75" fmla="*/ 1066 h 61"/>
                <a:gd name="T76" fmla="*/ 30328 w 16"/>
                <a:gd name="T77" fmla="*/ 1260 h 61"/>
                <a:gd name="T78" fmla="*/ 37795 w 16"/>
                <a:gd name="T79" fmla="*/ 1260 h 61"/>
                <a:gd name="T80" fmla="*/ 37795 w 16"/>
                <a:gd name="T81" fmla="*/ 1398 h 61"/>
                <a:gd name="T82" fmla="*/ 35704 w 16"/>
                <a:gd name="T83" fmla="*/ 1519 h 61"/>
                <a:gd name="T84" fmla="*/ 44204 w 16"/>
                <a:gd name="T85" fmla="*/ 1718 h 61"/>
                <a:gd name="T86" fmla="*/ 44204 w 16"/>
                <a:gd name="T87" fmla="*/ 1718 h 61"/>
                <a:gd name="T88" fmla="*/ 44204 w 16"/>
                <a:gd name="T89" fmla="*/ 1735 h 61"/>
                <a:gd name="T90" fmla="*/ 48703 w 16"/>
                <a:gd name="T91" fmla="*/ 1890 h 61"/>
                <a:gd name="T92" fmla="*/ 48703 w 16"/>
                <a:gd name="T93" fmla="*/ 2253 h 61"/>
                <a:gd name="T94" fmla="*/ 44204 w 16"/>
                <a:gd name="T95" fmla="*/ 2404 h 61"/>
                <a:gd name="T96" fmla="*/ 44204 w 16"/>
                <a:gd name="T97" fmla="*/ 2479 h 61"/>
                <a:gd name="T98" fmla="*/ 44204 w 16"/>
                <a:gd name="T99" fmla="*/ 2738 h 61"/>
                <a:gd name="T100" fmla="*/ 48703 w 16"/>
                <a:gd name="T101" fmla="*/ 2955 h 61"/>
                <a:gd name="T102" fmla="*/ 48703 w 16"/>
                <a:gd name="T103" fmla="*/ 3174 h 61"/>
                <a:gd name="T104" fmla="*/ 44204 w 16"/>
                <a:gd name="T105" fmla="*/ 3426 h 61"/>
                <a:gd name="T106" fmla="*/ 51179 w 16"/>
                <a:gd name="T107" fmla="*/ 3727 h 61"/>
                <a:gd name="T108" fmla="*/ 48703 w 16"/>
                <a:gd name="T109" fmla="*/ 3913 h 61"/>
                <a:gd name="T110" fmla="*/ 48703 w 16"/>
                <a:gd name="T111" fmla="*/ 4264 h 61"/>
                <a:gd name="T112" fmla="*/ 60251 w 16"/>
                <a:gd name="T113" fmla="*/ 4606 h 61"/>
                <a:gd name="T114" fmla="*/ 60251 w 16"/>
                <a:gd name="T115" fmla="*/ 4606 h 61"/>
                <a:gd name="T116" fmla="*/ 63779 w 16"/>
                <a:gd name="T117" fmla="*/ 4685 h 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
                <a:gd name="T178" fmla="*/ 0 h 61"/>
                <a:gd name="T179" fmla="*/ 16 w 16"/>
                <a:gd name="T180" fmla="*/ 61 h 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 h="61">
                  <a:moveTo>
                    <a:pt x="15" y="61"/>
                  </a:moveTo>
                  <a:lnTo>
                    <a:pt x="16" y="59"/>
                  </a:lnTo>
                  <a:lnTo>
                    <a:pt x="14" y="57"/>
                  </a:lnTo>
                  <a:lnTo>
                    <a:pt x="15" y="51"/>
                  </a:lnTo>
                  <a:lnTo>
                    <a:pt x="14" y="48"/>
                  </a:lnTo>
                  <a:lnTo>
                    <a:pt x="14" y="46"/>
                  </a:lnTo>
                  <a:lnTo>
                    <a:pt x="13" y="42"/>
                  </a:lnTo>
                  <a:lnTo>
                    <a:pt x="13" y="38"/>
                  </a:lnTo>
                  <a:lnTo>
                    <a:pt x="13" y="37"/>
                  </a:lnTo>
                  <a:lnTo>
                    <a:pt x="14" y="33"/>
                  </a:lnTo>
                  <a:lnTo>
                    <a:pt x="14" y="31"/>
                  </a:lnTo>
                  <a:lnTo>
                    <a:pt x="12" y="29"/>
                  </a:lnTo>
                  <a:lnTo>
                    <a:pt x="13" y="26"/>
                  </a:lnTo>
                  <a:lnTo>
                    <a:pt x="13" y="24"/>
                  </a:lnTo>
                  <a:lnTo>
                    <a:pt x="13" y="22"/>
                  </a:lnTo>
                  <a:lnTo>
                    <a:pt x="12" y="22"/>
                  </a:lnTo>
                  <a:lnTo>
                    <a:pt x="12" y="20"/>
                  </a:lnTo>
                  <a:lnTo>
                    <a:pt x="12" y="18"/>
                  </a:lnTo>
                  <a:lnTo>
                    <a:pt x="11" y="16"/>
                  </a:lnTo>
                  <a:lnTo>
                    <a:pt x="11" y="14"/>
                  </a:lnTo>
                  <a:lnTo>
                    <a:pt x="11" y="13"/>
                  </a:lnTo>
                  <a:lnTo>
                    <a:pt x="10" y="11"/>
                  </a:lnTo>
                  <a:lnTo>
                    <a:pt x="8" y="10"/>
                  </a:lnTo>
                  <a:lnTo>
                    <a:pt x="8" y="9"/>
                  </a:lnTo>
                  <a:lnTo>
                    <a:pt x="6" y="6"/>
                  </a:lnTo>
                  <a:lnTo>
                    <a:pt x="5" y="3"/>
                  </a:lnTo>
                  <a:lnTo>
                    <a:pt x="4" y="1"/>
                  </a:lnTo>
                  <a:lnTo>
                    <a:pt x="0" y="2"/>
                  </a:lnTo>
                  <a:lnTo>
                    <a:pt x="0" y="0"/>
                  </a:lnTo>
                  <a:lnTo>
                    <a:pt x="0" y="2"/>
                  </a:lnTo>
                  <a:lnTo>
                    <a:pt x="1" y="4"/>
                  </a:lnTo>
                  <a:lnTo>
                    <a:pt x="3" y="6"/>
                  </a:lnTo>
                  <a:lnTo>
                    <a:pt x="6" y="10"/>
                  </a:lnTo>
                  <a:lnTo>
                    <a:pt x="6" y="12"/>
                  </a:lnTo>
                  <a:lnTo>
                    <a:pt x="7" y="14"/>
                  </a:lnTo>
                  <a:lnTo>
                    <a:pt x="7" y="16"/>
                  </a:lnTo>
                  <a:lnTo>
                    <a:pt x="9" y="16"/>
                  </a:lnTo>
                  <a:lnTo>
                    <a:pt x="9" y="18"/>
                  </a:lnTo>
                  <a:lnTo>
                    <a:pt x="8" y="20"/>
                  </a:lnTo>
                  <a:lnTo>
                    <a:pt x="10" y="22"/>
                  </a:lnTo>
                  <a:lnTo>
                    <a:pt x="10" y="23"/>
                  </a:lnTo>
                  <a:lnTo>
                    <a:pt x="11" y="25"/>
                  </a:lnTo>
                  <a:lnTo>
                    <a:pt x="11" y="29"/>
                  </a:lnTo>
                  <a:lnTo>
                    <a:pt x="10" y="31"/>
                  </a:lnTo>
                  <a:lnTo>
                    <a:pt x="10" y="33"/>
                  </a:lnTo>
                  <a:lnTo>
                    <a:pt x="10" y="36"/>
                  </a:lnTo>
                  <a:lnTo>
                    <a:pt x="11" y="38"/>
                  </a:lnTo>
                  <a:lnTo>
                    <a:pt x="11" y="42"/>
                  </a:lnTo>
                  <a:lnTo>
                    <a:pt x="10" y="45"/>
                  </a:lnTo>
                  <a:lnTo>
                    <a:pt x="12" y="49"/>
                  </a:lnTo>
                  <a:lnTo>
                    <a:pt x="11" y="51"/>
                  </a:lnTo>
                  <a:lnTo>
                    <a:pt x="11" y="56"/>
                  </a:lnTo>
                  <a:lnTo>
                    <a:pt x="14" y="60"/>
                  </a:lnTo>
                  <a:lnTo>
                    <a:pt x="15" y="61"/>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54">
              <a:extLst>
                <a:ext uri="{FF2B5EF4-FFF2-40B4-BE49-F238E27FC236}">
                  <a16:creationId xmlns:a16="http://schemas.microsoft.com/office/drawing/2014/main" id="{6050ABEA-DFF6-4552-AF15-6CF2F6968CEC}"/>
                </a:ext>
              </a:extLst>
            </p:cNvPr>
            <p:cNvSpPr>
              <a:spLocks/>
            </p:cNvSpPr>
            <p:nvPr/>
          </p:nvSpPr>
          <p:spPr bwMode="auto">
            <a:xfrm>
              <a:off x="1397" y="2065"/>
              <a:ext cx="27" cy="14"/>
            </a:xfrm>
            <a:custGeom>
              <a:avLst/>
              <a:gdLst>
                <a:gd name="T0" fmla="*/ 70394 w 16"/>
                <a:gd name="T1" fmla="*/ 414 h 11"/>
                <a:gd name="T2" fmla="*/ 12538 w 16"/>
                <a:gd name="T3" fmla="*/ 0 h 11"/>
                <a:gd name="T4" fmla="*/ 0 w 16"/>
                <a:gd name="T5" fmla="*/ 196 h 11"/>
                <a:gd name="T6" fmla="*/ 60251 w 16"/>
                <a:gd name="T7" fmla="*/ 527 h 11"/>
                <a:gd name="T8" fmla="*/ 70394 w 16"/>
                <a:gd name="T9" fmla="*/ 414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16" y="9"/>
                  </a:moveTo>
                  <a:lnTo>
                    <a:pt x="3" y="0"/>
                  </a:lnTo>
                  <a:lnTo>
                    <a:pt x="0" y="4"/>
                  </a:lnTo>
                  <a:lnTo>
                    <a:pt x="14" y="11"/>
                  </a:lnTo>
                  <a:lnTo>
                    <a:pt x="16" y="9"/>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55">
              <a:extLst>
                <a:ext uri="{FF2B5EF4-FFF2-40B4-BE49-F238E27FC236}">
                  <a16:creationId xmlns:a16="http://schemas.microsoft.com/office/drawing/2014/main" id="{7681DB90-3545-42BB-A7DE-91777201451F}"/>
                </a:ext>
              </a:extLst>
            </p:cNvPr>
            <p:cNvSpPr>
              <a:spLocks/>
            </p:cNvSpPr>
            <p:nvPr/>
          </p:nvSpPr>
          <p:spPr bwMode="auto">
            <a:xfrm>
              <a:off x="1036" y="3042"/>
              <a:ext cx="157" cy="129"/>
            </a:xfrm>
            <a:custGeom>
              <a:avLst/>
              <a:gdLst>
                <a:gd name="T0" fmla="*/ 0 w 93"/>
                <a:gd name="T1" fmla="*/ 3512 h 98"/>
                <a:gd name="T2" fmla="*/ 26239 w 93"/>
                <a:gd name="T3" fmla="*/ 2126 h 98"/>
                <a:gd name="T4" fmla="*/ 86644 w 93"/>
                <a:gd name="T5" fmla="*/ 777 h 98"/>
                <a:gd name="T6" fmla="*/ 160371 w 93"/>
                <a:gd name="T7" fmla="*/ 1 h 98"/>
                <a:gd name="T8" fmla="*/ 235151 w 93"/>
                <a:gd name="T9" fmla="*/ 0 h 98"/>
                <a:gd name="T10" fmla="*/ 310026 w 93"/>
                <a:gd name="T11" fmla="*/ 495 h 98"/>
                <a:gd name="T12" fmla="*/ 374501 w 93"/>
                <a:gd name="T13" fmla="*/ 1540 h 98"/>
                <a:gd name="T14" fmla="*/ 399428 w 93"/>
                <a:gd name="T15" fmla="*/ 3110 h 98"/>
                <a:gd name="T16" fmla="*/ 404601 w 93"/>
                <a:gd name="T17" fmla="*/ 4537 h 98"/>
                <a:gd name="T18" fmla="*/ 379008 w 93"/>
                <a:gd name="T19" fmla="*/ 6085 h 98"/>
                <a:gd name="T20" fmla="*/ 330127 w 93"/>
                <a:gd name="T21" fmla="*/ 7210 h 98"/>
                <a:gd name="T22" fmla="*/ 257681 w 93"/>
                <a:gd name="T23" fmla="*/ 7861 h 98"/>
                <a:gd name="T24" fmla="*/ 175737 w 93"/>
                <a:gd name="T25" fmla="*/ 7985 h 98"/>
                <a:gd name="T26" fmla="*/ 108784 w 93"/>
                <a:gd name="T27" fmla="*/ 7454 h 98"/>
                <a:gd name="T28" fmla="*/ 44296 w 93"/>
                <a:gd name="T29" fmla="*/ 6414 h 98"/>
                <a:gd name="T30" fmla="*/ 4543 w 93"/>
                <a:gd name="T31" fmla="*/ 5199 h 98"/>
                <a:gd name="T32" fmla="*/ 0 w 93"/>
                <a:gd name="T33" fmla="*/ 3512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3"/>
                <a:gd name="T52" fmla="*/ 0 h 98"/>
                <a:gd name="T53" fmla="*/ 93 w 93"/>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3" h="98">
                  <a:moveTo>
                    <a:pt x="0" y="43"/>
                  </a:moveTo>
                  <a:lnTo>
                    <a:pt x="6" y="26"/>
                  </a:lnTo>
                  <a:lnTo>
                    <a:pt x="20" y="9"/>
                  </a:lnTo>
                  <a:lnTo>
                    <a:pt x="37" y="1"/>
                  </a:lnTo>
                  <a:lnTo>
                    <a:pt x="54" y="0"/>
                  </a:lnTo>
                  <a:lnTo>
                    <a:pt x="71" y="6"/>
                  </a:lnTo>
                  <a:lnTo>
                    <a:pt x="86" y="19"/>
                  </a:lnTo>
                  <a:lnTo>
                    <a:pt x="92" y="38"/>
                  </a:lnTo>
                  <a:lnTo>
                    <a:pt x="93" y="56"/>
                  </a:lnTo>
                  <a:lnTo>
                    <a:pt x="87" y="75"/>
                  </a:lnTo>
                  <a:lnTo>
                    <a:pt x="76" y="89"/>
                  </a:lnTo>
                  <a:lnTo>
                    <a:pt x="59" y="97"/>
                  </a:lnTo>
                  <a:lnTo>
                    <a:pt x="40" y="98"/>
                  </a:lnTo>
                  <a:lnTo>
                    <a:pt x="25" y="92"/>
                  </a:lnTo>
                  <a:lnTo>
                    <a:pt x="10" y="79"/>
                  </a:lnTo>
                  <a:lnTo>
                    <a:pt x="1" y="64"/>
                  </a:lnTo>
                  <a:lnTo>
                    <a:pt x="0" y="43"/>
                  </a:lnTo>
                  <a:close/>
                </a:path>
              </a:pathLst>
            </a:custGeom>
            <a:solidFill>
              <a:srgbClr val="99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6">
              <a:extLst>
                <a:ext uri="{FF2B5EF4-FFF2-40B4-BE49-F238E27FC236}">
                  <a16:creationId xmlns:a16="http://schemas.microsoft.com/office/drawing/2014/main" id="{E9B804C8-BD08-43E9-8DF7-BBB3ED4B4531}"/>
                </a:ext>
              </a:extLst>
            </p:cNvPr>
            <p:cNvSpPr>
              <a:spLocks/>
            </p:cNvSpPr>
            <p:nvPr/>
          </p:nvSpPr>
          <p:spPr bwMode="auto">
            <a:xfrm>
              <a:off x="1034" y="3037"/>
              <a:ext cx="93" cy="63"/>
            </a:xfrm>
            <a:custGeom>
              <a:avLst/>
              <a:gdLst>
                <a:gd name="T0" fmla="*/ 13226 w 55"/>
                <a:gd name="T1" fmla="*/ 3742 h 48"/>
                <a:gd name="T2" fmla="*/ 22364 w 55"/>
                <a:gd name="T3" fmla="*/ 2865 h 48"/>
                <a:gd name="T4" fmla="*/ 22364 w 55"/>
                <a:gd name="T5" fmla="*/ 2713 h 48"/>
                <a:gd name="T6" fmla="*/ 30950 w 55"/>
                <a:gd name="T7" fmla="*/ 2309 h 48"/>
                <a:gd name="T8" fmla="*/ 37815 w 55"/>
                <a:gd name="T9" fmla="*/ 2192 h 48"/>
                <a:gd name="T10" fmla="*/ 45294 w 55"/>
                <a:gd name="T11" fmla="*/ 2067 h 48"/>
                <a:gd name="T12" fmla="*/ 45294 w 55"/>
                <a:gd name="T13" fmla="*/ 1911 h 48"/>
                <a:gd name="T14" fmla="*/ 63942 w 55"/>
                <a:gd name="T15" fmla="*/ 1736 h 48"/>
                <a:gd name="T16" fmla="*/ 65562 w 55"/>
                <a:gd name="T17" fmla="*/ 1442 h 48"/>
                <a:gd name="T18" fmla="*/ 76588 w 55"/>
                <a:gd name="T19" fmla="*/ 1323 h 48"/>
                <a:gd name="T20" fmla="*/ 76588 w 55"/>
                <a:gd name="T21" fmla="*/ 1176 h 48"/>
                <a:gd name="T22" fmla="*/ 94894 w 55"/>
                <a:gd name="T23" fmla="*/ 1008 h 48"/>
                <a:gd name="T24" fmla="*/ 94894 w 55"/>
                <a:gd name="T25" fmla="*/ 969 h 48"/>
                <a:gd name="T26" fmla="*/ 103379 w 55"/>
                <a:gd name="T27" fmla="*/ 969 h 48"/>
                <a:gd name="T28" fmla="*/ 110859 w 55"/>
                <a:gd name="T29" fmla="*/ 768 h 48"/>
                <a:gd name="T30" fmla="*/ 121681 w 55"/>
                <a:gd name="T31" fmla="*/ 738 h 48"/>
                <a:gd name="T32" fmla="*/ 137527 w 55"/>
                <a:gd name="T33" fmla="*/ 638 h 48"/>
                <a:gd name="T34" fmla="*/ 149632 w 55"/>
                <a:gd name="T35" fmla="*/ 486 h 48"/>
                <a:gd name="T36" fmla="*/ 168751 w 55"/>
                <a:gd name="T37" fmla="*/ 428 h 48"/>
                <a:gd name="T38" fmla="*/ 179225 w 55"/>
                <a:gd name="T39" fmla="*/ 428 h 48"/>
                <a:gd name="T40" fmla="*/ 187452 w 55"/>
                <a:gd name="T41" fmla="*/ 326 h 48"/>
                <a:gd name="T42" fmla="*/ 195067 w 55"/>
                <a:gd name="T43" fmla="*/ 326 h 48"/>
                <a:gd name="T44" fmla="*/ 205752 w 55"/>
                <a:gd name="T45" fmla="*/ 189 h 48"/>
                <a:gd name="T46" fmla="*/ 245003 w 55"/>
                <a:gd name="T47" fmla="*/ 326 h 48"/>
                <a:gd name="T48" fmla="*/ 245003 w 55"/>
                <a:gd name="T49" fmla="*/ 189 h 48"/>
                <a:gd name="T50" fmla="*/ 205752 w 55"/>
                <a:gd name="T51" fmla="*/ 1 h 48"/>
                <a:gd name="T52" fmla="*/ 195067 w 55"/>
                <a:gd name="T53" fmla="*/ 0 h 48"/>
                <a:gd name="T54" fmla="*/ 192190 w 55"/>
                <a:gd name="T55" fmla="*/ 0 h 48"/>
                <a:gd name="T56" fmla="*/ 174804 w 55"/>
                <a:gd name="T57" fmla="*/ 1 h 48"/>
                <a:gd name="T58" fmla="*/ 167021 w 55"/>
                <a:gd name="T59" fmla="*/ 1 h 48"/>
                <a:gd name="T60" fmla="*/ 156323 w 55"/>
                <a:gd name="T61" fmla="*/ 248 h 48"/>
                <a:gd name="T62" fmla="*/ 129503 w 55"/>
                <a:gd name="T63" fmla="*/ 326 h 48"/>
                <a:gd name="T64" fmla="*/ 110859 w 55"/>
                <a:gd name="T65" fmla="*/ 562 h 48"/>
                <a:gd name="T66" fmla="*/ 103379 w 55"/>
                <a:gd name="T67" fmla="*/ 562 h 48"/>
                <a:gd name="T68" fmla="*/ 94894 w 55"/>
                <a:gd name="T69" fmla="*/ 638 h 48"/>
                <a:gd name="T70" fmla="*/ 84069 w 55"/>
                <a:gd name="T71" fmla="*/ 837 h 48"/>
                <a:gd name="T72" fmla="*/ 76588 w 55"/>
                <a:gd name="T73" fmla="*/ 1008 h 48"/>
                <a:gd name="T74" fmla="*/ 76588 w 55"/>
                <a:gd name="T75" fmla="*/ 1008 h 48"/>
                <a:gd name="T76" fmla="*/ 58416 w 55"/>
                <a:gd name="T77" fmla="*/ 1272 h 48"/>
                <a:gd name="T78" fmla="*/ 58416 w 55"/>
                <a:gd name="T79" fmla="*/ 1272 h 48"/>
                <a:gd name="T80" fmla="*/ 49718 w 55"/>
                <a:gd name="T81" fmla="*/ 1456 h 48"/>
                <a:gd name="T82" fmla="*/ 37815 w 55"/>
                <a:gd name="T83" fmla="*/ 1765 h 48"/>
                <a:gd name="T84" fmla="*/ 26787 w 55"/>
                <a:gd name="T85" fmla="*/ 1893 h 48"/>
                <a:gd name="T86" fmla="*/ 26787 w 55"/>
                <a:gd name="T87" fmla="*/ 2027 h 48"/>
                <a:gd name="T88" fmla="*/ 18304 w 55"/>
                <a:gd name="T89" fmla="*/ 2279 h 48"/>
                <a:gd name="T90" fmla="*/ 4626 w 55"/>
                <a:gd name="T91" fmla="*/ 2713 h 48"/>
                <a:gd name="T92" fmla="*/ 4626 w 55"/>
                <a:gd name="T93" fmla="*/ 2765 h 48"/>
                <a:gd name="T94" fmla="*/ 0 w 55"/>
                <a:gd name="T95" fmla="*/ 3629 h 48"/>
                <a:gd name="T96" fmla="*/ 13226 w 55"/>
                <a:gd name="T97" fmla="*/ 3742 h 4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5"/>
                <a:gd name="T148" fmla="*/ 0 h 48"/>
                <a:gd name="T149" fmla="*/ 55 w 55"/>
                <a:gd name="T150" fmla="*/ 48 h 4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5" h="48">
                  <a:moveTo>
                    <a:pt x="3" y="48"/>
                  </a:moveTo>
                  <a:lnTo>
                    <a:pt x="5" y="37"/>
                  </a:lnTo>
                  <a:lnTo>
                    <a:pt x="5" y="35"/>
                  </a:lnTo>
                  <a:lnTo>
                    <a:pt x="7" y="30"/>
                  </a:lnTo>
                  <a:lnTo>
                    <a:pt x="8" y="28"/>
                  </a:lnTo>
                  <a:lnTo>
                    <a:pt x="10" y="27"/>
                  </a:lnTo>
                  <a:lnTo>
                    <a:pt x="10" y="25"/>
                  </a:lnTo>
                  <a:lnTo>
                    <a:pt x="14" y="22"/>
                  </a:lnTo>
                  <a:lnTo>
                    <a:pt x="15" y="18"/>
                  </a:lnTo>
                  <a:lnTo>
                    <a:pt x="17" y="17"/>
                  </a:lnTo>
                  <a:lnTo>
                    <a:pt x="17" y="15"/>
                  </a:lnTo>
                  <a:lnTo>
                    <a:pt x="21" y="13"/>
                  </a:lnTo>
                  <a:lnTo>
                    <a:pt x="21" y="12"/>
                  </a:lnTo>
                  <a:lnTo>
                    <a:pt x="23" y="12"/>
                  </a:lnTo>
                  <a:lnTo>
                    <a:pt x="25" y="10"/>
                  </a:lnTo>
                  <a:lnTo>
                    <a:pt x="27" y="9"/>
                  </a:lnTo>
                  <a:lnTo>
                    <a:pt x="31" y="8"/>
                  </a:lnTo>
                  <a:lnTo>
                    <a:pt x="34" y="6"/>
                  </a:lnTo>
                  <a:lnTo>
                    <a:pt x="38" y="5"/>
                  </a:lnTo>
                  <a:lnTo>
                    <a:pt x="40" y="5"/>
                  </a:lnTo>
                  <a:lnTo>
                    <a:pt x="42" y="4"/>
                  </a:lnTo>
                  <a:lnTo>
                    <a:pt x="44" y="4"/>
                  </a:lnTo>
                  <a:lnTo>
                    <a:pt x="46" y="2"/>
                  </a:lnTo>
                  <a:lnTo>
                    <a:pt x="55" y="4"/>
                  </a:lnTo>
                  <a:lnTo>
                    <a:pt x="55" y="2"/>
                  </a:lnTo>
                  <a:lnTo>
                    <a:pt x="46" y="1"/>
                  </a:lnTo>
                  <a:lnTo>
                    <a:pt x="44" y="0"/>
                  </a:lnTo>
                  <a:lnTo>
                    <a:pt x="43" y="0"/>
                  </a:lnTo>
                  <a:lnTo>
                    <a:pt x="39" y="1"/>
                  </a:lnTo>
                  <a:lnTo>
                    <a:pt x="37" y="1"/>
                  </a:lnTo>
                  <a:lnTo>
                    <a:pt x="35" y="3"/>
                  </a:lnTo>
                  <a:lnTo>
                    <a:pt x="29" y="4"/>
                  </a:lnTo>
                  <a:lnTo>
                    <a:pt x="25" y="7"/>
                  </a:lnTo>
                  <a:lnTo>
                    <a:pt x="23" y="7"/>
                  </a:lnTo>
                  <a:lnTo>
                    <a:pt x="21" y="8"/>
                  </a:lnTo>
                  <a:lnTo>
                    <a:pt x="19" y="11"/>
                  </a:lnTo>
                  <a:lnTo>
                    <a:pt x="17" y="13"/>
                  </a:lnTo>
                  <a:lnTo>
                    <a:pt x="13" y="16"/>
                  </a:lnTo>
                  <a:lnTo>
                    <a:pt x="11" y="19"/>
                  </a:lnTo>
                  <a:lnTo>
                    <a:pt x="8" y="23"/>
                  </a:lnTo>
                  <a:lnTo>
                    <a:pt x="6" y="24"/>
                  </a:lnTo>
                  <a:lnTo>
                    <a:pt x="6" y="26"/>
                  </a:lnTo>
                  <a:lnTo>
                    <a:pt x="4" y="29"/>
                  </a:lnTo>
                  <a:lnTo>
                    <a:pt x="1" y="35"/>
                  </a:lnTo>
                  <a:lnTo>
                    <a:pt x="1" y="36"/>
                  </a:lnTo>
                  <a:lnTo>
                    <a:pt x="0" y="47"/>
                  </a:lnTo>
                  <a:lnTo>
                    <a:pt x="3" y="4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7">
              <a:extLst>
                <a:ext uri="{FF2B5EF4-FFF2-40B4-BE49-F238E27FC236}">
                  <a16:creationId xmlns:a16="http://schemas.microsoft.com/office/drawing/2014/main" id="{260D4567-DF27-45D1-977A-08A017C5226A}"/>
                </a:ext>
              </a:extLst>
            </p:cNvPr>
            <p:cNvSpPr>
              <a:spLocks/>
            </p:cNvSpPr>
            <p:nvPr/>
          </p:nvSpPr>
          <p:spPr bwMode="auto">
            <a:xfrm>
              <a:off x="1127" y="3040"/>
              <a:ext cx="69" cy="76"/>
            </a:xfrm>
            <a:custGeom>
              <a:avLst/>
              <a:gdLst>
                <a:gd name="T0" fmla="*/ 0 w 41"/>
                <a:gd name="T1" fmla="*/ 187 h 58"/>
                <a:gd name="T2" fmla="*/ 18970 w 41"/>
                <a:gd name="T3" fmla="*/ 187 h 58"/>
                <a:gd name="T4" fmla="*/ 29508 w 41"/>
                <a:gd name="T5" fmla="*/ 321 h 58"/>
                <a:gd name="T6" fmla="*/ 31925 w 41"/>
                <a:gd name="T7" fmla="*/ 421 h 58"/>
                <a:gd name="T8" fmla="*/ 42218 w 41"/>
                <a:gd name="T9" fmla="*/ 552 h 58"/>
                <a:gd name="T10" fmla="*/ 49660 w 41"/>
                <a:gd name="T11" fmla="*/ 552 h 58"/>
                <a:gd name="T12" fmla="*/ 61412 w 41"/>
                <a:gd name="T13" fmla="*/ 723 h 58"/>
                <a:gd name="T14" fmla="*/ 72660 w 41"/>
                <a:gd name="T15" fmla="*/ 810 h 58"/>
                <a:gd name="T16" fmla="*/ 83574 w 41"/>
                <a:gd name="T17" fmla="*/ 947 h 58"/>
                <a:gd name="T18" fmla="*/ 90419 w 41"/>
                <a:gd name="T19" fmla="*/ 1061 h 58"/>
                <a:gd name="T20" fmla="*/ 103352 w 41"/>
                <a:gd name="T21" fmla="*/ 1241 h 58"/>
                <a:gd name="T22" fmla="*/ 111009 w 41"/>
                <a:gd name="T23" fmla="*/ 1390 h 58"/>
                <a:gd name="T24" fmla="*/ 122281 w 41"/>
                <a:gd name="T25" fmla="*/ 1682 h 58"/>
                <a:gd name="T26" fmla="*/ 128431 w 41"/>
                <a:gd name="T27" fmla="*/ 1821 h 58"/>
                <a:gd name="T28" fmla="*/ 137460 w 41"/>
                <a:gd name="T29" fmla="*/ 1969 h 58"/>
                <a:gd name="T30" fmla="*/ 132860 w 41"/>
                <a:gd name="T31" fmla="*/ 2250 h 58"/>
                <a:gd name="T32" fmla="*/ 140649 w 41"/>
                <a:gd name="T33" fmla="*/ 2401 h 58"/>
                <a:gd name="T34" fmla="*/ 145110 w 41"/>
                <a:gd name="T35" fmla="*/ 2712 h 58"/>
                <a:gd name="T36" fmla="*/ 150311 w 41"/>
                <a:gd name="T37" fmla="*/ 2974 h 58"/>
                <a:gd name="T38" fmla="*/ 150311 w 41"/>
                <a:gd name="T39" fmla="*/ 3226 h 58"/>
                <a:gd name="T40" fmla="*/ 152169 w 41"/>
                <a:gd name="T41" fmla="*/ 3381 h 58"/>
                <a:gd name="T42" fmla="*/ 152169 w 41"/>
                <a:gd name="T43" fmla="*/ 3554 h 58"/>
                <a:gd name="T44" fmla="*/ 152169 w 41"/>
                <a:gd name="T45" fmla="*/ 3698 h 58"/>
                <a:gd name="T46" fmla="*/ 150311 w 41"/>
                <a:gd name="T47" fmla="*/ 4096 h 58"/>
                <a:gd name="T48" fmla="*/ 157985 w 41"/>
                <a:gd name="T49" fmla="*/ 4405 h 58"/>
                <a:gd name="T50" fmla="*/ 157985 w 41"/>
                <a:gd name="T51" fmla="*/ 4405 h 58"/>
                <a:gd name="T52" fmla="*/ 169232 w 41"/>
                <a:gd name="T53" fmla="*/ 4405 h 58"/>
                <a:gd name="T54" fmla="*/ 169232 w 41"/>
                <a:gd name="T55" fmla="*/ 4405 h 58"/>
                <a:gd name="T56" fmla="*/ 165262 w 41"/>
                <a:gd name="T57" fmla="*/ 4122 h 58"/>
                <a:gd name="T58" fmla="*/ 169232 w 41"/>
                <a:gd name="T59" fmla="*/ 3698 h 58"/>
                <a:gd name="T60" fmla="*/ 169232 w 41"/>
                <a:gd name="T61" fmla="*/ 3554 h 58"/>
                <a:gd name="T62" fmla="*/ 169232 w 41"/>
                <a:gd name="T63" fmla="*/ 3475 h 58"/>
                <a:gd name="T64" fmla="*/ 165262 w 41"/>
                <a:gd name="T65" fmla="*/ 3146 h 58"/>
                <a:gd name="T66" fmla="*/ 157985 w 41"/>
                <a:gd name="T67" fmla="*/ 2974 h 58"/>
                <a:gd name="T68" fmla="*/ 162530 w 41"/>
                <a:gd name="T69" fmla="*/ 2580 h 58"/>
                <a:gd name="T70" fmla="*/ 150311 w 41"/>
                <a:gd name="T71" fmla="*/ 2250 h 58"/>
                <a:gd name="T72" fmla="*/ 150311 w 41"/>
                <a:gd name="T73" fmla="*/ 2204 h 58"/>
                <a:gd name="T74" fmla="*/ 145110 w 41"/>
                <a:gd name="T75" fmla="*/ 1879 h 58"/>
                <a:gd name="T76" fmla="*/ 137460 w 41"/>
                <a:gd name="T77" fmla="*/ 1821 h 58"/>
                <a:gd name="T78" fmla="*/ 132860 w 41"/>
                <a:gd name="T79" fmla="*/ 1626 h 58"/>
                <a:gd name="T80" fmla="*/ 115578 w 41"/>
                <a:gd name="T81" fmla="*/ 1390 h 58"/>
                <a:gd name="T82" fmla="*/ 111009 w 41"/>
                <a:gd name="T83" fmla="*/ 1147 h 58"/>
                <a:gd name="T84" fmla="*/ 98199 w 41"/>
                <a:gd name="T85" fmla="*/ 947 h 58"/>
                <a:gd name="T86" fmla="*/ 90419 w 41"/>
                <a:gd name="T87" fmla="*/ 748 h 58"/>
                <a:gd name="T88" fmla="*/ 86225 w 41"/>
                <a:gd name="T89" fmla="*/ 571 h 58"/>
                <a:gd name="T90" fmla="*/ 71050 w 41"/>
                <a:gd name="T91" fmla="*/ 436 h 58"/>
                <a:gd name="T92" fmla="*/ 58350 w 41"/>
                <a:gd name="T93" fmla="*/ 321 h 58"/>
                <a:gd name="T94" fmla="*/ 49660 w 41"/>
                <a:gd name="T95" fmla="*/ 245 h 58"/>
                <a:gd name="T96" fmla="*/ 46910 w 41"/>
                <a:gd name="T97" fmla="*/ 1 h 58"/>
                <a:gd name="T98" fmla="*/ 29508 w 41"/>
                <a:gd name="T99" fmla="*/ 1 h 58"/>
                <a:gd name="T100" fmla="*/ 18970 w 41"/>
                <a:gd name="T101" fmla="*/ 1 h 58"/>
                <a:gd name="T102" fmla="*/ 0 w 41"/>
                <a:gd name="T103" fmla="*/ 0 h 58"/>
                <a:gd name="T104" fmla="*/ 0 w 41"/>
                <a:gd name="T105" fmla="*/ 187 h 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
                <a:gd name="T160" fmla="*/ 0 h 58"/>
                <a:gd name="T161" fmla="*/ 41 w 41"/>
                <a:gd name="T162" fmla="*/ 58 h 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 h="58">
                  <a:moveTo>
                    <a:pt x="0" y="2"/>
                  </a:moveTo>
                  <a:lnTo>
                    <a:pt x="5" y="2"/>
                  </a:lnTo>
                  <a:lnTo>
                    <a:pt x="7" y="4"/>
                  </a:lnTo>
                  <a:lnTo>
                    <a:pt x="8" y="5"/>
                  </a:lnTo>
                  <a:lnTo>
                    <a:pt x="10" y="7"/>
                  </a:lnTo>
                  <a:lnTo>
                    <a:pt x="12" y="7"/>
                  </a:lnTo>
                  <a:lnTo>
                    <a:pt x="15" y="9"/>
                  </a:lnTo>
                  <a:lnTo>
                    <a:pt x="18" y="11"/>
                  </a:lnTo>
                  <a:lnTo>
                    <a:pt x="20" y="12"/>
                  </a:lnTo>
                  <a:lnTo>
                    <a:pt x="22" y="14"/>
                  </a:lnTo>
                  <a:lnTo>
                    <a:pt x="25" y="16"/>
                  </a:lnTo>
                  <a:lnTo>
                    <a:pt x="27" y="18"/>
                  </a:lnTo>
                  <a:lnTo>
                    <a:pt x="30" y="22"/>
                  </a:lnTo>
                  <a:lnTo>
                    <a:pt x="31" y="24"/>
                  </a:lnTo>
                  <a:lnTo>
                    <a:pt x="33" y="26"/>
                  </a:lnTo>
                  <a:lnTo>
                    <a:pt x="32" y="30"/>
                  </a:lnTo>
                  <a:lnTo>
                    <a:pt x="34" y="32"/>
                  </a:lnTo>
                  <a:lnTo>
                    <a:pt x="35" y="36"/>
                  </a:lnTo>
                  <a:lnTo>
                    <a:pt x="36" y="40"/>
                  </a:lnTo>
                  <a:lnTo>
                    <a:pt x="36" y="43"/>
                  </a:lnTo>
                  <a:lnTo>
                    <a:pt x="37" y="45"/>
                  </a:lnTo>
                  <a:lnTo>
                    <a:pt x="37" y="47"/>
                  </a:lnTo>
                  <a:lnTo>
                    <a:pt x="37" y="49"/>
                  </a:lnTo>
                  <a:lnTo>
                    <a:pt x="36" y="54"/>
                  </a:lnTo>
                  <a:lnTo>
                    <a:pt x="38" y="58"/>
                  </a:lnTo>
                  <a:lnTo>
                    <a:pt x="41" y="58"/>
                  </a:lnTo>
                  <a:lnTo>
                    <a:pt x="40" y="55"/>
                  </a:lnTo>
                  <a:lnTo>
                    <a:pt x="41" y="49"/>
                  </a:lnTo>
                  <a:lnTo>
                    <a:pt x="41" y="47"/>
                  </a:lnTo>
                  <a:lnTo>
                    <a:pt x="41" y="46"/>
                  </a:lnTo>
                  <a:lnTo>
                    <a:pt x="40" y="42"/>
                  </a:lnTo>
                  <a:lnTo>
                    <a:pt x="38" y="40"/>
                  </a:lnTo>
                  <a:lnTo>
                    <a:pt x="39" y="34"/>
                  </a:lnTo>
                  <a:lnTo>
                    <a:pt x="36" y="30"/>
                  </a:lnTo>
                  <a:lnTo>
                    <a:pt x="36" y="29"/>
                  </a:lnTo>
                  <a:lnTo>
                    <a:pt x="35" y="25"/>
                  </a:lnTo>
                  <a:lnTo>
                    <a:pt x="33" y="24"/>
                  </a:lnTo>
                  <a:lnTo>
                    <a:pt x="32" y="21"/>
                  </a:lnTo>
                  <a:lnTo>
                    <a:pt x="28" y="18"/>
                  </a:lnTo>
                  <a:lnTo>
                    <a:pt x="27" y="15"/>
                  </a:lnTo>
                  <a:lnTo>
                    <a:pt x="24" y="12"/>
                  </a:lnTo>
                  <a:lnTo>
                    <a:pt x="22" y="10"/>
                  </a:lnTo>
                  <a:lnTo>
                    <a:pt x="21" y="8"/>
                  </a:lnTo>
                  <a:lnTo>
                    <a:pt x="17" y="6"/>
                  </a:lnTo>
                  <a:lnTo>
                    <a:pt x="14" y="4"/>
                  </a:lnTo>
                  <a:lnTo>
                    <a:pt x="12" y="3"/>
                  </a:lnTo>
                  <a:lnTo>
                    <a:pt x="11" y="1"/>
                  </a:lnTo>
                  <a:lnTo>
                    <a:pt x="7" y="1"/>
                  </a:lnTo>
                  <a:lnTo>
                    <a:pt x="5" y="1"/>
                  </a:lnTo>
                  <a:lnTo>
                    <a:pt x="0"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8">
              <a:extLst>
                <a:ext uri="{FF2B5EF4-FFF2-40B4-BE49-F238E27FC236}">
                  <a16:creationId xmlns:a16="http://schemas.microsoft.com/office/drawing/2014/main" id="{48AA6400-7917-41B7-B0D4-3C32569B3822}"/>
                </a:ext>
              </a:extLst>
            </p:cNvPr>
            <p:cNvSpPr>
              <a:spLocks/>
            </p:cNvSpPr>
            <p:nvPr/>
          </p:nvSpPr>
          <p:spPr bwMode="auto">
            <a:xfrm>
              <a:off x="1100" y="3116"/>
              <a:ext cx="96" cy="57"/>
            </a:xfrm>
            <a:custGeom>
              <a:avLst/>
              <a:gdLst>
                <a:gd name="T0" fmla="*/ 226797 w 57"/>
                <a:gd name="T1" fmla="*/ 0 h 44"/>
                <a:gd name="T2" fmla="*/ 226797 w 57"/>
                <a:gd name="T3" fmla="*/ 0 h 44"/>
                <a:gd name="T4" fmla="*/ 218378 w 57"/>
                <a:gd name="T5" fmla="*/ 1 h 44"/>
                <a:gd name="T6" fmla="*/ 213922 w 57"/>
                <a:gd name="T7" fmla="*/ 297 h 44"/>
                <a:gd name="T8" fmla="*/ 213922 w 57"/>
                <a:gd name="T9" fmla="*/ 595 h 44"/>
                <a:gd name="T10" fmla="*/ 207975 w 57"/>
                <a:gd name="T11" fmla="*/ 646 h 44"/>
                <a:gd name="T12" fmla="*/ 201069 w 57"/>
                <a:gd name="T13" fmla="*/ 771 h 44"/>
                <a:gd name="T14" fmla="*/ 201069 w 57"/>
                <a:gd name="T15" fmla="*/ 999 h 44"/>
                <a:gd name="T16" fmla="*/ 189506 w 57"/>
                <a:gd name="T17" fmla="*/ 1183 h 44"/>
                <a:gd name="T18" fmla="*/ 179005 w 57"/>
                <a:gd name="T19" fmla="*/ 1280 h 44"/>
                <a:gd name="T20" fmla="*/ 179005 w 57"/>
                <a:gd name="T21" fmla="*/ 1499 h 44"/>
                <a:gd name="T22" fmla="*/ 170725 w 57"/>
                <a:gd name="T23" fmla="*/ 1658 h 44"/>
                <a:gd name="T24" fmla="*/ 170725 w 57"/>
                <a:gd name="T25" fmla="*/ 1676 h 44"/>
                <a:gd name="T26" fmla="*/ 153770 w 57"/>
                <a:gd name="T27" fmla="*/ 1924 h 44"/>
                <a:gd name="T28" fmla="*/ 146302 w 57"/>
                <a:gd name="T29" fmla="*/ 1986 h 44"/>
                <a:gd name="T30" fmla="*/ 138696 w 57"/>
                <a:gd name="T31" fmla="*/ 1986 h 44"/>
                <a:gd name="T32" fmla="*/ 122880 w 57"/>
                <a:gd name="T33" fmla="*/ 2171 h 44"/>
                <a:gd name="T34" fmla="*/ 112519 w 57"/>
                <a:gd name="T35" fmla="*/ 2285 h 44"/>
                <a:gd name="T36" fmla="*/ 105211 w 57"/>
                <a:gd name="T37" fmla="*/ 2285 h 44"/>
                <a:gd name="T38" fmla="*/ 97479 w 57"/>
                <a:gd name="T39" fmla="*/ 2356 h 44"/>
                <a:gd name="T40" fmla="*/ 79955 w 57"/>
                <a:gd name="T41" fmla="*/ 2481 h 44"/>
                <a:gd name="T42" fmla="*/ 62469 w 57"/>
                <a:gd name="T43" fmla="*/ 2516 h 44"/>
                <a:gd name="T44" fmla="*/ 43320 w 57"/>
                <a:gd name="T45" fmla="*/ 2573 h 44"/>
                <a:gd name="T46" fmla="*/ 6737 w 57"/>
                <a:gd name="T47" fmla="*/ 2516 h 44"/>
                <a:gd name="T48" fmla="*/ 0 w 57"/>
                <a:gd name="T49" fmla="*/ 2634 h 44"/>
                <a:gd name="T50" fmla="*/ 6737 w 57"/>
                <a:gd name="T51" fmla="*/ 2634 h 44"/>
                <a:gd name="T52" fmla="*/ 6737 w 57"/>
                <a:gd name="T53" fmla="*/ 2783 h 44"/>
                <a:gd name="T54" fmla="*/ 6737 w 57"/>
                <a:gd name="T55" fmla="*/ 2783 h 44"/>
                <a:gd name="T56" fmla="*/ 17686 w 57"/>
                <a:gd name="T57" fmla="*/ 2634 h 44"/>
                <a:gd name="T58" fmla="*/ 37091 w 57"/>
                <a:gd name="T59" fmla="*/ 2739 h 44"/>
                <a:gd name="T60" fmla="*/ 72960 w 57"/>
                <a:gd name="T61" fmla="*/ 2634 h 44"/>
                <a:gd name="T62" fmla="*/ 84493 w 57"/>
                <a:gd name="T63" fmla="*/ 2739 h 44"/>
                <a:gd name="T64" fmla="*/ 98973 w 57"/>
                <a:gd name="T65" fmla="*/ 2516 h 44"/>
                <a:gd name="T66" fmla="*/ 109779 w 57"/>
                <a:gd name="T67" fmla="*/ 2516 h 44"/>
                <a:gd name="T68" fmla="*/ 116554 w 57"/>
                <a:gd name="T69" fmla="*/ 2356 h 44"/>
                <a:gd name="T70" fmla="*/ 127016 w 57"/>
                <a:gd name="T71" fmla="*/ 2334 h 44"/>
                <a:gd name="T72" fmla="*/ 142304 w 57"/>
                <a:gd name="T73" fmla="*/ 2148 h 44"/>
                <a:gd name="T74" fmla="*/ 151411 w 57"/>
                <a:gd name="T75" fmla="*/ 2148 h 44"/>
                <a:gd name="T76" fmla="*/ 159992 w 57"/>
                <a:gd name="T77" fmla="*/ 2114 h 44"/>
                <a:gd name="T78" fmla="*/ 177197 w 57"/>
                <a:gd name="T79" fmla="*/ 1819 h 44"/>
                <a:gd name="T80" fmla="*/ 184891 w 57"/>
                <a:gd name="T81" fmla="*/ 1658 h 44"/>
                <a:gd name="T82" fmla="*/ 189506 w 57"/>
                <a:gd name="T83" fmla="*/ 1499 h 44"/>
                <a:gd name="T84" fmla="*/ 196301 w 57"/>
                <a:gd name="T85" fmla="*/ 1485 h 44"/>
                <a:gd name="T86" fmla="*/ 206956 w 57"/>
                <a:gd name="T87" fmla="*/ 1294 h 44"/>
                <a:gd name="T88" fmla="*/ 207975 w 57"/>
                <a:gd name="T89" fmla="*/ 999 h 44"/>
                <a:gd name="T90" fmla="*/ 218378 w 57"/>
                <a:gd name="T91" fmla="*/ 885 h 44"/>
                <a:gd name="T92" fmla="*/ 226797 w 57"/>
                <a:gd name="T93" fmla="*/ 837 h 44"/>
                <a:gd name="T94" fmla="*/ 226797 w 57"/>
                <a:gd name="T95" fmla="*/ 595 h 44"/>
                <a:gd name="T96" fmla="*/ 231569 w 57"/>
                <a:gd name="T97" fmla="*/ 385 h 44"/>
                <a:gd name="T98" fmla="*/ 231569 w 57"/>
                <a:gd name="T99" fmla="*/ 137 h 44"/>
                <a:gd name="T100" fmla="*/ 239670 w 57"/>
                <a:gd name="T101" fmla="*/ 0 h 44"/>
                <a:gd name="T102" fmla="*/ 239670 w 57"/>
                <a:gd name="T103" fmla="*/ 0 h 44"/>
                <a:gd name="T104" fmla="*/ 226797 w 57"/>
                <a:gd name="T105" fmla="*/ 0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
                <a:gd name="T160" fmla="*/ 0 h 44"/>
                <a:gd name="T161" fmla="*/ 57 w 57"/>
                <a:gd name="T162" fmla="*/ 44 h 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 h="44">
                  <a:moveTo>
                    <a:pt x="54" y="0"/>
                  </a:moveTo>
                  <a:lnTo>
                    <a:pt x="54" y="0"/>
                  </a:lnTo>
                  <a:lnTo>
                    <a:pt x="52" y="1"/>
                  </a:lnTo>
                  <a:lnTo>
                    <a:pt x="51" y="5"/>
                  </a:lnTo>
                  <a:lnTo>
                    <a:pt x="51" y="9"/>
                  </a:lnTo>
                  <a:lnTo>
                    <a:pt x="50" y="10"/>
                  </a:lnTo>
                  <a:lnTo>
                    <a:pt x="48" y="12"/>
                  </a:lnTo>
                  <a:lnTo>
                    <a:pt x="48" y="16"/>
                  </a:lnTo>
                  <a:lnTo>
                    <a:pt x="45" y="19"/>
                  </a:lnTo>
                  <a:lnTo>
                    <a:pt x="43" y="20"/>
                  </a:lnTo>
                  <a:lnTo>
                    <a:pt x="43" y="24"/>
                  </a:lnTo>
                  <a:lnTo>
                    <a:pt x="41" y="26"/>
                  </a:lnTo>
                  <a:lnTo>
                    <a:pt x="41" y="27"/>
                  </a:lnTo>
                  <a:lnTo>
                    <a:pt x="37" y="30"/>
                  </a:lnTo>
                  <a:lnTo>
                    <a:pt x="35" y="32"/>
                  </a:lnTo>
                  <a:lnTo>
                    <a:pt x="33" y="32"/>
                  </a:lnTo>
                  <a:lnTo>
                    <a:pt x="29" y="35"/>
                  </a:lnTo>
                  <a:lnTo>
                    <a:pt x="27" y="36"/>
                  </a:lnTo>
                  <a:lnTo>
                    <a:pt x="25" y="36"/>
                  </a:lnTo>
                  <a:lnTo>
                    <a:pt x="23" y="38"/>
                  </a:lnTo>
                  <a:lnTo>
                    <a:pt x="19" y="39"/>
                  </a:lnTo>
                  <a:lnTo>
                    <a:pt x="15" y="40"/>
                  </a:lnTo>
                  <a:lnTo>
                    <a:pt x="10" y="41"/>
                  </a:lnTo>
                  <a:lnTo>
                    <a:pt x="2" y="40"/>
                  </a:lnTo>
                  <a:lnTo>
                    <a:pt x="0" y="42"/>
                  </a:lnTo>
                  <a:lnTo>
                    <a:pt x="2" y="42"/>
                  </a:lnTo>
                  <a:lnTo>
                    <a:pt x="2" y="44"/>
                  </a:lnTo>
                  <a:lnTo>
                    <a:pt x="4" y="42"/>
                  </a:lnTo>
                  <a:lnTo>
                    <a:pt x="9" y="43"/>
                  </a:lnTo>
                  <a:lnTo>
                    <a:pt x="17" y="42"/>
                  </a:lnTo>
                  <a:lnTo>
                    <a:pt x="20" y="43"/>
                  </a:lnTo>
                  <a:lnTo>
                    <a:pt x="24" y="40"/>
                  </a:lnTo>
                  <a:lnTo>
                    <a:pt x="26" y="40"/>
                  </a:lnTo>
                  <a:lnTo>
                    <a:pt x="28" y="38"/>
                  </a:lnTo>
                  <a:lnTo>
                    <a:pt x="30" y="37"/>
                  </a:lnTo>
                  <a:lnTo>
                    <a:pt x="34" y="34"/>
                  </a:lnTo>
                  <a:lnTo>
                    <a:pt x="36" y="34"/>
                  </a:lnTo>
                  <a:lnTo>
                    <a:pt x="38" y="33"/>
                  </a:lnTo>
                  <a:lnTo>
                    <a:pt x="42" y="29"/>
                  </a:lnTo>
                  <a:lnTo>
                    <a:pt x="44" y="26"/>
                  </a:lnTo>
                  <a:lnTo>
                    <a:pt x="45" y="24"/>
                  </a:lnTo>
                  <a:lnTo>
                    <a:pt x="47" y="23"/>
                  </a:lnTo>
                  <a:lnTo>
                    <a:pt x="49" y="21"/>
                  </a:lnTo>
                  <a:lnTo>
                    <a:pt x="50" y="16"/>
                  </a:lnTo>
                  <a:lnTo>
                    <a:pt x="52" y="14"/>
                  </a:lnTo>
                  <a:lnTo>
                    <a:pt x="54" y="13"/>
                  </a:lnTo>
                  <a:lnTo>
                    <a:pt x="54" y="9"/>
                  </a:lnTo>
                  <a:lnTo>
                    <a:pt x="55" y="6"/>
                  </a:lnTo>
                  <a:lnTo>
                    <a:pt x="55" y="2"/>
                  </a:lnTo>
                  <a:lnTo>
                    <a:pt x="57" y="0"/>
                  </a:lnTo>
                  <a:lnTo>
                    <a:pt x="54"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9">
              <a:extLst>
                <a:ext uri="{FF2B5EF4-FFF2-40B4-BE49-F238E27FC236}">
                  <a16:creationId xmlns:a16="http://schemas.microsoft.com/office/drawing/2014/main" id="{FE9CE811-0FBF-4EBF-80A3-A560536AA1A4}"/>
                </a:ext>
              </a:extLst>
            </p:cNvPr>
            <p:cNvSpPr>
              <a:spLocks/>
            </p:cNvSpPr>
            <p:nvPr/>
          </p:nvSpPr>
          <p:spPr bwMode="auto">
            <a:xfrm>
              <a:off x="1031" y="3099"/>
              <a:ext cx="72" cy="74"/>
            </a:xfrm>
            <a:custGeom>
              <a:avLst/>
              <a:gdLst>
                <a:gd name="T0" fmla="*/ 165089 w 43"/>
                <a:gd name="T1" fmla="*/ 3544 h 57"/>
                <a:gd name="T2" fmla="*/ 165089 w 43"/>
                <a:gd name="T3" fmla="*/ 3544 h 57"/>
                <a:gd name="T4" fmla="*/ 145705 w 43"/>
                <a:gd name="T5" fmla="*/ 3483 h 57"/>
                <a:gd name="T6" fmla="*/ 125315 w 43"/>
                <a:gd name="T7" fmla="*/ 3381 h 57"/>
                <a:gd name="T8" fmla="*/ 118720 w 43"/>
                <a:gd name="T9" fmla="*/ 3244 h 57"/>
                <a:gd name="T10" fmla="*/ 111031 w 43"/>
                <a:gd name="T11" fmla="*/ 3244 h 57"/>
                <a:gd name="T12" fmla="*/ 91263 w 43"/>
                <a:gd name="T13" fmla="*/ 3066 h 57"/>
                <a:gd name="T14" fmla="*/ 80550 w 43"/>
                <a:gd name="T15" fmla="*/ 2904 h 57"/>
                <a:gd name="T16" fmla="*/ 73479 w 43"/>
                <a:gd name="T17" fmla="*/ 2837 h 57"/>
                <a:gd name="T18" fmla="*/ 68403 w 43"/>
                <a:gd name="T19" fmla="*/ 2730 h 57"/>
                <a:gd name="T20" fmla="*/ 56795 w 43"/>
                <a:gd name="T21" fmla="*/ 2468 h 57"/>
                <a:gd name="T22" fmla="*/ 50388 w 43"/>
                <a:gd name="T23" fmla="*/ 2362 h 57"/>
                <a:gd name="T24" fmla="*/ 38304 w 43"/>
                <a:gd name="T25" fmla="*/ 2103 h 57"/>
                <a:gd name="T26" fmla="*/ 30093 w 43"/>
                <a:gd name="T27" fmla="*/ 1973 h 57"/>
                <a:gd name="T28" fmla="*/ 33919 w 43"/>
                <a:gd name="T29" fmla="*/ 1819 h 57"/>
                <a:gd name="T30" fmla="*/ 22876 w 43"/>
                <a:gd name="T31" fmla="*/ 1520 h 57"/>
                <a:gd name="T32" fmla="*/ 22876 w 43"/>
                <a:gd name="T33" fmla="*/ 1327 h 57"/>
                <a:gd name="T34" fmla="*/ 15942 w 43"/>
                <a:gd name="T35" fmla="*/ 1248 h 57"/>
                <a:gd name="T36" fmla="*/ 17972 w 43"/>
                <a:gd name="T37" fmla="*/ 1128 h 57"/>
                <a:gd name="T38" fmla="*/ 10733 w 43"/>
                <a:gd name="T39" fmla="*/ 869 h 57"/>
                <a:gd name="T40" fmla="*/ 15942 w 43"/>
                <a:gd name="T41" fmla="*/ 669 h 57"/>
                <a:gd name="T42" fmla="*/ 17972 w 43"/>
                <a:gd name="T43" fmla="*/ 1 h 57"/>
                <a:gd name="T44" fmla="*/ 6410 w 43"/>
                <a:gd name="T45" fmla="*/ 0 h 57"/>
                <a:gd name="T46" fmla="*/ 0 w 43"/>
                <a:gd name="T47" fmla="*/ 606 h 57"/>
                <a:gd name="T48" fmla="*/ 3828 w 43"/>
                <a:gd name="T49" fmla="*/ 961 h 57"/>
                <a:gd name="T50" fmla="*/ 3828 w 43"/>
                <a:gd name="T51" fmla="*/ 1022 h 57"/>
                <a:gd name="T52" fmla="*/ 6410 w 43"/>
                <a:gd name="T53" fmla="*/ 1306 h 57"/>
                <a:gd name="T54" fmla="*/ 6410 w 43"/>
                <a:gd name="T55" fmla="*/ 1464 h 57"/>
                <a:gd name="T56" fmla="*/ 15942 w 43"/>
                <a:gd name="T57" fmla="*/ 1545 h 57"/>
                <a:gd name="T58" fmla="*/ 17972 w 43"/>
                <a:gd name="T59" fmla="*/ 1819 h 57"/>
                <a:gd name="T60" fmla="*/ 22876 w 43"/>
                <a:gd name="T61" fmla="*/ 2103 h 57"/>
                <a:gd name="T62" fmla="*/ 22876 w 43"/>
                <a:gd name="T63" fmla="*/ 2202 h 57"/>
                <a:gd name="T64" fmla="*/ 40852 w 43"/>
                <a:gd name="T65" fmla="*/ 2468 h 57"/>
                <a:gd name="T66" fmla="*/ 44697 w 43"/>
                <a:gd name="T67" fmla="*/ 2604 h 57"/>
                <a:gd name="T68" fmla="*/ 61178 w 43"/>
                <a:gd name="T69" fmla="*/ 2859 h 57"/>
                <a:gd name="T70" fmla="*/ 64137 w 43"/>
                <a:gd name="T71" fmla="*/ 3007 h 57"/>
                <a:gd name="T72" fmla="*/ 73479 w 43"/>
                <a:gd name="T73" fmla="*/ 3007 h 57"/>
                <a:gd name="T74" fmla="*/ 91263 w 43"/>
                <a:gd name="T75" fmla="*/ 3325 h 57"/>
                <a:gd name="T76" fmla="*/ 102438 w 43"/>
                <a:gd name="T77" fmla="*/ 3483 h 57"/>
                <a:gd name="T78" fmla="*/ 118720 w 43"/>
                <a:gd name="T79" fmla="*/ 3483 h 57"/>
                <a:gd name="T80" fmla="*/ 123035 w 43"/>
                <a:gd name="T81" fmla="*/ 3514 h 57"/>
                <a:gd name="T82" fmla="*/ 145705 w 43"/>
                <a:gd name="T83" fmla="*/ 3514 h 57"/>
                <a:gd name="T84" fmla="*/ 157745 w 43"/>
                <a:gd name="T85" fmla="*/ 3712 h 57"/>
                <a:gd name="T86" fmla="*/ 165089 w 43"/>
                <a:gd name="T87" fmla="*/ 3712 h 57"/>
                <a:gd name="T88" fmla="*/ 165089 w 43"/>
                <a:gd name="T89" fmla="*/ 3544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57"/>
                <a:gd name="T137" fmla="*/ 43 w 43"/>
                <a:gd name="T138" fmla="*/ 57 h 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57">
                  <a:moveTo>
                    <a:pt x="43" y="55"/>
                  </a:moveTo>
                  <a:lnTo>
                    <a:pt x="43" y="55"/>
                  </a:lnTo>
                  <a:lnTo>
                    <a:pt x="38" y="53"/>
                  </a:lnTo>
                  <a:lnTo>
                    <a:pt x="33" y="52"/>
                  </a:lnTo>
                  <a:lnTo>
                    <a:pt x="31" y="50"/>
                  </a:lnTo>
                  <a:lnTo>
                    <a:pt x="29" y="50"/>
                  </a:lnTo>
                  <a:lnTo>
                    <a:pt x="24" y="47"/>
                  </a:lnTo>
                  <a:lnTo>
                    <a:pt x="21" y="45"/>
                  </a:lnTo>
                  <a:lnTo>
                    <a:pt x="19" y="43"/>
                  </a:lnTo>
                  <a:lnTo>
                    <a:pt x="18" y="42"/>
                  </a:lnTo>
                  <a:lnTo>
                    <a:pt x="15" y="38"/>
                  </a:lnTo>
                  <a:lnTo>
                    <a:pt x="13" y="36"/>
                  </a:lnTo>
                  <a:lnTo>
                    <a:pt x="10" y="32"/>
                  </a:lnTo>
                  <a:lnTo>
                    <a:pt x="8" y="30"/>
                  </a:lnTo>
                  <a:lnTo>
                    <a:pt x="9" y="28"/>
                  </a:lnTo>
                  <a:lnTo>
                    <a:pt x="6" y="23"/>
                  </a:lnTo>
                  <a:lnTo>
                    <a:pt x="6" y="21"/>
                  </a:lnTo>
                  <a:lnTo>
                    <a:pt x="4" y="19"/>
                  </a:lnTo>
                  <a:lnTo>
                    <a:pt x="5" y="17"/>
                  </a:lnTo>
                  <a:lnTo>
                    <a:pt x="3" y="13"/>
                  </a:lnTo>
                  <a:lnTo>
                    <a:pt x="4" y="10"/>
                  </a:lnTo>
                  <a:lnTo>
                    <a:pt x="5" y="1"/>
                  </a:lnTo>
                  <a:lnTo>
                    <a:pt x="2" y="0"/>
                  </a:lnTo>
                  <a:lnTo>
                    <a:pt x="0" y="9"/>
                  </a:lnTo>
                  <a:lnTo>
                    <a:pt x="1" y="15"/>
                  </a:lnTo>
                  <a:lnTo>
                    <a:pt x="1" y="16"/>
                  </a:lnTo>
                  <a:lnTo>
                    <a:pt x="2" y="20"/>
                  </a:lnTo>
                  <a:lnTo>
                    <a:pt x="2" y="22"/>
                  </a:lnTo>
                  <a:lnTo>
                    <a:pt x="4" y="24"/>
                  </a:lnTo>
                  <a:lnTo>
                    <a:pt x="5" y="28"/>
                  </a:lnTo>
                  <a:lnTo>
                    <a:pt x="6" y="32"/>
                  </a:lnTo>
                  <a:lnTo>
                    <a:pt x="6" y="34"/>
                  </a:lnTo>
                  <a:lnTo>
                    <a:pt x="11" y="38"/>
                  </a:lnTo>
                  <a:lnTo>
                    <a:pt x="12" y="40"/>
                  </a:lnTo>
                  <a:lnTo>
                    <a:pt x="16" y="44"/>
                  </a:lnTo>
                  <a:lnTo>
                    <a:pt x="17" y="46"/>
                  </a:lnTo>
                  <a:lnTo>
                    <a:pt x="19" y="46"/>
                  </a:lnTo>
                  <a:lnTo>
                    <a:pt x="24" y="51"/>
                  </a:lnTo>
                  <a:lnTo>
                    <a:pt x="27" y="53"/>
                  </a:lnTo>
                  <a:lnTo>
                    <a:pt x="31" y="53"/>
                  </a:lnTo>
                  <a:lnTo>
                    <a:pt x="32" y="54"/>
                  </a:lnTo>
                  <a:lnTo>
                    <a:pt x="38" y="54"/>
                  </a:lnTo>
                  <a:lnTo>
                    <a:pt x="41" y="57"/>
                  </a:lnTo>
                  <a:lnTo>
                    <a:pt x="43" y="57"/>
                  </a:lnTo>
                  <a:lnTo>
                    <a:pt x="43" y="5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60">
              <a:extLst>
                <a:ext uri="{FF2B5EF4-FFF2-40B4-BE49-F238E27FC236}">
                  <a16:creationId xmlns:a16="http://schemas.microsoft.com/office/drawing/2014/main" id="{43E59AF7-7A59-4F99-B9A8-E0E65E167D6F}"/>
                </a:ext>
              </a:extLst>
            </p:cNvPr>
            <p:cNvSpPr>
              <a:spLocks/>
            </p:cNvSpPr>
            <p:nvPr/>
          </p:nvSpPr>
          <p:spPr bwMode="auto">
            <a:xfrm>
              <a:off x="1029" y="2482"/>
              <a:ext cx="313" cy="749"/>
            </a:xfrm>
            <a:custGeom>
              <a:avLst/>
              <a:gdLst>
                <a:gd name="T0" fmla="*/ 698071 w 185"/>
                <a:gd name="T1" fmla="*/ 0 h 571"/>
                <a:gd name="T2" fmla="*/ 793793 w 185"/>
                <a:gd name="T3" fmla="*/ 25898 h 571"/>
                <a:gd name="T4" fmla="*/ 828591 w 185"/>
                <a:gd name="T5" fmla="*/ 32471 h 571"/>
                <a:gd name="T6" fmla="*/ 835021 w 185"/>
                <a:gd name="T7" fmla="*/ 37129 h 571"/>
                <a:gd name="T8" fmla="*/ 812506 w 185"/>
                <a:gd name="T9" fmla="*/ 38952 h 571"/>
                <a:gd name="T10" fmla="*/ 782994 w 185"/>
                <a:gd name="T11" fmla="*/ 40380 h 571"/>
                <a:gd name="T12" fmla="*/ 735528 w 185"/>
                <a:gd name="T13" fmla="*/ 41133 h 571"/>
                <a:gd name="T14" fmla="*/ 690025 w 185"/>
                <a:gd name="T15" fmla="*/ 41948 h 571"/>
                <a:gd name="T16" fmla="*/ 612236 w 185"/>
                <a:gd name="T17" fmla="*/ 42703 h 571"/>
                <a:gd name="T18" fmla="*/ 508102 w 185"/>
                <a:gd name="T19" fmla="*/ 43450 h 571"/>
                <a:gd name="T20" fmla="*/ 373027 w 185"/>
                <a:gd name="T21" fmla="*/ 43860 h 571"/>
                <a:gd name="T22" fmla="*/ 330804 w 185"/>
                <a:gd name="T23" fmla="*/ 43555 h 571"/>
                <a:gd name="T24" fmla="*/ 252985 w 185"/>
                <a:gd name="T25" fmla="*/ 43043 h 571"/>
                <a:gd name="T26" fmla="*/ 188622 w 185"/>
                <a:gd name="T27" fmla="*/ 42393 h 571"/>
                <a:gd name="T28" fmla="*/ 138573 w 185"/>
                <a:gd name="T29" fmla="*/ 41705 h 571"/>
                <a:gd name="T30" fmla="*/ 72452 w 185"/>
                <a:gd name="T31" fmla="*/ 40935 h 571"/>
                <a:gd name="T32" fmla="*/ 38071 w 185"/>
                <a:gd name="T33" fmla="*/ 39974 h 571"/>
                <a:gd name="T34" fmla="*/ 4646 w 185"/>
                <a:gd name="T35" fmla="*/ 38897 h 571"/>
                <a:gd name="T36" fmla="*/ 0 w 185"/>
                <a:gd name="T37" fmla="*/ 37369 h 571"/>
                <a:gd name="T38" fmla="*/ 0 w 185"/>
                <a:gd name="T39" fmla="*/ 36666 h 571"/>
                <a:gd name="T40" fmla="*/ 4646 w 185"/>
                <a:gd name="T41" fmla="*/ 36126 h 571"/>
                <a:gd name="T42" fmla="*/ 13300 w 185"/>
                <a:gd name="T43" fmla="*/ 35708 h 571"/>
                <a:gd name="T44" fmla="*/ 38947 w 185"/>
                <a:gd name="T45" fmla="*/ 34530 h 571"/>
                <a:gd name="T46" fmla="*/ 64412 w 185"/>
                <a:gd name="T47" fmla="*/ 33848 h 571"/>
                <a:gd name="T48" fmla="*/ 13300 w 185"/>
                <a:gd name="T49" fmla="*/ 36803 h 571"/>
                <a:gd name="T50" fmla="*/ 84996 w 185"/>
                <a:gd name="T51" fmla="*/ 39233 h 571"/>
                <a:gd name="T52" fmla="*/ 202985 w 185"/>
                <a:gd name="T53" fmla="*/ 39974 h 571"/>
                <a:gd name="T54" fmla="*/ 195523 w 185"/>
                <a:gd name="T55" fmla="*/ 40199 h 571"/>
                <a:gd name="T56" fmla="*/ 212425 w 185"/>
                <a:gd name="T57" fmla="*/ 40639 h 571"/>
                <a:gd name="T58" fmla="*/ 239222 w 185"/>
                <a:gd name="T59" fmla="*/ 41387 h 571"/>
                <a:gd name="T60" fmla="*/ 284818 w 185"/>
                <a:gd name="T61" fmla="*/ 41835 h 571"/>
                <a:gd name="T62" fmla="*/ 345912 w 185"/>
                <a:gd name="T63" fmla="*/ 42124 h 571"/>
                <a:gd name="T64" fmla="*/ 384726 w 185"/>
                <a:gd name="T65" fmla="*/ 42146 h 571"/>
                <a:gd name="T66" fmla="*/ 423782 w 185"/>
                <a:gd name="T67" fmla="*/ 42124 h 571"/>
                <a:gd name="T68" fmla="*/ 527784 w 185"/>
                <a:gd name="T69" fmla="*/ 41561 h 571"/>
                <a:gd name="T70" fmla="*/ 605210 w 185"/>
                <a:gd name="T71" fmla="*/ 41133 h 571"/>
                <a:gd name="T72" fmla="*/ 650915 w 185"/>
                <a:gd name="T73" fmla="*/ 40401 h 571"/>
                <a:gd name="T74" fmla="*/ 678224 w 185"/>
                <a:gd name="T75" fmla="*/ 39786 h 571"/>
                <a:gd name="T76" fmla="*/ 723357 w 185"/>
                <a:gd name="T77" fmla="*/ 38897 h 571"/>
                <a:gd name="T78" fmla="*/ 743593 w 185"/>
                <a:gd name="T79" fmla="*/ 37003 h 571"/>
                <a:gd name="T80" fmla="*/ 748192 w 185"/>
                <a:gd name="T81" fmla="*/ 36225 h 571"/>
                <a:gd name="T82" fmla="*/ 748192 w 185"/>
                <a:gd name="T83" fmla="*/ 35492 h 571"/>
                <a:gd name="T84" fmla="*/ 743593 w 185"/>
                <a:gd name="T85" fmla="*/ 31634 h 571"/>
                <a:gd name="T86" fmla="*/ 663074 w 185"/>
                <a:gd name="T87" fmla="*/ 13208 h 571"/>
                <a:gd name="T88" fmla="*/ 605210 w 185"/>
                <a:gd name="T89" fmla="*/ 2614 h 571"/>
                <a:gd name="T90" fmla="*/ 698071 w 185"/>
                <a:gd name="T91" fmla="*/ 0 h 5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571"/>
                <a:gd name="T140" fmla="*/ 185 w 185"/>
                <a:gd name="T141" fmla="*/ 571 h 5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571">
                  <a:moveTo>
                    <a:pt x="155" y="0"/>
                  </a:moveTo>
                  <a:lnTo>
                    <a:pt x="176" y="337"/>
                  </a:lnTo>
                  <a:lnTo>
                    <a:pt x="184" y="422"/>
                  </a:lnTo>
                  <a:lnTo>
                    <a:pt x="185" y="483"/>
                  </a:lnTo>
                  <a:lnTo>
                    <a:pt x="180" y="507"/>
                  </a:lnTo>
                  <a:lnTo>
                    <a:pt x="174" y="525"/>
                  </a:lnTo>
                  <a:lnTo>
                    <a:pt x="163" y="536"/>
                  </a:lnTo>
                  <a:lnTo>
                    <a:pt x="153" y="546"/>
                  </a:lnTo>
                  <a:lnTo>
                    <a:pt x="136" y="556"/>
                  </a:lnTo>
                  <a:lnTo>
                    <a:pt x="113" y="566"/>
                  </a:lnTo>
                  <a:lnTo>
                    <a:pt x="83" y="571"/>
                  </a:lnTo>
                  <a:lnTo>
                    <a:pt x="73" y="567"/>
                  </a:lnTo>
                  <a:lnTo>
                    <a:pt x="56" y="560"/>
                  </a:lnTo>
                  <a:lnTo>
                    <a:pt x="42" y="552"/>
                  </a:lnTo>
                  <a:lnTo>
                    <a:pt x="31" y="543"/>
                  </a:lnTo>
                  <a:lnTo>
                    <a:pt x="16" y="532"/>
                  </a:lnTo>
                  <a:lnTo>
                    <a:pt x="8" y="520"/>
                  </a:lnTo>
                  <a:lnTo>
                    <a:pt x="1" y="506"/>
                  </a:lnTo>
                  <a:lnTo>
                    <a:pt x="0" y="486"/>
                  </a:lnTo>
                  <a:lnTo>
                    <a:pt x="0" y="477"/>
                  </a:lnTo>
                  <a:lnTo>
                    <a:pt x="1" y="470"/>
                  </a:lnTo>
                  <a:lnTo>
                    <a:pt x="3" y="465"/>
                  </a:lnTo>
                  <a:lnTo>
                    <a:pt x="9" y="449"/>
                  </a:lnTo>
                  <a:lnTo>
                    <a:pt x="14" y="441"/>
                  </a:lnTo>
                  <a:lnTo>
                    <a:pt x="3" y="479"/>
                  </a:lnTo>
                  <a:lnTo>
                    <a:pt x="19" y="511"/>
                  </a:lnTo>
                  <a:lnTo>
                    <a:pt x="45" y="520"/>
                  </a:lnTo>
                  <a:lnTo>
                    <a:pt x="43" y="523"/>
                  </a:lnTo>
                  <a:lnTo>
                    <a:pt x="47" y="529"/>
                  </a:lnTo>
                  <a:lnTo>
                    <a:pt x="53" y="539"/>
                  </a:lnTo>
                  <a:lnTo>
                    <a:pt x="63" y="544"/>
                  </a:lnTo>
                  <a:lnTo>
                    <a:pt x="77" y="548"/>
                  </a:lnTo>
                  <a:lnTo>
                    <a:pt x="85" y="549"/>
                  </a:lnTo>
                  <a:lnTo>
                    <a:pt x="94" y="548"/>
                  </a:lnTo>
                  <a:lnTo>
                    <a:pt x="117" y="541"/>
                  </a:lnTo>
                  <a:lnTo>
                    <a:pt x="134" y="536"/>
                  </a:lnTo>
                  <a:lnTo>
                    <a:pt x="144" y="526"/>
                  </a:lnTo>
                  <a:lnTo>
                    <a:pt x="151" y="518"/>
                  </a:lnTo>
                  <a:lnTo>
                    <a:pt x="160" y="506"/>
                  </a:lnTo>
                  <a:lnTo>
                    <a:pt x="165" y="482"/>
                  </a:lnTo>
                  <a:lnTo>
                    <a:pt x="166" y="471"/>
                  </a:lnTo>
                  <a:lnTo>
                    <a:pt x="166" y="462"/>
                  </a:lnTo>
                  <a:lnTo>
                    <a:pt x="165" y="412"/>
                  </a:lnTo>
                  <a:lnTo>
                    <a:pt x="147" y="172"/>
                  </a:lnTo>
                  <a:lnTo>
                    <a:pt x="134" y="34"/>
                  </a:lnTo>
                  <a:lnTo>
                    <a:pt x="155" y="0"/>
                  </a:lnTo>
                  <a:close/>
                </a:path>
              </a:pathLst>
            </a:custGeom>
            <a:solidFill>
              <a:srgbClr val="996600"/>
            </a:solidFill>
            <a:ln w="9525">
              <a:solidFill>
                <a:srgbClr val="996600"/>
              </a:solidFill>
              <a:round/>
              <a:headEnd/>
              <a:tailEnd/>
            </a:ln>
          </p:spPr>
          <p:txBody>
            <a:bodyPr/>
            <a:lstStyle/>
            <a:p>
              <a:endParaRPr lang="en-US"/>
            </a:p>
          </p:txBody>
        </p:sp>
        <p:sp>
          <p:nvSpPr>
            <p:cNvPr id="58" name="Freeform 61">
              <a:extLst>
                <a:ext uri="{FF2B5EF4-FFF2-40B4-BE49-F238E27FC236}">
                  <a16:creationId xmlns:a16="http://schemas.microsoft.com/office/drawing/2014/main" id="{356A4B0C-4A30-4F3C-ABEC-06876CDD0C34}"/>
                </a:ext>
              </a:extLst>
            </p:cNvPr>
            <p:cNvSpPr>
              <a:spLocks/>
            </p:cNvSpPr>
            <p:nvPr/>
          </p:nvSpPr>
          <p:spPr bwMode="auto">
            <a:xfrm>
              <a:off x="1287" y="2482"/>
              <a:ext cx="58" cy="634"/>
            </a:xfrm>
            <a:custGeom>
              <a:avLst/>
              <a:gdLst>
                <a:gd name="T0" fmla="*/ 0 w 34"/>
                <a:gd name="T1" fmla="*/ 0 h 483"/>
                <a:gd name="T2" fmla="*/ 117859 w 34"/>
                <a:gd name="T3" fmla="*/ 26131 h 483"/>
                <a:gd name="T4" fmla="*/ 148161 w 34"/>
                <a:gd name="T5" fmla="*/ 32753 h 483"/>
                <a:gd name="T6" fmla="*/ 165870 w 34"/>
                <a:gd name="T7" fmla="*/ 37495 h 483"/>
                <a:gd name="T8" fmla="*/ 174913 w 34"/>
                <a:gd name="T9" fmla="*/ 37495 h 483"/>
                <a:gd name="T10" fmla="*/ 170042 w 34"/>
                <a:gd name="T11" fmla="*/ 32753 h 483"/>
                <a:gd name="T12" fmla="*/ 129134 w 34"/>
                <a:gd name="T13" fmla="*/ 26131 h 483"/>
                <a:gd name="T14" fmla="*/ 9169 w 34"/>
                <a:gd name="T15" fmla="*/ 0 h 483"/>
                <a:gd name="T16" fmla="*/ 0 w 34"/>
                <a:gd name="T17" fmla="*/ 0 h 4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483"/>
                <a:gd name="T29" fmla="*/ 34 w 34"/>
                <a:gd name="T30" fmla="*/ 483 h 4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483">
                  <a:moveTo>
                    <a:pt x="0" y="0"/>
                  </a:moveTo>
                  <a:lnTo>
                    <a:pt x="23" y="337"/>
                  </a:lnTo>
                  <a:lnTo>
                    <a:pt x="29" y="422"/>
                  </a:lnTo>
                  <a:lnTo>
                    <a:pt x="32" y="483"/>
                  </a:lnTo>
                  <a:lnTo>
                    <a:pt x="34" y="483"/>
                  </a:lnTo>
                  <a:lnTo>
                    <a:pt x="33" y="422"/>
                  </a:lnTo>
                  <a:lnTo>
                    <a:pt x="25" y="337"/>
                  </a:lnTo>
                  <a:lnTo>
                    <a:pt x="2" y="0"/>
                  </a:lnTo>
                  <a:lnTo>
                    <a:pt x="0" y="0"/>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62">
              <a:extLst>
                <a:ext uri="{FF2B5EF4-FFF2-40B4-BE49-F238E27FC236}">
                  <a16:creationId xmlns:a16="http://schemas.microsoft.com/office/drawing/2014/main" id="{02ED1B87-32A9-436F-8B40-E888EB876AD9}"/>
                </a:ext>
              </a:extLst>
            </p:cNvPr>
            <p:cNvSpPr>
              <a:spLocks/>
            </p:cNvSpPr>
            <p:nvPr/>
          </p:nvSpPr>
          <p:spPr bwMode="auto">
            <a:xfrm>
              <a:off x="1301" y="3113"/>
              <a:ext cx="41" cy="75"/>
            </a:xfrm>
            <a:custGeom>
              <a:avLst/>
              <a:gdLst>
                <a:gd name="T0" fmla="*/ 126673 w 24"/>
                <a:gd name="T1" fmla="*/ 192 h 57"/>
                <a:gd name="T2" fmla="*/ 126673 w 24"/>
                <a:gd name="T3" fmla="*/ 0 h 57"/>
                <a:gd name="T4" fmla="*/ 126673 w 24"/>
                <a:gd name="T5" fmla="*/ 0 h 57"/>
                <a:gd name="T6" fmla="*/ 111802 w 24"/>
                <a:gd name="T7" fmla="*/ 778 h 57"/>
                <a:gd name="T8" fmla="*/ 111802 w 24"/>
                <a:gd name="T9" fmla="*/ 997 h 57"/>
                <a:gd name="T10" fmla="*/ 104598 w 24"/>
                <a:gd name="T11" fmla="*/ 1312 h 57"/>
                <a:gd name="T12" fmla="*/ 95870 w 24"/>
                <a:gd name="T13" fmla="*/ 1536 h 57"/>
                <a:gd name="T14" fmla="*/ 89727 w 24"/>
                <a:gd name="T15" fmla="*/ 1939 h 57"/>
                <a:gd name="T16" fmla="*/ 79241 w 24"/>
                <a:gd name="T17" fmla="*/ 2332 h 57"/>
                <a:gd name="T18" fmla="*/ 74150 w 24"/>
                <a:gd name="T19" fmla="*/ 2659 h 57"/>
                <a:gd name="T20" fmla="*/ 74150 w 24"/>
                <a:gd name="T21" fmla="*/ 2988 h 57"/>
                <a:gd name="T22" fmla="*/ 65445 w 24"/>
                <a:gd name="T23" fmla="*/ 3068 h 57"/>
                <a:gd name="T24" fmla="*/ 58258 w 24"/>
                <a:gd name="T25" fmla="*/ 3247 h 57"/>
                <a:gd name="T26" fmla="*/ 46385 w 24"/>
                <a:gd name="T27" fmla="*/ 3499 h 57"/>
                <a:gd name="T28" fmla="*/ 46385 w 24"/>
                <a:gd name="T29" fmla="*/ 3674 h 57"/>
                <a:gd name="T30" fmla="*/ 38309 w 24"/>
                <a:gd name="T31" fmla="*/ 3832 h 57"/>
                <a:gd name="T32" fmla="*/ 30745 w 24"/>
                <a:gd name="T33" fmla="*/ 3845 h 57"/>
                <a:gd name="T34" fmla="*/ 22425 w 24"/>
                <a:gd name="T35" fmla="*/ 4037 h 57"/>
                <a:gd name="T36" fmla="*/ 9304 w 24"/>
                <a:gd name="T37" fmla="*/ 4155 h 57"/>
                <a:gd name="T38" fmla="*/ 0 w 24"/>
                <a:gd name="T39" fmla="*/ 4272 h 57"/>
                <a:gd name="T40" fmla="*/ 0 w 24"/>
                <a:gd name="T41" fmla="*/ 4417 h 57"/>
                <a:gd name="T42" fmla="*/ 9304 w 24"/>
                <a:gd name="T43" fmla="*/ 4272 h 57"/>
                <a:gd name="T44" fmla="*/ 9304 w 24"/>
                <a:gd name="T45" fmla="*/ 4604 h 57"/>
                <a:gd name="T46" fmla="*/ 22425 w 24"/>
                <a:gd name="T47" fmla="*/ 4417 h 57"/>
                <a:gd name="T48" fmla="*/ 22425 w 24"/>
                <a:gd name="T49" fmla="*/ 4343 h 57"/>
                <a:gd name="T50" fmla="*/ 30745 w 24"/>
                <a:gd name="T51" fmla="*/ 4155 h 57"/>
                <a:gd name="T52" fmla="*/ 30745 w 24"/>
                <a:gd name="T53" fmla="*/ 4155 h 57"/>
                <a:gd name="T54" fmla="*/ 43405 w 24"/>
                <a:gd name="T55" fmla="*/ 4037 h 57"/>
                <a:gd name="T56" fmla="*/ 43405 w 24"/>
                <a:gd name="T57" fmla="*/ 3932 h 57"/>
                <a:gd name="T58" fmla="*/ 52523 w 24"/>
                <a:gd name="T59" fmla="*/ 3832 h 57"/>
                <a:gd name="T60" fmla="*/ 68810 w 24"/>
                <a:gd name="T61" fmla="*/ 3562 h 57"/>
                <a:gd name="T62" fmla="*/ 68810 w 24"/>
                <a:gd name="T63" fmla="*/ 3357 h 57"/>
                <a:gd name="T64" fmla="*/ 79241 w 24"/>
                <a:gd name="T65" fmla="*/ 3247 h 57"/>
                <a:gd name="T66" fmla="*/ 79241 w 24"/>
                <a:gd name="T67" fmla="*/ 3121 h 57"/>
                <a:gd name="T68" fmla="*/ 83647 w 24"/>
                <a:gd name="T69" fmla="*/ 2814 h 57"/>
                <a:gd name="T70" fmla="*/ 95870 w 24"/>
                <a:gd name="T71" fmla="*/ 2792 h 57"/>
                <a:gd name="T72" fmla="*/ 95870 w 24"/>
                <a:gd name="T73" fmla="*/ 2372 h 57"/>
                <a:gd name="T74" fmla="*/ 111802 w 24"/>
                <a:gd name="T75" fmla="*/ 2021 h 57"/>
                <a:gd name="T76" fmla="*/ 111802 w 24"/>
                <a:gd name="T77" fmla="*/ 1536 h 57"/>
                <a:gd name="T78" fmla="*/ 117451 w 24"/>
                <a:gd name="T79" fmla="*/ 1312 h 57"/>
                <a:gd name="T80" fmla="*/ 117451 w 24"/>
                <a:gd name="T81" fmla="*/ 997 h 57"/>
                <a:gd name="T82" fmla="*/ 126673 w 24"/>
                <a:gd name="T83" fmla="*/ 851 h 57"/>
                <a:gd name="T84" fmla="*/ 126673 w 24"/>
                <a:gd name="T85" fmla="*/ 192 h 57"/>
                <a:gd name="T86" fmla="*/ 126673 w 24"/>
                <a:gd name="T87" fmla="*/ 192 h 57"/>
                <a:gd name="T88" fmla="*/ 126673 w 24"/>
                <a:gd name="T89" fmla="*/ 0 h 57"/>
                <a:gd name="T90" fmla="*/ 126673 w 24"/>
                <a:gd name="T91" fmla="*/ 192 h 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
                <a:gd name="T139" fmla="*/ 0 h 57"/>
                <a:gd name="T140" fmla="*/ 24 w 24"/>
                <a:gd name="T141" fmla="*/ 57 h 5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 h="57">
                  <a:moveTo>
                    <a:pt x="24" y="2"/>
                  </a:moveTo>
                  <a:lnTo>
                    <a:pt x="24" y="0"/>
                  </a:lnTo>
                  <a:lnTo>
                    <a:pt x="21" y="10"/>
                  </a:lnTo>
                  <a:lnTo>
                    <a:pt x="21" y="12"/>
                  </a:lnTo>
                  <a:lnTo>
                    <a:pt x="20" y="16"/>
                  </a:lnTo>
                  <a:lnTo>
                    <a:pt x="18" y="19"/>
                  </a:lnTo>
                  <a:lnTo>
                    <a:pt x="17" y="24"/>
                  </a:lnTo>
                  <a:lnTo>
                    <a:pt x="15" y="29"/>
                  </a:lnTo>
                  <a:lnTo>
                    <a:pt x="14" y="33"/>
                  </a:lnTo>
                  <a:lnTo>
                    <a:pt x="14" y="37"/>
                  </a:lnTo>
                  <a:lnTo>
                    <a:pt x="12" y="38"/>
                  </a:lnTo>
                  <a:lnTo>
                    <a:pt x="11" y="40"/>
                  </a:lnTo>
                  <a:lnTo>
                    <a:pt x="9" y="43"/>
                  </a:lnTo>
                  <a:lnTo>
                    <a:pt x="9" y="45"/>
                  </a:lnTo>
                  <a:lnTo>
                    <a:pt x="7" y="47"/>
                  </a:lnTo>
                  <a:lnTo>
                    <a:pt x="6" y="48"/>
                  </a:lnTo>
                  <a:lnTo>
                    <a:pt x="4" y="50"/>
                  </a:lnTo>
                  <a:lnTo>
                    <a:pt x="2" y="52"/>
                  </a:lnTo>
                  <a:lnTo>
                    <a:pt x="0" y="53"/>
                  </a:lnTo>
                  <a:lnTo>
                    <a:pt x="0" y="55"/>
                  </a:lnTo>
                  <a:lnTo>
                    <a:pt x="2" y="53"/>
                  </a:lnTo>
                  <a:lnTo>
                    <a:pt x="2" y="57"/>
                  </a:lnTo>
                  <a:lnTo>
                    <a:pt x="4" y="55"/>
                  </a:lnTo>
                  <a:lnTo>
                    <a:pt x="4" y="54"/>
                  </a:lnTo>
                  <a:lnTo>
                    <a:pt x="6" y="52"/>
                  </a:lnTo>
                  <a:lnTo>
                    <a:pt x="8" y="50"/>
                  </a:lnTo>
                  <a:lnTo>
                    <a:pt x="8" y="49"/>
                  </a:lnTo>
                  <a:lnTo>
                    <a:pt x="10" y="47"/>
                  </a:lnTo>
                  <a:lnTo>
                    <a:pt x="13" y="44"/>
                  </a:lnTo>
                  <a:lnTo>
                    <a:pt x="13" y="42"/>
                  </a:lnTo>
                  <a:lnTo>
                    <a:pt x="15" y="40"/>
                  </a:lnTo>
                  <a:lnTo>
                    <a:pt x="15" y="39"/>
                  </a:lnTo>
                  <a:lnTo>
                    <a:pt x="16" y="35"/>
                  </a:lnTo>
                  <a:lnTo>
                    <a:pt x="18" y="34"/>
                  </a:lnTo>
                  <a:lnTo>
                    <a:pt x="18" y="30"/>
                  </a:lnTo>
                  <a:lnTo>
                    <a:pt x="21" y="25"/>
                  </a:lnTo>
                  <a:lnTo>
                    <a:pt x="21" y="19"/>
                  </a:lnTo>
                  <a:lnTo>
                    <a:pt x="22" y="16"/>
                  </a:lnTo>
                  <a:lnTo>
                    <a:pt x="22" y="12"/>
                  </a:lnTo>
                  <a:lnTo>
                    <a:pt x="24" y="11"/>
                  </a:lnTo>
                  <a:lnTo>
                    <a:pt x="24" y="2"/>
                  </a:lnTo>
                  <a:lnTo>
                    <a:pt x="24" y="0"/>
                  </a:lnTo>
                  <a:lnTo>
                    <a:pt x="24"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63">
              <a:extLst>
                <a:ext uri="{FF2B5EF4-FFF2-40B4-BE49-F238E27FC236}">
                  <a16:creationId xmlns:a16="http://schemas.microsoft.com/office/drawing/2014/main" id="{0FC42D46-D2FB-4787-B2AF-9DE893D27CE9}"/>
                </a:ext>
              </a:extLst>
            </p:cNvPr>
            <p:cNvSpPr>
              <a:spLocks/>
            </p:cNvSpPr>
            <p:nvPr/>
          </p:nvSpPr>
          <p:spPr bwMode="auto">
            <a:xfrm>
              <a:off x="1169" y="3183"/>
              <a:ext cx="137" cy="51"/>
            </a:xfrm>
            <a:custGeom>
              <a:avLst/>
              <a:gdLst>
                <a:gd name="T0" fmla="*/ 349660 w 81"/>
                <a:gd name="T1" fmla="*/ 174 h 39"/>
                <a:gd name="T2" fmla="*/ 357712 w 81"/>
                <a:gd name="T3" fmla="*/ 0 h 39"/>
                <a:gd name="T4" fmla="*/ 341744 w 81"/>
                <a:gd name="T5" fmla="*/ 174 h 39"/>
                <a:gd name="T6" fmla="*/ 341744 w 81"/>
                <a:gd name="T7" fmla="*/ 228 h 39"/>
                <a:gd name="T8" fmla="*/ 331210 w 81"/>
                <a:gd name="T9" fmla="*/ 228 h 39"/>
                <a:gd name="T10" fmla="*/ 331210 w 81"/>
                <a:gd name="T11" fmla="*/ 390 h 39"/>
                <a:gd name="T12" fmla="*/ 313446 w 81"/>
                <a:gd name="T13" fmla="*/ 554 h 39"/>
                <a:gd name="T14" fmla="*/ 305911 w 81"/>
                <a:gd name="T15" fmla="*/ 799 h 39"/>
                <a:gd name="T16" fmla="*/ 305911 w 81"/>
                <a:gd name="T17" fmla="*/ 799 h 39"/>
                <a:gd name="T18" fmla="*/ 278986 w 81"/>
                <a:gd name="T19" fmla="*/ 1140 h 39"/>
                <a:gd name="T20" fmla="*/ 268021 w 81"/>
                <a:gd name="T21" fmla="*/ 1367 h 39"/>
                <a:gd name="T22" fmla="*/ 260188 w 81"/>
                <a:gd name="T23" fmla="*/ 1384 h 39"/>
                <a:gd name="T24" fmla="*/ 241022 w 81"/>
                <a:gd name="T25" fmla="*/ 1384 h 39"/>
                <a:gd name="T26" fmla="*/ 241022 w 81"/>
                <a:gd name="T27" fmla="*/ 1445 h 39"/>
                <a:gd name="T28" fmla="*/ 226407 w 81"/>
                <a:gd name="T29" fmla="*/ 1619 h 39"/>
                <a:gd name="T30" fmla="*/ 214777 w 81"/>
                <a:gd name="T31" fmla="*/ 1674 h 39"/>
                <a:gd name="T32" fmla="*/ 195825 w 81"/>
                <a:gd name="T33" fmla="*/ 1810 h 39"/>
                <a:gd name="T34" fmla="*/ 149088 w 81"/>
                <a:gd name="T35" fmla="*/ 2047 h 39"/>
                <a:gd name="T36" fmla="*/ 138099 w 81"/>
                <a:gd name="T37" fmla="*/ 2189 h 39"/>
                <a:gd name="T38" fmla="*/ 122229 w 81"/>
                <a:gd name="T39" fmla="*/ 2338 h 39"/>
                <a:gd name="T40" fmla="*/ 103660 w 81"/>
                <a:gd name="T41" fmla="*/ 2367 h 39"/>
                <a:gd name="T42" fmla="*/ 84253 w 81"/>
                <a:gd name="T43" fmla="*/ 2472 h 39"/>
                <a:gd name="T44" fmla="*/ 76801 w 81"/>
                <a:gd name="T45" fmla="*/ 2472 h 39"/>
                <a:gd name="T46" fmla="*/ 53775 w 81"/>
                <a:gd name="T47" fmla="*/ 2367 h 39"/>
                <a:gd name="T48" fmla="*/ 37961 w 81"/>
                <a:gd name="T49" fmla="*/ 2472 h 39"/>
                <a:gd name="T50" fmla="*/ 13270 w 81"/>
                <a:gd name="T51" fmla="*/ 2367 h 39"/>
                <a:gd name="T52" fmla="*/ 0 w 81"/>
                <a:gd name="T53" fmla="*/ 2677 h 39"/>
                <a:gd name="T54" fmla="*/ 0 w 81"/>
                <a:gd name="T55" fmla="*/ 2677 h 39"/>
                <a:gd name="T56" fmla="*/ 0 w 81"/>
                <a:gd name="T57" fmla="*/ 2863 h 39"/>
                <a:gd name="T58" fmla="*/ 7846 w 81"/>
                <a:gd name="T59" fmla="*/ 2863 h 39"/>
                <a:gd name="T60" fmla="*/ 18798 w 81"/>
                <a:gd name="T61" fmla="*/ 2677 h 39"/>
                <a:gd name="T62" fmla="*/ 37961 w 81"/>
                <a:gd name="T63" fmla="*/ 2768 h 39"/>
                <a:gd name="T64" fmla="*/ 58685 w 81"/>
                <a:gd name="T65" fmla="*/ 2677 h 39"/>
                <a:gd name="T66" fmla="*/ 76801 w 81"/>
                <a:gd name="T67" fmla="*/ 2550 h 39"/>
                <a:gd name="T68" fmla="*/ 95230 w 81"/>
                <a:gd name="T69" fmla="*/ 2614 h 39"/>
                <a:gd name="T70" fmla="*/ 103660 w 81"/>
                <a:gd name="T71" fmla="*/ 2472 h 39"/>
                <a:gd name="T72" fmla="*/ 115780 w 81"/>
                <a:gd name="T73" fmla="*/ 2550 h 39"/>
                <a:gd name="T74" fmla="*/ 142502 w 81"/>
                <a:gd name="T75" fmla="*/ 2472 h 39"/>
                <a:gd name="T76" fmla="*/ 153834 w 81"/>
                <a:gd name="T77" fmla="*/ 2360 h 39"/>
                <a:gd name="T78" fmla="*/ 202053 w 81"/>
                <a:gd name="T79" fmla="*/ 2047 h 39"/>
                <a:gd name="T80" fmla="*/ 214777 w 81"/>
                <a:gd name="T81" fmla="*/ 1810 h 39"/>
                <a:gd name="T82" fmla="*/ 226875 w 81"/>
                <a:gd name="T83" fmla="*/ 1788 h 39"/>
                <a:gd name="T84" fmla="*/ 238559 w 81"/>
                <a:gd name="T85" fmla="*/ 1788 h 39"/>
                <a:gd name="T86" fmla="*/ 246612 w 81"/>
                <a:gd name="T87" fmla="*/ 1619 h 39"/>
                <a:gd name="T88" fmla="*/ 265410 w 81"/>
                <a:gd name="T89" fmla="*/ 1491 h 39"/>
                <a:gd name="T90" fmla="*/ 265410 w 81"/>
                <a:gd name="T91" fmla="*/ 1384 h 39"/>
                <a:gd name="T92" fmla="*/ 283943 w 81"/>
                <a:gd name="T93" fmla="*/ 1367 h 39"/>
                <a:gd name="T94" fmla="*/ 299025 w 81"/>
                <a:gd name="T95" fmla="*/ 947 h 39"/>
                <a:gd name="T96" fmla="*/ 317848 w 81"/>
                <a:gd name="T97" fmla="*/ 872 h 39"/>
                <a:gd name="T98" fmla="*/ 322777 w 81"/>
                <a:gd name="T99" fmla="*/ 724 h 39"/>
                <a:gd name="T100" fmla="*/ 341744 w 81"/>
                <a:gd name="T101" fmla="*/ 510 h 39"/>
                <a:gd name="T102" fmla="*/ 341744 w 81"/>
                <a:gd name="T103" fmla="*/ 390 h 39"/>
                <a:gd name="T104" fmla="*/ 349660 w 81"/>
                <a:gd name="T105" fmla="*/ 390 h 39"/>
                <a:gd name="T106" fmla="*/ 349660 w 81"/>
                <a:gd name="T107" fmla="*/ 298 h 39"/>
                <a:gd name="T108" fmla="*/ 357712 w 81"/>
                <a:gd name="T109" fmla="*/ 298 h 39"/>
                <a:gd name="T110" fmla="*/ 363265 w 81"/>
                <a:gd name="T111" fmla="*/ 298 h 39"/>
                <a:gd name="T112" fmla="*/ 349660 w 81"/>
                <a:gd name="T113" fmla="*/ 174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39"/>
                <a:gd name="T173" fmla="*/ 81 w 81"/>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39">
                  <a:moveTo>
                    <a:pt x="78" y="2"/>
                  </a:moveTo>
                  <a:lnTo>
                    <a:pt x="80" y="0"/>
                  </a:lnTo>
                  <a:lnTo>
                    <a:pt x="76" y="2"/>
                  </a:lnTo>
                  <a:lnTo>
                    <a:pt x="76" y="3"/>
                  </a:lnTo>
                  <a:lnTo>
                    <a:pt x="74" y="3"/>
                  </a:lnTo>
                  <a:lnTo>
                    <a:pt x="74" y="5"/>
                  </a:lnTo>
                  <a:lnTo>
                    <a:pt x="70" y="8"/>
                  </a:lnTo>
                  <a:lnTo>
                    <a:pt x="68" y="11"/>
                  </a:lnTo>
                  <a:lnTo>
                    <a:pt x="62" y="16"/>
                  </a:lnTo>
                  <a:lnTo>
                    <a:pt x="60" y="18"/>
                  </a:lnTo>
                  <a:lnTo>
                    <a:pt x="58" y="19"/>
                  </a:lnTo>
                  <a:lnTo>
                    <a:pt x="54" y="19"/>
                  </a:lnTo>
                  <a:lnTo>
                    <a:pt x="54" y="20"/>
                  </a:lnTo>
                  <a:lnTo>
                    <a:pt x="50" y="22"/>
                  </a:lnTo>
                  <a:lnTo>
                    <a:pt x="48" y="23"/>
                  </a:lnTo>
                  <a:lnTo>
                    <a:pt x="44" y="25"/>
                  </a:lnTo>
                  <a:lnTo>
                    <a:pt x="33" y="28"/>
                  </a:lnTo>
                  <a:lnTo>
                    <a:pt x="31" y="30"/>
                  </a:lnTo>
                  <a:lnTo>
                    <a:pt x="27" y="31"/>
                  </a:lnTo>
                  <a:lnTo>
                    <a:pt x="23" y="33"/>
                  </a:lnTo>
                  <a:lnTo>
                    <a:pt x="19" y="34"/>
                  </a:lnTo>
                  <a:lnTo>
                    <a:pt x="17" y="34"/>
                  </a:lnTo>
                  <a:lnTo>
                    <a:pt x="12" y="33"/>
                  </a:lnTo>
                  <a:lnTo>
                    <a:pt x="8" y="34"/>
                  </a:lnTo>
                  <a:lnTo>
                    <a:pt x="3" y="33"/>
                  </a:lnTo>
                  <a:lnTo>
                    <a:pt x="0" y="37"/>
                  </a:lnTo>
                  <a:lnTo>
                    <a:pt x="0" y="39"/>
                  </a:lnTo>
                  <a:lnTo>
                    <a:pt x="2" y="39"/>
                  </a:lnTo>
                  <a:lnTo>
                    <a:pt x="4" y="37"/>
                  </a:lnTo>
                  <a:lnTo>
                    <a:pt x="8" y="38"/>
                  </a:lnTo>
                  <a:lnTo>
                    <a:pt x="13" y="37"/>
                  </a:lnTo>
                  <a:lnTo>
                    <a:pt x="17" y="35"/>
                  </a:lnTo>
                  <a:lnTo>
                    <a:pt x="21" y="36"/>
                  </a:lnTo>
                  <a:lnTo>
                    <a:pt x="23" y="34"/>
                  </a:lnTo>
                  <a:lnTo>
                    <a:pt x="26" y="35"/>
                  </a:lnTo>
                  <a:lnTo>
                    <a:pt x="32" y="34"/>
                  </a:lnTo>
                  <a:lnTo>
                    <a:pt x="34" y="32"/>
                  </a:lnTo>
                  <a:lnTo>
                    <a:pt x="45" y="28"/>
                  </a:lnTo>
                  <a:lnTo>
                    <a:pt x="48" y="25"/>
                  </a:lnTo>
                  <a:lnTo>
                    <a:pt x="51" y="24"/>
                  </a:lnTo>
                  <a:lnTo>
                    <a:pt x="53" y="24"/>
                  </a:lnTo>
                  <a:lnTo>
                    <a:pt x="55" y="22"/>
                  </a:lnTo>
                  <a:lnTo>
                    <a:pt x="59" y="21"/>
                  </a:lnTo>
                  <a:lnTo>
                    <a:pt x="59" y="19"/>
                  </a:lnTo>
                  <a:lnTo>
                    <a:pt x="63" y="18"/>
                  </a:lnTo>
                  <a:lnTo>
                    <a:pt x="67" y="13"/>
                  </a:lnTo>
                  <a:lnTo>
                    <a:pt x="71" y="12"/>
                  </a:lnTo>
                  <a:lnTo>
                    <a:pt x="72" y="10"/>
                  </a:lnTo>
                  <a:lnTo>
                    <a:pt x="76" y="7"/>
                  </a:lnTo>
                  <a:lnTo>
                    <a:pt x="76" y="5"/>
                  </a:lnTo>
                  <a:lnTo>
                    <a:pt x="78" y="5"/>
                  </a:lnTo>
                  <a:lnTo>
                    <a:pt x="78" y="4"/>
                  </a:lnTo>
                  <a:lnTo>
                    <a:pt x="80" y="4"/>
                  </a:lnTo>
                  <a:lnTo>
                    <a:pt x="81" y="4"/>
                  </a:lnTo>
                  <a:lnTo>
                    <a:pt x="78"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64">
              <a:extLst>
                <a:ext uri="{FF2B5EF4-FFF2-40B4-BE49-F238E27FC236}">
                  <a16:creationId xmlns:a16="http://schemas.microsoft.com/office/drawing/2014/main" id="{A09A0EB4-5693-49A1-AC82-D3B1B4D96126}"/>
                </a:ext>
              </a:extLst>
            </p:cNvPr>
            <p:cNvSpPr>
              <a:spLocks/>
            </p:cNvSpPr>
            <p:nvPr/>
          </p:nvSpPr>
          <p:spPr bwMode="auto">
            <a:xfrm>
              <a:off x="1124" y="3214"/>
              <a:ext cx="49" cy="20"/>
            </a:xfrm>
            <a:custGeom>
              <a:avLst/>
              <a:gdLst>
                <a:gd name="T0" fmla="*/ 120795 w 29"/>
                <a:gd name="T1" fmla="*/ 1505 h 15"/>
                <a:gd name="T2" fmla="*/ 128218 w 29"/>
                <a:gd name="T3" fmla="*/ 1287 h 15"/>
                <a:gd name="T4" fmla="*/ 121768 w 29"/>
                <a:gd name="T5" fmla="*/ 1129 h 15"/>
                <a:gd name="T6" fmla="*/ 96734 w 29"/>
                <a:gd name="T7" fmla="*/ 965 h 15"/>
                <a:gd name="T8" fmla="*/ 102226 w 29"/>
                <a:gd name="T9" fmla="*/ 847 h 15"/>
                <a:gd name="T10" fmla="*/ 75884 w 29"/>
                <a:gd name="T11" fmla="*/ 847 h 15"/>
                <a:gd name="T12" fmla="*/ 71491 w 29"/>
                <a:gd name="T13" fmla="*/ 635 h 15"/>
                <a:gd name="T14" fmla="*/ 51935 w 29"/>
                <a:gd name="T15" fmla="*/ 491 h 15"/>
                <a:gd name="T16" fmla="*/ 51935 w 29"/>
                <a:gd name="T17" fmla="*/ 491 h 15"/>
                <a:gd name="T18" fmla="*/ 44911 w 29"/>
                <a:gd name="T19" fmla="*/ 491 h 15"/>
                <a:gd name="T20" fmla="*/ 38539 w 29"/>
                <a:gd name="T21" fmla="*/ 491 h 15"/>
                <a:gd name="T22" fmla="*/ 30737 w 29"/>
                <a:gd name="T23" fmla="*/ 368 h 15"/>
                <a:gd name="T24" fmla="*/ 22243 w 29"/>
                <a:gd name="T25" fmla="*/ 207 h 15"/>
                <a:gd name="T26" fmla="*/ 18191 w 29"/>
                <a:gd name="T27" fmla="*/ 0 h 15"/>
                <a:gd name="T28" fmla="*/ 0 w 29"/>
                <a:gd name="T29" fmla="*/ 0 h 15"/>
                <a:gd name="T30" fmla="*/ 7791 w 29"/>
                <a:gd name="T31" fmla="*/ 0 h 15"/>
                <a:gd name="T32" fmla="*/ 0 w 29"/>
                <a:gd name="T33" fmla="*/ 276 h 15"/>
                <a:gd name="T34" fmla="*/ 0 w 29"/>
                <a:gd name="T35" fmla="*/ 276 h 15"/>
                <a:gd name="T36" fmla="*/ 13164 w 29"/>
                <a:gd name="T37" fmla="*/ 368 h 15"/>
                <a:gd name="T38" fmla="*/ 22243 w 29"/>
                <a:gd name="T39" fmla="*/ 368 h 15"/>
                <a:gd name="T40" fmla="*/ 22243 w 29"/>
                <a:gd name="T41" fmla="*/ 635 h 15"/>
                <a:gd name="T42" fmla="*/ 37583 w 29"/>
                <a:gd name="T43" fmla="*/ 635 h 15"/>
                <a:gd name="T44" fmla="*/ 44911 w 29"/>
                <a:gd name="T45" fmla="*/ 655 h 15"/>
                <a:gd name="T46" fmla="*/ 44911 w 29"/>
                <a:gd name="T47" fmla="*/ 655 h 15"/>
                <a:gd name="T48" fmla="*/ 51935 w 29"/>
                <a:gd name="T49" fmla="*/ 873 h 15"/>
                <a:gd name="T50" fmla="*/ 57251 w 29"/>
                <a:gd name="T51" fmla="*/ 873 h 15"/>
                <a:gd name="T52" fmla="*/ 65118 w 29"/>
                <a:gd name="T53" fmla="*/ 1129 h 15"/>
                <a:gd name="T54" fmla="*/ 87752 w 29"/>
                <a:gd name="T55" fmla="*/ 1164 h 15"/>
                <a:gd name="T56" fmla="*/ 87752 w 29"/>
                <a:gd name="T57" fmla="*/ 1164 h 15"/>
                <a:gd name="T58" fmla="*/ 114417 w 29"/>
                <a:gd name="T59" fmla="*/ 1164 h 15"/>
                <a:gd name="T60" fmla="*/ 120795 w 29"/>
                <a:gd name="T61" fmla="*/ 1505 h 15"/>
                <a:gd name="T62" fmla="*/ 120795 w 29"/>
                <a:gd name="T63" fmla="*/ 1287 h 15"/>
                <a:gd name="T64" fmla="*/ 120795 w 29"/>
                <a:gd name="T65" fmla="*/ 1505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5"/>
                <a:gd name="T101" fmla="*/ 29 w 29"/>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5">
                  <a:moveTo>
                    <a:pt x="27" y="15"/>
                  </a:moveTo>
                  <a:lnTo>
                    <a:pt x="29" y="13"/>
                  </a:lnTo>
                  <a:lnTo>
                    <a:pt x="28" y="11"/>
                  </a:lnTo>
                  <a:lnTo>
                    <a:pt x="22" y="10"/>
                  </a:lnTo>
                  <a:lnTo>
                    <a:pt x="23" y="8"/>
                  </a:lnTo>
                  <a:lnTo>
                    <a:pt x="17" y="8"/>
                  </a:lnTo>
                  <a:lnTo>
                    <a:pt x="16" y="6"/>
                  </a:lnTo>
                  <a:lnTo>
                    <a:pt x="12" y="5"/>
                  </a:lnTo>
                  <a:lnTo>
                    <a:pt x="10" y="5"/>
                  </a:lnTo>
                  <a:lnTo>
                    <a:pt x="9" y="5"/>
                  </a:lnTo>
                  <a:lnTo>
                    <a:pt x="7" y="4"/>
                  </a:lnTo>
                  <a:lnTo>
                    <a:pt x="5" y="2"/>
                  </a:lnTo>
                  <a:lnTo>
                    <a:pt x="4" y="0"/>
                  </a:lnTo>
                  <a:lnTo>
                    <a:pt x="0" y="0"/>
                  </a:lnTo>
                  <a:lnTo>
                    <a:pt x="2" y="0"/>
                  </a:lnTo>
                  <a:lnTo>
                    <a:pt x="0" y="3"/>
                  </a:lnTo>
                  <a:lnTo>
                    <a:pt x="3" y="4"/>
                  </a:lnTo>
                  <a:lnTo>
                    <a:pt x="5" y="4"/>
                  </a:lnTo>
                  <a:lnTo>
                    <a:pt x="5" y="6"/>
                  </a:lnTo>
                  <a:lnTo>
                    <a:pt x="8" y="6"/>
                  </a:lnTo>
                  <a:lnTo>
                    <a:pt x="10" y="7"/>
                  </a:lnTo>
                  <a:lnTo>
                    <a:pt x="12" y="9"/>
                  </a:lnTo>
                  <a:lnTo>
                    <a:pt x="13" y="9"/>
                  </a:lnTo>
                  <a:lnTo>
                    <a:pt x="15" y="11"/>
                  </a:lnTo>
                  <a:lnTo>
                    <a:pt x="20" y="12"/>
                  </a:lnTo>
                  <a:lnTo>
                    <a:pt x="26" y="12"/>
                  </a:lnTo>
                  <a:lnTo>
                    <a:pt x="27" y="15"/>
                  </a:lnTo>
                  <a:lnTo>
                    <a:pt x="27" y="13"/>
                  </a:lnTo>
                  <a:lnTo>
                    <a:pt x="27"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65">
              <a:extLst>
                <a:ext uri="{FF2B5EF4-FFF2-40B4-BE49-F238E27FC236}">
                  <a16:creationId xmlns:a16="http://schemas.microsoft.com/office/drawing/2014/main" id="{DEE07C3B-297B-48F7-85C5-E4CCA881FDEA}"/>
                </a:ext>
              </a:extLst>
            </p:cNvPr>
            <p:cNvSpPr>
              <a:spLocks/>
            </p:cNvSpPr>
            <p:nvPr/>
          </p:nvSpPr>
          <p:spPr bwMode="auto">
            <a:xfrm>
              <a:off x="1056" y="3177"/>
              <a:ext cx="71" cy="41"/>
            </a:xfrm>
            <a:custGeom>
              <a:avLst/>
              <a:gdLst>
                <a:gd name="T0" fmla="*/ 178604 w 42"/>
                <a:gd name="T1" fmla="*/ 2475 h 31"/>
                <a:gd name="T2" fmla="*/ 186799 w 42"/>
                <a:gd name="T3" fmla="*/ 2674 h 31"/>
                <a:gd name="T4" fmla="*/ 173588 w 42"/>
                <a:gd name="T5" fmla="*/ 2260 h 31"/>
                <a:gd name="T6" fmla="*/ 155473 w 42"/>
                <a:gd name="T7" fmla="*/ 2218 h 31"/>
                <a:gd name="T8" fmla="*/ 148270 w 42"/>
                <a:gd name="T9" fmla="*/ 2022 h 31"/>
                <a:gd name="T10" fmla="*/ 141860 w 42"/>
                <a:gd name="T11" fmla="*/ 2022 h 31"/>
                <a:gd name="T12" fmla="*/ 133401 w 42"/>
                <a:gd name="T13" fmla="*/ 2022 h 31"/>
                <a:gd name="T14" fmla="*/ 121430 w 42"/>
                <a:gd name="T15" fmla="*/ 1709 h 31"/>
                <a:gd name="T16" fmla="*/ 110501 w 42"/>
                <a:gd name="T17" fmla="*/ 1709 h 31"/>
                <a:gd name="T18" fmla="*/ 102686 w 42"/>
                <a:gd name="T19" fmla="*/ 1606 h 31"/>
                <a:gd name="T20" fmla="*/ 97649 w 42"/>
                <a:gd name="T21" fmla="*/ 1415 h 31"/>
                <a:gd name="T22" fmla="*/ 88289 w 42"/>
                <a:gd name="T23" fmla="*/ 1415 h 31"/>
                <a:gd name="T24" fmla="*/ 78913 w 42"/>
                <a:gd name="T25" fmla="*/ 1268 h 31"/>
                <a:gd name="T26" fmla="*/ 76415 w 42"/>
                <a:gd name="T27" fmla="*/ 1268 h 31"/>
                <a:gd name="T28" fmla="*/ 65367 w 42"/>
                <a:gd name="T29" fmla="*/ 1070 h 31"/>
                <a:gd name="T30" fmla="*/ 65367 w 42"/>
                <a:gd name="T31" fmla="*/ 1070 h 31"/>
                <a:gd name="T32" fmla="*/ 57764 w 42"/>
                <a:gd name="T33" fmla="*/ 815 h 31"/>
                <a:gd name="T34" fmla="*/ 52227 w 42"/>
                <a:gd name="T35" fmla="*/ 809 h 31"/>
                <a:gd name="T36" fmla="*/ 45203 w 42"/>
                <a:gd name="T37" fmla="*/ 612 h 31"/>
                <a:gd name="T38" fmla="*/ 37753 w 42"/>
                <a:gd name="T39" fmla="*/ 612 h 31"/>
                <a:gd name="T40" fmla="*/ 30895 w 42"/>
                <a:gd name="T41" fmla="*/ 463 h 31"/>
                <a:gd name="T42" fmla="*/ 22333 w 42"/>
                <a:gd name="T43" fmla="*/ 265 h 31"/>
                <a:gd name="T44" fmla="*/ 22333 w 42"/>
                <a:gd name="T45" fmla="*/ 265 h 31"/>
                <a:gd name="T46" fmla="*/ 13211 w 42"/>
                <a:gd name="T47" fmla="*/ 265 h 31"/>
                <a:gd name="T48" fmla="*/ 13211 w 42"/>
                <a:gd name="T49" fmla="*/ 265 h 31"/>
                <a:gd name="T50" fmla="*/ 7815 w 42"/>
                <a:gd name="T51" fmla="*/ 200 h 31"/>
                <a:gd name="T52" fmla="*/ 7815 w 42"/>
                <a:gd name="T53" fmla="*/ 1 h 31"/>
                <a:gd name="T54" fmla="*/ 0 w 42"/>
                <a:gd name="T55" fmla="*/ 0 h 31"/>
                <a:gd name="T56" fmla="*/ 7815 w 42"/>
                <a:gd name="T57" fmla="*/ 200 h 31"/>
                <a:gd name="T58" fmla="*/ 7815 w 42"/>
                <a:gd name="T59" fmla="*/ 1 h 31"/>
                <a:gd name="T60" fmla="*/ 0 w 42"/>
                <a:gd name="T61" fmla="*/ 200 h 31"/>
                <a:gd name="T62" fmla="*/ 0 w 42"/>
                <a:gd name="T63" fmla="*/ 200 h 31"/>
                <a:gd name="T64" fmla="*/ 0 w 42"/>
                <a:gd name="T65" fmla="*/ 200 h 31"/>
                <a:gd name="T66" fmla="*/ 7815 w 42"/>
                <a:gd name="T67" fmla="*/ 200 h 31"/>
                <a:gd name="T68" fmla="*/ 4623 w 42"/>
                <a:gd name="T69" fmla="*/ 350 h 31"/>
                <a:gd name="T70" fmla="*/ 13211 w 42"/>
                <a:gd name="T71" fmla="*/ 559 h 31"/>
                <a:gd name="T72" fmla="*/ 13211 w 42"/>
                <a:gd name="T73" fmla="*/ 559 h 31"/>
                <a:gd name="T74" fmla="*/ 22333 w 42"/>
                <a:gd name="T75" fmla="*/ 559 h 31"/>
                <a:gd name="T76" fmla="*/ 26740 w 42"/>
                <a:gd name="T77" fmla="*/ 809 h 31"/>
                <a:gd name="T78" fmla="*/ 37753 w 42"/>
                <a:gd name="T79" fmla="*/ 977 h 31"/>
                <a:gd name="T80" fmla="*/ 45203 w 42"/>
                <a:gd name="T81" fmla="*/ 977 h 31"/>
                <a:gd name="T82" fmla="*/ 49641 w 42"/>
                <a:gd name="T83" fmla="*/ 1078 h 31"/>
                <a:gd name="T84" fmla="*/ 57764 w 42"/>
                <a:gd name="T85" fmla="*/ 1078 h 31"/>
                <a:gd name="T86" fmla="*/ 65367 w 42"/>
                <a:gd name="T87" fmla="*/ 1292 h 31"/>
                <a:gd name="T88" fmla="*/ 65367 w 42"/>
                <a:gd name="T89" fmla="*/ 1292 h 31"/>
                <a:gd name="T90" fmla="*/ 78913 w 42"/>
                <a:gd name="T91" fmla="*/ 1426 h 31"/>
                <a:gd name="T92" fmla="*/ 78913 w 42"/>
                <a:gd name="T93" fmla="*/ 1426 h 31"/>
                <a:gd name="T94" fmla="*/ 83917 w 42"/>
                <a:gd name="T95" fmla="*/ 1677 h 31"/>
                <a:gd name="T96" fmla="*/ 94675 w 42"/>
                <a:gd name="T97" fmla="*/ 1709 h 31"/>
                <a:gd name="T98" fmla="*/ 102686 w 42"/>
                <a:gd name="T99" fmla="*/ 1886 h 31"/>
                <a:gd name="T100" fmla="*/ 107888 w 42"/>
                <a:gd name="T101" fmla="*/ 1886 h 31"/>
                <a:gd name="T102" fmla="*/ 123641 w 42"/>
                <a:gd name="T103" fmla="*/ 2124 h 31"/>
                <a:gd name="T104" fmla="*/ 129178 w 42"/>
                <a:gd name="T105" fmla="*/ 2260 h 31"/>
                <a:gd name="T106" fmla="*/ 137182 w 42"/>
                <a:gd name="T107" fmla="*/ 2374 h 31"/>
                <a:gd name="T108" fmla="*/ 148270 w 42"/>
                <a:gd name="T109" fmla="*/ 2494 h 31"/>
                <a:gd name="T110" fmla="*/ 168054 w 42"/>
                <a:gd name="T111" fmla="*/ 2494 h 31"/>
                <a:gd name="T112" fmla="*/ 178604 w 42"/>
                <a:gd name="T113" fmla="*/ 2691 h 31"/>
                <a:gd name="T114" fmla="*/ 178604 w 42"/>
                <a:gd name="T115" fmla="*/ 2691 h 31"/>
                <a:gd name="T116" fmla="*/ 178604 w 42"/>
                <a:gd name="T117" fmla="*/ 2475 h 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2"/>
                <a:gd name="T178" fmla="*/ 0 h 31"/>
                <a:gd name="T179" fmla="*/ 42 w 42"/>
                <a:gd name="T180" fmla="*/ 31 h 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2" h="31">
                  <a:moveTo>
                    <a:pt x="40" y="28"/>
                  </a:moveTo>
                  <a:lnTo>
                    <a:pt x="42" y="30"/>
                  </a:lnTo>
                  <a:lnTo>
                    <a:pt x="39" y="26"/>
                  </a:lnTo>
                  <a:lnTo>
                    <a:pt x="35" y="25"/>
                  </a:lnTo>
                  <a:lnTo>
                    <a:pt x="33" y="23"/>
                  </a:lnTo>
                  <a:lnTo>
                    <a:pt x="32" y="23"/>
                  </a:lnTo>
                  <a:lnTo>
                    <a:pt x="30" y="23"/>
                  </a:lnTo>
                  <a:lnTo>
                    <a:pt x="27" y="20"/>
                  </a:lnTo>
                  <a:lnTo>
                    <a:pt x="25" y="20"/>
                  </a:lnTo>
                  <a:lnTo>
                    <a:pt x="23" y="18"/>
                  </a:lnTo>
                  <a:lnTo>
                    <a:pt x="22" y="16"/>
                  </a:lnTo>
                  <a:lnTo>
                    <a:pt x="20" y="16"/>
                  </a:lnTo>
                  <a:lnTo>
                    <a:pt x="18" y="14"/>
                  </a:lnTo>
                  <a:lnTo>
                    <a:pt x="17" y="14"/>
                  </a:lnTo>
                  <a:lnTo>
                    <a:pt x="15" y="12"/>
                  </a:lnTo>
                  <a:lnTo>
                    <a:pt x="13" y="10"/>
                  </a:lnTo>
                  <a:lnTo>
                    <a:pt x="12" y="9"/>
                  </a:lnTo>
                  <a:lnTo>
                    <a:pt x="10" y="7"/>
                  </a:lnTo>
                  <a:lnTo>
                    <a:pt x="8" y="7"/>
                  </a:lnTo>
                  <a:lnTo>
                    <a:pt x="7" y="5"/>
                  </a:lnTo>
                  <a:lnTo>
                    <a:pt x="5" y="3"/>
                  </a:lnTo>
                  <a:lnTo>
                    <a:pt x="3" y="3"/>
                  </a:lnTo>
                  <a:lnTo>
                    <a:pt x="2" y="2"/>
                  </a:lnTo>
                  <a:lnTo>
                    <a:pt x="2" y="1"/>
                  </a:lnTo>
                  <a:lnTo>
                    <a:pt x="0" y="0"/>
                  </a:lnTo>
                  <a:lnTo>
                    <a:pt x="2" y="2"/>
                  </a:lnTo>
                  <a:lnTo>
                    <a:pt x="2" y="1"/>
                  </a:lnTo>
                  <a:lnTo>
                    <a:pt x="0" y="2"/>
                  </a:lnTo>
                  <a:lnTo>
                    <a:pt x="2" y="2"/>
                  </a:lnTo>
                  <a:lnTo>
                    <a:pt x="1" y="4"/>
                  </a:lnTo>
                  <a:lnTo>
                    <a:pt x="3" y="6"/>
                  </a:lnTo>
                  <a:lnTo>
                    <a:pt x="5" y="6"/>
                  </a:lnTo>
                  <a:lnTo>
                    <a:pt x="6" y="9"/>
                  </a:lnTo>
                  <a:lnTo>
                    <a:pt x="8" y="11"/>
                  </a:lnTo>
                  <a:lnTo>
                    <a:pt x="10" y="11"/>
                  </a:lnTo>
                  <a:lnTo>
                    <a:pt x="11" y="13"/>
                  </a:lnTo>
                  <a:lnTo>
                    <a:pt x="13" y="13"/>
                  </a:lnTo>
                  <a:lnTo>
                    <a:pt x="15" y="15"/>
                  </a:lnTo>
                  <a:lnTo>
                    <a:pt x="18" y="17"/>
                  </a:lnTo>
                  <a:lnTo>
                    <a:pt x="19" y="19"/>
                  </a:lnTo>
                  <a:lnTo>
                    <a:pt x="21" y="20"/>
                  </a:lnTo>
                  <a:lnTo>
                    <a:pt x="23" y="22"/>
                  </a:lnTo>
                  <a:lnTo>
                    <a:pt x="24" y="22"/>
                  </a:lnTo>
                  <a:lnTo>
                    <a:pt x="28" y="24"/>
                  </a:lnTo>
                  <a:lnTo>
                    <a:pt x="29" y="26"/>
                  </a:lnTo>
                  <a:lnTo>
                    <a:pt x="31" y="27"/>
                  </a:lnTo>
                  <a:lnTo>
                    <a:pt x="33" y="29"/>
                  </a:lnTo>
                  <a:lnTo>
                    <a:pt x="38" y="29"/>
                  </a:lnTo>
                  <a:lnTo>
                    <a:pt x="40" y="31"/>
                  </a:lnTo>
                  <a:lnTo>
                    <a:pt x="40" y="28"/>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66">
              <a:extLst>
                <a:ext uri="{FF2B5EF4-FFF2-40B4-BE49-F238E27FC236}">
                  <a16:creationId xmlns:a16="http://schemas.microsoft.com/office/drawing/2014/main" id="{C615F241-F1FC-4AAF-AF03-4A88CD50BC17}"/>
                </a:ext>
              </a:extLst>
            </p:cNvPr>
            <p:cNvSpPr>
              <a:spLocks/>
            </p:cNvSpPr>
            <p:nvPr/>
          </p:nvSpPr>
          <p:spPr bwMode="auto">
            <a:xfrm>
              <a:off x="1024" y="3120"/>
              <a:ext cx="35" cy="60"/>
            </a:xfrm>
            <a:custGeom>
              <a:avLst/>
              <a:gdLst>
                <a:gd name="T0" fmla="*/ 67453 w 21"/>
                <a:gd name="T1" fmla="*/ 3224 h 46"/>
                <a:gd name="T2" fmla="*/ 74422 w 21"/>
                <a:gd name="T3" fmla="*/ 3166 h 46"/>
                <a:gd name="T4" fmla="*/ 67453 w 21"/>
                <a:gd name="T5" fmla="*/ 3004 h 46"/>
                <a:gd name="T6" fmla="*/ 63297 w 21"/>
                <a:gd name="T7" fmla="*/ 2978 h 46"/>
                <a:gd name="T8" fmla="*/ 63297 w 21"/>
                <a:gd name="T9" fmla="*/ 2845 h 46"/>
                <a:gd name="T10" fmla="*/ 57328 w 21"/>
                <a:gd name="T11" fmla="*/ 2806 h 46"/>
                <a:gd name="T12" fmla="*/ 47430 w 21"/>
                <a:gd name="T13" fmla="*/ 2528 h 46"/>
                <a:gd name="T14" fmla="*/ 47430 w 21"/>
                <a:gd name="T15" fmla="*/ 2528 h 46"/>
                <a:gd name="T16" fmla="*/ 47430 w 21"/>
                <a:gd name="T17" fmla="*/ 2369 h 46"/>
                <a:gd name="T18" fmla="*/ 42153 w 21"/>
                <a:gd name="T19" fmla="*/ 2283 h 46"/>
                <a:gd name="T20" fmla="*/ 42153 w 21"/>
                <a:gd name="T21" fmla="*/ 2283 h 46"/>
                <a:gd name="T22" fmla="*/ 35903 w 21"/>
                <a:gd name="T23" fmla="*/ 2092 h 46"/>
                <a:gd name="T24" fmla="*/ 35903 w 21"/>
                <a:gd name="T25" fmla="*/ 2070 h 46"/>
                <a:gd name="T26" fmla="*/ 32255 w 21"/>
                <a:gd name="T27" fmla="*/ 1895 h 46"/>
                <a:gd name="T28" fmla="*/ 32255 w 21"/>
                <a:gd name="T29" fmla="*/ 1766 h 46"/>
                <a:gd name="T30" fmla="*/ 25292 w 21"/>
                <a:gd name="T31" fmla="*/ 1649 h 46"/>
                <a:gd name="T32" fmla="*/ 21542 w 21"/>
                <a:gd name="T33" fmla="*/ 1453 h 46"/>
                <a:gd name="T34" fmla="*/ 17075 w 21"/>
                <a:gd name="T35" fmla="*/ 1217 h 46"/>
                <a:gd name="T36" fmla="*/ 17075 w 21"/>
                <a:gd name="T37" fmla="*/ 1067 h 46"/>
                <a:gd name="T38" fmla="*/ 17075 w 21"/>
                <a:gd name="T39" fmla="*/ 1067 h 46"/>
                <a:gd name="T40" fmla="*/ 15175 w 21"/>
                <a:gd name="T41" fmla="*/ 655 h 46"/>
                <a:gd name="T42" fmla="*/ 6147 w 21"/>
                <a:gd name="T43" fmla="*/ 502 h 46"/>
                <a:gd name="T44" fmla="*/ 10245 w 21"/>
                <a:gd name="T45" fmla="*/ 0 h 46"/>
                <a:gd name="T46" fmla="*/ 6147 w 21"/>
                <a:gd name="T47" fmla="*/ 0 h 46"/>
                <a:gd name="T48" fmla="*/ 3688 w 21"/>
                <a:gd name="T49" fmla="*/ 502 h 46"/>
                <a:gd name="T50" fmla="*/ 0 w 21"/>
                <a:gd name="T51" fmla="*/ 655 h 46"/>
                <a:gd name="T52" fmla="*/ 6147 w 21"/>
                <a:gd name="T53" fmla="*/ 933 h 46"/>
                <a:gd name="T54" fmla="*/ 3688 w 21"/>
                <a:gd name="T55" fmla="*/ 1067 h 46"/>
                <a:gd name="T56" fmla="*/ 3688 w 21"/>
                <a:gd name="T57" fmla="*/ 1114 h 46"/>
                <a:gd name="T58" fmla="*/ 10245 w 21"/>
                <a:gd name="T59" fmla="*/ 1230 h 46"/>
                <a:gd name="T60" fmla="*/ 15175 w 21"/>
                <a:gd name="T61" fmla="*/ 1587 h 46"/>
                <a:gd name="T62" fmla="*/ 15175 w 21"/>
                <a:gd name="T63" fmla="*/ 1649 h 46"/>
                <a:gd name="T64" fmla="*/ 17075 w 21"/>
                <a:gd name="T65" fmla="*/ 1816 h 46"/>
                <a:gd name="T66" fmla="*/ 25292 w 21"/>
                <a:gd name="T67" fmla="*/ 2006 h 46"/>
                <a:gd name="T68" fmla="*/ 25292 w 21"/>
                <a:gd name="T69" fmla="*/ 2092 h 46"/>
                <a:gd name="T70" fmla="*/ 28458 w 21"/>
                <a:gd name="T71" fmla="*/ 2283 h 46"/>
                <a:gd name="T72" fmla="*/ 28458 w 21"/>
                <a:gd name="T73" fmla="*/ 2369 h 46"/>
                <a:gd name="T74" fmla="*/ 28458 w 21"/>
                <a:gd name="T75" fmla="*/ 2369 h 46"/>
                <a:gd name="T76" fmla="*/ 32255 w 21"/>
                <a:gd name="T77" fmla="*/ 2528 h 46"/>
                <a:gd name="T78" fmla="*/ 37978 w 21"/>
                <a:gd name="T79" fmla="*/ 2700 h 46"/>
                <a:gd name="T80" fmla="*/ 42153 w 21"/>
                <a:gd name="T81" fmla="*/ 2806 h 46"/>
                <a:gd name="T82" fmla="*/ 48325 w 21"/>
                <a:gd name="T83" fmla="*/ 2978 h 46"/>
                <a:gd name="T84" fmla="*/ 57328 w 21"/>
                <a:gd name="T85" fmla="*/ 2978 h 46"/>
                <a:gd name="T86" fmla="*/ 57328 w 21"/>
                <a:gd name="T87" fmla="*/ 2978 h 46"/>
                <a:gd name="T88" fmla="*/ 57328 w 21"/>
                <a:gd name="T89" fmla="*/ 3090 h 46"/>
                <a:gd name="T90" fmla="*/ 59838 w 21"/>
                <a:gd name="T91" fmla="*/ 3090 h 46"/>
                <a:gd name="T92" fmla="*/ 67453 w 21"/>
                <a:gd name="T93" fmla="*/ 3224 h 46"/>
                <a:gd name="T94" fmla="*/ 67453 w 21"/>
                <a:gd name="T95" fmla="*/ 3090 h 46"/>
                <a:gd name="T96" fmla="*/ 67453 w 21"/>
                <a:gd name="T97" fmla="*/ 3224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46"/>
                <a:gd name="T149" fmla="*/ 21 w 21"/>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46">
                  <a:moveTo>
                    <a:pt x="19" y="46"/>
                  </a:moveTo>
                  <a:lnTo>
                    <a:pt x="21" y="45"/>
                  </a:lnTo>
                  <a:lnTo>
                    <a:pt x="19" y="43"/>
                  </a:lnTo>
                  <a:lnTo>
                    <a:pt x="18" y="42"/>
                  </a:lnTo>
                  <a:lnTo>
                    <a:pt x="18" y="41"/>
                  </a:lnTo>
                  <a:lnTo>
                    <a:pt x="16" y="40"/>
                  </a:lnTo>
                  <a:lnTo>
                    <a:pt x="13" y="36"/>
                  </a:lnTo>
                  <a:lnTo>
                    <a:pt x="13" y="34"/>
                  </a:lnTo>
                  <a:lnTo>
                    <a:pt x="12" y="32"/>
                  </a:lnTo>
                  <a:lnTo>
                    <a:pt x="10" y="30"/>
                  </a:lnTo>
                  <a:lnTo>
                    <a:pt x="10" y="29"/>
                  </a:lnTo>
                  <a:lnTo>
                    <a:pt x="9" y="27"/>
                  </a:lnTo>
                  <a:lnTo>
                    <a:pt x="9" y="25"/>
                  </a:lnTo>
                  <a:lnTo>
                    <a:pt x="7" y="24"/>
                  </a:lnTo>
                  <a:lnTo>
                    <a:pt x="6" y="21"/>
                  </a:lnTo>
                  <a:lnTo>
                    <a:pt x="5" y="17"/>
                  </a:lnTo>
                  <a:lnTo>
                    <a:pt x="5" y="15"/>
                  </a:lnTo>
                  <a:lnTo>
                    <a:pt x="4" y="9"/>
                  </a:lnTo>
                  <a:lnTo>
                    <a:pt x="2" y="7"/>
                  </a:lnTo>
                  <a:lnTo>
                    <a:pt x="3" y="0"/>
                  </a:lnTo>
                  <a:lnTo>
                    <a:pt x="2" y="0"/>
                  </a:lnTo>
                  <a:lnTo>
                    <a:pt x="1" y="7"/>
                  </a:lnTo>
                  <a:lnTo>
                    <a:pt x="0" y="9"/>
                  </a:lnTo>
                  <a:lnTo>
                    <a:pt x="2" y="13"/>
                  </a:lnTo>
                  <a:lnTo>
                    <a:pt x="1" y="15"/>
                  </a:lnTo>
                  <a:lnTo>
                    <a:pt x="1" y="16"/>
                  </a:lnTo>
                  <a:lnTo>
                    <a:pt x="3" y="18"/>
                  </a:lnTo>
                  <a:lnTo>
                    <a:pt x="4" y="22"/>
                  </a:lnTo>
                  <a:lnTo>
                    <a:pt x="4" y="24"/>
                  </a:lnTo>
                  <a:lnTo>
                    <a:pt x="5" y="26"/>
                  </a:lnTo>
                  <a:lnTo>
                    <a:pt x="7" y="28"/>
                  </a:lnTo>
                  <a:lnTo>
                    <a:pt x="7" y="30"/>
                  </a:lnTo>
                  <a:lnTo>
                    <a:pt x="8" y="32"/>
                  </a:lnTo>
                  <a:lnTo>
                    <a:pt x="8" y="34"/>
                  </a:lnTo>
                  <a:lnTo>
                    <a:pt x="9" y="36"/>
                  </a:lnTo>
                  <a:lnTo>
                    <a:pt x="11" y="38"/>
                  </a:lnTo>
                  <a:lnTo>
                    <a:pt x="12" y="40"/>
                  </a:lnTo>
                  <a:lnTo>
                    <a:pt x="14" y="42"/>
                  </a:lnTo>
                  <a:lnTo>
                    <a:pt x="16" y="42"/>
                  </a:lnTo>
                  <a:lnTo>
                    <a:pt x="16" y="44"/>
                  </a:lnTo>
                  <a:lnTo>
                    <a:pt x="17" y="44"/>
                  </a:lnTo>
                  <a:lnTo>
                    <a:pt x="19" y="46"/>
                  </a:lnTo>
                  <a:lnTo>
                    <a:pt x="19" y="44"/>
                  </a:lnTo>
                  <a:lnTo>
                    <a:pt x="19" y="4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67">
              <a:extLst>
                <a:ext uri="{FF2B5EF4-FFF2-40B4-BE49-F238E27FC236}">
                  <a16:creationId xmlns:a16="http://schemas.microsoft.com/office/drawing/2014/main" id="{EF936B93-0403-4F84-8BE9-8B0BE41120CE}"/>
                </a:ext>
              </a:extLst>
            </p:cNvPr>
            <p:cNvSpPr>
              <a:spLocks/>
            </p:cNvSpPr>
            <p:nvPr/>
          </p:nvSpPr>
          <p:spPr bwMode="auto">
            <a:xfrm>
              <a:off x="1022" y="3088"/>
              <a:ext cx="14" cy="34"/>
            </a:xfrm>
            <a:custGeom>
              <a:avLst/>
              <a:gdLst>
                <a:gd name="T0" fmla="*/ 30634 w 8"/>
                <a:gd name="T1" fmla="*/ 1890 h 26"/>
                <a:gd name="T2" fmla="*/ 30634 w 8"/>
                <a:gd name="T3" fmla="*/ 1788 h 26"/>
                <a:gd name="T4" fmla="*/ 40331 w 8"/>
                <a:gd name="T5" fmla="*/ 1619 h 26"/>
                <a:gd name="T6" fmla="*/ 40331 w 8"/>
                <a:gd name="T7" fmla="*/ 1384 h 26"/>
                <a:gd name="T8" fmla="*/ 23062 w 8"/>
                <a:gd name="T9" fmla="*/ 1384 h 26"/>
                <a:gd name="T10" fmla="*/ 23062 w 8"/>
                <a:gd name="T11" fmla="*/ 1384 h 26"/>
                <a:gd name="T12" fmla="*/ 30634 w 8"/>
                <a:gd name="T13" fmla="*/ 1238 h 26"/>
                <a:gd name="T14" fmla="*/ 30634 w 8"/>
                <a:gd name="T15" fmla="*/ 1238 h 26"/>
                <a:gd name="T16" fmla="*/ 30634 w 8"/>
                <a:gd name="T17" fmla="*/ 1238 h 26"/>
                <a:gd name="T18" fmla="*/ 30634 w 8"/>
                <a:gd name="T19" fmla="*/ 947 h 26"/>
                <a:gd name="T20" fmla="*/ 30634 w 8"/>
                <a:gd name="T21" fmla="*/ 947 h 26"/>
                <a:gd name="T22" fmla="*/ 30634 w 8"/>
                <a:gd name="T23" fmla="*/ 799 h 26"/>
                <a:gd name="T24" fmla="*/ 40331 w 8"/>
                <a:gd name="T25" fmla="*/ 724 h 26"/>
                <a:gd name="T26" fmla="*/ 40331 w 8"/>
                <a:gd name="T27" fmla="*/ 724 h 26"/>
                <a:gd name="T28" fmla="*/ 40331 w 8"/>
                <a:gd name="T29" fmla="*/ 554 h 26"/>
                <a:gd name="T30" fmla="*/ 40331 w 8"/>
                <a:gd name="T31" fmla="*/ 554 h 26"/>
                <a:gd name="T32" fmla="*/ 40331 w 8"/>
                <a:gd name="T33" fmla="*/ 554 h 26"/>
                <a:gd name="T34" fmla="*/ 40331 w 8"/>
                <a:gd name="T35" fmla="*/ 424 h 26"/>
                <a:gd name="T36" fmla="*/ 40331 w 8"/>
                <a:gd name="T37" fmla="*/ 298 h 26"/>
                <a:gd name="T38" fmla="*/ 42781 w 8"/>
                <a:gd name="T39" fmla="*/ 174 h 26"/>
                <a:gd name="T40" fmla="*/ 53610 w 8"/>
                <a:gd name="T41" fmla="*/ 298 h 26"/>
                <a:gd name="T42" fmla="*/ 53610 w 8"/>
                <a:gd name="T43" fmla="*/ 228 h 26"/>
                <a:gd name="T44" fmla="*/ 42781 w 8"/>
                <a:gd name="T45" fmla="*/ 1 h 26"/>
                <a:gd name="T46" fmla="*/ 60384 w 8"/>
                <a:gd name="T47" fmla="*/ 1 h 26"/>
                <a:gd name="T48" fmla="*/ 30634 w 8"/>
                <a:gd name="T49" fmla="*/ 0 h 26"/>
                <a:gd name="T50" fmla="*/ 30634 w 8"/>
                <a:gd name="T51" fmla="*/ 298 h 26"/>
                <a:gd name="T52" fmla="*/ 10066 w 8"/>
                <a:gd name="T53" fmla="*/ 424 h 26"/>
                <a:gd name="T54" fmla="*/ 10066 w 8"/>
                <a:gd name="T55" fmla="*/ 510 h 26"/>
                <a:gd name="T56" fmla="*/ 10066 w 8"/>
                <a:gd name="T57" fmla="*/ 510 h 26"/>
                <a:gd name="T58" fmla="*/ 10066 w 8"/>
                <a:gd name="T59" fmla="*/ 667 h 26"/>
                <a:gd name="T60" fmla="*/ 10066 w 8"/>
                <a:gd name="T61" fmla="*/ 799 h 26"/>
                <a:gd name="T62" fmla="*/ 10066 w 8"/>
                <a:gd name="T63" fmla="*/ 799 h 26"/>
                <a:gd name="T64" fmla="*/ 10066 w 8"/>
                <a:gd name="T65" fmla="*/ 799 h 26"/>
                <a:gd name="T66" fmla="*/ 0 w 8"/>
                <a:gd name="T67" fmla="*/ 1045 h 26"/>
                <a:gd name="T68" fmla="*/ 17505 w 8"/>
                <a:gd name="T69" fmla="*/ 1105 h 26"/>
                <a:gd name="T70" fmla="*/ 0 w 8"/>
                <a:gd name="T71" fmla="*/ 1367 h 26"/>
                <a:gd name="T72" fmla="*/ 17505 w 8"/>
                <a:gd name="T73" fmla="*/ 1367 h 26"/>
                <a:gd name="T74" fmla="*/ 0 w 8"/>
                <a:gd name="T75" fmla="*/ 1367 h 26"/>
                <a:gd name="T76" fmla="*/ 10066 w 8"/>
                <a:gd name="T77" fmla="*/ 1445 h 26"/>
                <a:gd name="T78" fmla="*/ 10066 w 8"/>
                <a:gd name="T79" fmla="*/ 1788 h 26"/>
                <a:gd name="T80" fmla="*/ 17505 w 8"/>
                <a:gd name="T81" fmla="*/ 1890 h 26"/>
                <a:gd name="T82" fmla="*/ 30634 w 8"/>
                <a:gd name="T83" fmla="*/ 1788 h 26"/>
                <a:gd name="T84" fmla="*/ 30634 w 8"/>
                <a:gd name="T85" fmla="*/ 1890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
                <a:gd name="T130" fmla="*/ 0 h 26"/>
                <a:gd name="T131" fmla="*/ 8 w 8"/>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 h="26">
                  <a:moveTo>
                    <a:pt x="4" y="26"/>
                  </a:moveTo>
                  <a:lnTo>
                    <a:pt x="4" y="24"/>
                  </a:lnTo>
                  <a:lnTo>
                    <a:pt x="5" y="22"/>
                  </a:lnTo>
                  <a:lnTo>
                    <a:pt x="5" y="19"/>
                  </a:lnTo>
                  <a:lnTo>
                    <a:pt x="3" y="19"/>
                  </a:lnTo>
                  <a:lnTo>
                    <a:pt x="4" y="17"/>
                  </a:lnTo>
                  <a:lnTo>
                    <a:pt x="4" y="13"/>
                  </a:lnTo>
                  <a:lnTo>
                    <a:pt x="4" y="11"/>
                  </a:lnTo>
                  <a:lnTo>
                    <a:pt x="5" y="10"/>
                  </a:lnTo>
                  <a:lnTo>
                    <a:pt x="5" y="8"/>
                  </a:lnTo>
                  <a:lnTo>
                    <a:pt x="5" y="6"/>
                  </a:lnTo>
                  <a:lnTo>
                    <a:pt x="5" y="4"/>
                  </a:lnTo>
                  <a:lnTo>
                    <a:pt x="6" y="2"/>
                  </a:lnTo>
                  <a:lnTo>
                    <a:pt x="7" y="4"/>
                  </a:lnTo>
                  <a:lnTo>
                    <a:pt x="7" y="3"/>
                  </a:lnTo>
                  <a:lnTo>
                    <a:pt x="6" y="1"/>
                  </a:lnTo>
                  <a:lnTo>
                    <a:pt x="8" y="1"/>
                  </a:lnTo>
                  <a:lnTo>
                    <a:pt x="4" y="0"/>
                  </a:lnTo>
                  <a:lnTo>
                    <a:pt x="4" y="4"/>
                  </a:lnTo>
                  <a:lnTo>
                    <a:pt x="1" y="6"/>
                  </a:lnTo>
                  <a:lnTo>
                    <a:pt x="1" y="7"/>
                  </a:lnTo>
                  <a:lnTo>
                    <a:pt x="1" y="9"/>
                  </a:lnTo>
                  <a:lnTo>
                    <a:pt x="1" y="11"/>
                  </a:lnTo>
                  <a:lnTo>
                    <a:pt x="0" y="14"/>
                  </a:lnTo>
                  <a:lnTo>
                    <a:pt x="2" y="15"/>
                  </a:lnTo>
                  <a:lnTo>
                    <a:pt x="0" y="18"/>
                  </a:lnTo>
                  <a:lnTo>
                    <a:pt x="2" y="18"/>
                  </a:lnTo>
                  <a:lnTo>
                    <a:pt x="0" y="18"/>
                  </a:lnTo>
                  <a:lnTo>
                    <a:pt x="1" y="20"/>
                  </a:lnTo>
                  <a:lnTo>
                    <a:pt x="1" y="24"/>
                  </a:lnTo>
                  <a:lnTo>
                    <a:pt x="2" y="26"/>
                  </a:lnTo>
                  <a:lnTo>
                    <a:pt x="4" y="24"/>
                  </a:lnTo>
                  <a:lnTo>
                    <a:pt x="4" y="26"/>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68">
              <a:extLst>
                <a:ext uri="{FF2B5EF4-FFF2-40B4-BE49-F238E27FC236}">
                  <a16:creationId xmlns:a16="http://schemas.microsoft.com/office/drawing/2014/main" id="{1F68BC58-3287-4863-93B2-CDAB02C2C149}"/>
                </a:ext>
              </a:extLst>
            </p:cNvPr>
            <p:cNvSpPr>
              <a:spLocks/>
            </p:cNvSpPr>
            <p:nvPr/>
          </p:nvSpPr>
          <p:spPr bwMode="auto">
            <a:xfrm>
              <a:off x="1031" y="3059"/>
              <a:ext cx="77" cy="112"/>
            </a:xfrm>
            <a:custGeom>
              <a:avLst/>
              <a:gdLst>
                <a:gd name="T0" fmla="*/ 6398 w 46"/>
                <a:gd name="T1" fmla="*/ 2040 h 85"/>
                <a:gd name="T2" fmla="*/ 52691 w 46"/>
                <a:gd name="T3" fmla="*/ 258 h 85"/>
                <a:gd name="T4" fmla="*/ 40716 w 46"/>
                <a:gd name="T5" fmla="*/ 0 h 85"/>
                <a:gd name="T6" fmla="*/ 0 w 46"/>
                <a:gd name="T7" fmla="*/ 3177 h 85"/>
                <a:gd name="T8" fmla="*/ 68155 w 46"/>
                <a:gd name="T9" fmla="*/ 5950 h 85"/>
                <a:gd name="T10" fmla="*/ 168573 w 46"/>
                <a:gd name="T11" fmla="*/ 6744 h 85"/>
                <a:gd name="T12" fmla="*/ 158677 w 46"/>
                <a:gd name="T13" fmla="*/ 6555 h 85"/>
                <a:gd name="T14" fmla="*/ 151464 w 46"/>
                <a:gd name="T15" fmla="*/ 6854 h 85"/>
                <a:gd name="T16" fmla="*/ 164454 w 46"/>
                <a:gd name="T17" fmla="*/ 7051 h 85"/>
                <a:gd name="T18" fmla="*/ 175135 w 46"/>
                <a:gd name="T19" fmla="*/ 6555 h 85"/>
                <a:gd name="T20" fmla="*/ 68155 w 46"/>
                <a:gd name="T21" fmla="*/ 5696 h 85"/>
                <a:gd name="T22" fmla="*/ 74581 w 46"/>
                <a:gd name="T23" fmla="*/ 5696 h 85"/>
                <a:gd name="T24" fmla="*/ 15901 w 46"/>
                <a:gd name="T25" fmla="*/ 3314 h 85"/>
                <a:gd name="T26" fmla="*/ 15901 w 46"/>
                <a:gd name="T27" fmla="*/ 3314 h 85"/>
                <a:gd name="T28" fmla="*/ 56630 w 46"/>
                <a:gd name="T29" fmla="*/ 1 h 85"/>
                <a:gd name="T30" fmla="*/ 40716 w 46"/>
                <a:gd name="T31" fmla="*/ 0 h 85"/>
                <a:gd name="T32" fmla="*/ 3822 w 46"/>
                <a:gd name="T33" fmla="*/ 1909 h 85"/>
                <a:gd name="T34" fmla="*/ 6398 w 46"/>
                <a:gd name="T35" fmla="*/ 2040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
                <a:gd name="T55" fmla="*/ 0 h 85"/>
                <a:gd name="T56" fmla="*/ 46 w 46"/>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 h="85">
                  <a:moveTo>
                    <a:pt x="2" y="25"/>
                  </a:moveTo>
                  <a:lnTo>
                    <a:pt x="14" y="3"/>
                  </a:lnTo>
                  <a:lnTo>
                    <a:pt x="11" y="0"/>
                  </a:lnTo>
                  <a:lnTo>
                    <a:pt x="0" y="39"/>
                  </a:lnTo>
                  <a:lnTo>
                    <a:pt x="18" y="72"/>
                  </a:lnTo>
                  <a:lnTo>
                    <a:pt x="44" y="82"/>
                  </a:lnTo>
                  <a:lnTo>
                    <a:pt x="42" y="80"/>
                  </a:lnTo>
                  <a:lnTo>
                    <a:pt x="40" y="83"/>
                  </a:lnTo>
                  <a:lnTo>
                    <a:pt x="43" y="85"/>
                  </a:lnTo>
                  <a:lnTo>
                    <a:pt x="46" y="80"/>
                  </a:lnTo>
                  <a:lnTo>
                    <a:pt x="18" y="69"/>
                  </a:lnTo>
                  <a:lnTo>
                    <a:pt x="20" y="69"/>
                  </a:lnTo>
                  <a:lnTo>
                    <a:pt x="4" y="40"/>
                  </a:lnTo>
                  <a:lnTo>
                    <a:pt x="15" y="1"/>
                  </a:lnTo>
                  <a:lnTo>
                    <a:pt x="11" y="0"/>
                  </a:lnTo>
                  <a:lnTo>
                    <a:pt x="1" y="23"/>
                  </a:lnTo>
                  <a:lnTo>
                    <a:pt x="2" y="2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69">
              <a:extLst>
                <a:ext uri="{FF2B5EF4-FFF2-40B4-BE49-F238E27FC236}">
                  <a16:creationId xmlns:a16="http://schemas.microsoft.com/office/drawing/2014/main" id="{1FC42917-8C7B-4B0E-9E2F-645E3A08AF67}"/>
                </a:ext>
              </a:extLst>
            </p:cNvPr>
            <p:cNvSpPr>
              <a:spLocks/>
            </p:cNvSpPr>
            <p:nvPr/>
          </p:nvSpPr>
          <p:spPr bwMode="auto">
            <a:xfrm>
              <a:off x="1098" y="3165"/>
              <a:ext cx="39" cy="31"/>
            </a:xfrm>
            <a:custGeom>
              <a:avLst/>
              <a:gdLst>
                <a:gd name="T0" fmla="*/ 4814 w 23"/>
                <a:gd name="T1" fmla="*/ 435 h 23"/>
                <a:gd name="T2" fmla="*/ 0 w 23"/>
                <a:gd name="T3" fmla="*/ 240 h 23"/>
                <a:gd name="T4" fmla="*/ 0 w 23"/>
                <a:gd name="T5" fmla="*/ 435 h 23"/>
                <a:gd name="T6" fmla="*/ 4814 w 23"/>
                <a:gd name="T7" fmla="*/ 720 h 23"/>
                <a:gd name="T8" fmla="*/ 13842 w 23"/>
                <a:gd name="T9" fmla="*/ 720 h 23"/>
                <a:gd name="T10" fmla="*/ 13842 w 23"/>
                <a:gd name="T11" fmla="*/ 720 h 23"/>
                <a:gd name="T12" fmla="*/ 13842 w 23"/>
                <a:gd name="T13" fmla="*/ 970 h 23"/>
                <a:gd name="T14" fmla="*/ 19181 w 23"/>
                <a:gd name="T15" fmla="*/ 1140 h 23"/>
                <a:gd name="T16" fmla="*/ 27688 w 23"/>
                <a:gd name="T17" fmla="*/ 1140 h 23"/>
                <a:gd name="T18" fmla="*/ 39863 w 23"/>
                <a:gd name="T19" fmla="*/ 1689 h 23"/>
                <a:gd name="T20" fmla="*/ 39863 w 23"/>
                <a:gd name="T21" fmla="*/ 1689 h 23"/>
                <a:gd name="T22" fmla="*/ 39863 w 23"/>
                <a:gd name="T23" fmla="*/ 1689 h 23"/>
                <a:gd name="T24" fmla="*/ 51975 w 23"/>
                <a:gd name="T25" fmla="*/ 1934 h 23"/>
                <a:gd name="T26" fmla="*/ 55149 w 23"/>
                <a:gd name="T27" fmla="*/ 1934 h 23"/>
                <a:gd name="T28" fmla="*/ 55149 w 23"/>
                <a:gd name="T29" fmla="*/ 2072 h 23"/>
                <a:gd name="T30" fmla="*/ 74632 w 23"/>
                <a:gd name="T31" fmla="*/ 2375 h 23"/>
                <a:gd name="T32" fmla="*/ 74632 w 23"/>
                <a:gd name="T33" fmla="*/ 2375 h 23"/>
                <a:gd name="T34" fmla="*/ 88132 w 23"/>
                <a:gd name="T35" fmla="*/ 2465 h 23"/>
                <a:gd name="T36" fmla="*/ 99121 w 23"/>
                <a:gd name="T37" fmla="*/ 2779 h 23"/>
                <a:gd name="T38" fmla="*/ 99121 w 23"/>
                <a:gd name="T39" fmla="*/ 2779 h 23"/>
                <a:gd name="T40" fmla="*/ 107297 w 23"/>
                <a:gd name="T41" fmla="*/ 2465 h 23"/>
                <a:gd name="T42" fmla="*/ 107297 w 23"/>
                <a:gd name="T43" fmla="*/ 2465 h 23"/>
                <a:gd name="T44" fmla="*/ 99121 w 23"/>
                <a:gd name="T45" fmla="*/ 2276 h 23"/>
                <a:gd name="T46" fmla="*/ 86266 w 23"/>
                <a:gd name="T47" fmla="*/ 2276 h 23"/>
                <a:gd name="T48" fmla="*/ 74632 w 23"/>
                <a:gd name="T49" fmla="*/ 2062 h 23"/>
                <a:gd name="T50" fmla="*/ 67485 w 23"/>
                <a:gd name="T51" fmla="*/ 1762 h 23"/>
                <a:gd name="T52" fmla="*/ 67485 w 23"/>
                <a:gd name="T53" fmla="*/ 1762 h 23"/>
                <a:gd name="T54" fmla="*/ 60335 w 23"/>
                <a:gd name="T55" fmla="*/ 1762 h 23"/>
                <a:gd name="T56" fmla="*/ 51975 w 23"/>
                <a:gd name="T57" fmla="*/ 1537 h 23"/>
                <a:gd name="T58" fmla="*/ 51975 w 23"/>
                <a:gd name="T59" fmla="*/ 1537 h 23"/>
                <a:gd name="T60" fmla="*/ 39863 w 23"/>
                <a:gd name="T61" fmla="*/ 1435 h 23"/>
                <a:gd name="T62" fmla="*/ 27688 w 23"/>
                <a:gd name="T63" fmla="*/ 970 h 23"/>
                <a:gd name="T64" fmla="*/ 27688 w 23"/>
                <a:gd name="T65" fmla="*/ 970 h 23"/>
                <a:gd name="T66" fmla="*/ 32524 w 23"/>
                <a:gd name="T67" fmla="*/ 720 h 23"/>
                <a:gd name="T68" fmla="*/ 23471 w 23"/>
                <a:gd name="T69" fmla="*/ 720 h 23"/>
                <a:gd name="T70" fmla="*/ 13842 w 23"/>
                <a:gd name="T71" fmla="*/ 435 h 23"/>
                <a:gd name="T72" fmla="*/ 13842 w 23"/>
                <a:gd name="T73" fmla="*/ 435 h 23"/>
                <a:gd name="T74" fmla="*/ 13842 w 23"/>
                <a:gd name="T75" fmla="*/ 240 h 23"/>
                <a:gd name="T76" fmla="*/ 8163 w 23"/>
                <a:gd name="T77" fmla="*/ 0 h 23"/>
                <a:gd name="T78" fmla="*/ 4814 w 23"/>
                <a:gd name="T79" fmla="*/ 435 h 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
                <a:gd name="T121" fmla="*/ 0 h 23"/>
                <a:gd name="T122" fmla="*/ 23 w 23"/>
                <a:gd name="T123" fmla="*/ 23 h 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 h="23">
                  <a:moveTo>
                    <a:pt x="1" y="4"/>
                  </a:moveTo>
                  <a:lnTo>
                    <a:pt x="0" y="2"/>
                  </a:lnTo>
                  <a:lnTo>
                    <a:pt x="0" y="4"/>
                  </a:lnTo>
                  <a:lnTo>
                    <a:pt x="1" y="6"/>
                  </a:lnTo>
                  <a:lnTo>
                    <a:pt x="3" y="6"/>
                  </a:lnTo>
                  <a:lnTo>
                    <a:pt x="3" y="8"/>
                  </a:lnTo>
                  <a:lnTo>
                    <a:pt x="4" y="10"/>
                  </a:lnTo>
                  <a:lnTo>
                    <a:pt x="6" y="10"/>
                  </a:lnTo>
                  <a:lnTo>
                    <a:pt x="9" y="14"/>
                  </a:lnTo>
                  <a:lnTo>
                    <a:pt x="11" y="16"/>
                  </a:lnTo>
                  <a:lnTo>
                    <a:pt x="12" y="16"/>
                  </a:lnTo>
                  <a:lnTo>
                    <a:pt x="12" y="18"/>
                  </a:lnTo>
                  <a:lnTo>
                    <a:pt x="16" y="20"/>
                  </a:lnTo>
                  <a:lnTo>
                    <a:pt x="19" y="21"/>
                  </a:lnTo>
                  <a:lnTo>
                    <a:pt x="21" y="23"/>
                  </a:lnTo>
                  <a:lnTo>
                    <a:pt x="23" y="21"/>
                  </a:lnTo>
                  <a:lnTo>
                    <a:pt x="21" y="19"/>
                  </a:lnTo>
                  <a:lnTo>
                    <a:pt x="18" y="19"/>
                  </a:lnTo>
                  <a:lnTo>
                    <a:pt x="16" y="17"/>
                  </a:lnTo>
                  <a:lnTo>
                    <a:pt x="14" y="15"/>
                  </a:lnTo>
                  <a:lnTo>
                    <a:pt x="13" y="15"/>
                  </a:lnTo>
                  <a:lnTo>
                    <a:pt x="11" y="13"/>
                  </a:lnTo>
                  <a:lnTo>
                    <a:pt x="9" y="12"/>
                  </a:lnTo>
                  <a:lnTo>
                    <a:pt x="6" y="8"/>
                  </a:lnTo>
                  <a:lnTo>
                    <a:pt x="7" y="6"/>
                  </a:lnTo>
                  <a:lnTo>
                    <a:pt x="5" y="6"/>
                  </a:lnTo>
                  <a:lnTo>
                    <a:pt x="3" y="4"/>
                  </a:lnTo>
                  <a:lnTo>
                    <a:pt x="3" y="2"/>
                  </a:lnTo>
                  <a:lnTo>
                    <a:pt x="2" y="0"/>
                  </a:lnTo>
                  <a:lnTo>
                    <a:pt x="1" y="4"/>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70">
              <a:extLst>
                <a:ext uri="{FF2B5EF4-FFF2-40B4-BE49-F238E27FC236}">
                  <a16:creationId xmlns:a16="http://schemas.microsoft.com/office/drawing/2014/main" id="{3B4AD7A9-AEDE-4CE9-8DA0-64239704E3FA}"/>
                </a:ext>
              </a:extLst>
            </p:cNvPr>
            <p:cNvSpPr>
              <a:spLocks/>
            </p:cNvSpPr>
            <p:nvPr/>
          </p:nvSpPr>
          <p:spPr bwMode="auto">
            <a:xfrm>
              <a:off x="1135" y="3193"/>
              <a:ext cx="53" cy="12"/>
            </a:xfrm>
            <a:custGeom>
              <a:avLst/>
              <a:gdLst>
                <a:gd name="T0" fmla="*/ 0 w 31"/>
                <a:gd name="T1" fmla="*/ 207 h 9"/>
                <a:gd name="T2" fmla="*/ 9330 w 31"/>
                <a:gd name="T3" fmla="*/ 207 h 9"/>
                <a:gd name="T4" fmla="*/ 22557 w 31"/>
                <a:gd name="T5" fmla="*/ 491 h 9"/>
                <a:gd name="T6" fmla="*/ 38565 w 31"/>
                <a:gd name="T7" fmla="*/ 491 h 9"/>
                <a:gd name="T8" fmla="*/ 46625 w 31"/>
                <a:gd name="T9" fmla="*/ 655 h 9"/>
                <a:gd name="T10" fmla="*/ 58705 w 31"/>
                <a:gd name="T11" fmla="*/ 635 h 9"/>
                <a:gd name="T12" fmla="*/ 69430 w 31"/>
                <a:gd name="T13" fmla="*/ 635 h 9"/>
                <a:gd name="T14" fmla="*/ 65934 w 31"/>
                <a:gd name="T15" fmla="*/ 847 h 9"/>
                <a:gd name="T16" fmla="*/ 84241 w 31"/>
                <a:gd name="T17" fmla="*/ 847 h 9"/>
                <a:gd name="T18" fmla="*/ 84241 w 31"/>
                <a:gd name="T19" fmla="*/ 635 h 9"/>
                <a:gd name="T20" fmla="*/ 97400 w 31"/>
                <a:gd name="T21" fmla="*/ 635 h 9"/>
                <a:gd name="T22" fmla="*/ 105465 w 31"/>
                <a:gd name="T23" fmla="*/ 873 h 9"/>
                <a:gd name="T24" fmla="*/ 118703 w 31"/>
                <a:gd name="T25" fmla="*/ 655 h 9"/>
                <a:gd name="T26" fmla="*/ 135270 w 31"/>
                <a:gd name="T27" fmla="*/ 655 h 9"/>
                <a:gd name="T28" fmla="*/ 144025 w 31"/>
                <a:gd name="T29" fmla="*/ 635 h 9"/>
                <a:gd name="T30" fmla="*/ 166523 w 31"/>
                <a:gd name="T31" fmla="*/ 635 h 9"/>
                <a:gd name="T32" fmla="*/ 166523 w 31"/>
                <a:gd name="T33" fmla="*/ 491 h 9"/>
                <a:gd name="T34" fmla="*/ 166523 w 31"/>
                <a:gd name="T35" fmla="*/ 491 h 9"/>
                <a:gd name="T36" fmla="*/ 144025 w 31"/>
                <a:gd name="T37" fmla="*/ 368 h 9"/>
                <a:gd name="T38" fmla="*/ 136285 w 31"/>
                <a:gd name="T39" fmla="*/ 368 h 9"/>
                <a:gd name="T40" fmla="*/ 118703 w 31"/>
                <a:gd name="T41" fmla="*/ 276 h 9"/>
                <a:gd name="T42" fmla="*/ 105465 w 31"/>
                <a:gd name="T43" fmla="*/ 491 h 9"/>
                <a:gd name="T44" fmla="*/ 105465 w 31"/>
                <a:gd name="T45" fmla="*/ 491 h 9"/>
                <a:gd name="T46" fmla="*/ 97400 w 31"/>
                <a:gd name="T47" fmla="*/ 491 h 9"/>
                <a:gd name="T48" fmla="*/ 90538 w 31"/>
                <a:gd name="T49" fmla="*/ 368 h 9"/>
                <a:gd name="T50" fmla="*/ 90538 w 31"/>
                <a:gd name="T51" fmla="*/ 368 h 9"/>
                <a:gd name="T52" fmla="*/ 79714 w 31"/>
                <a:gd name="T53" fmla="*/ 368 h 9"/>
                <a:gd name="T54" fmla="*/ 79714 w 31"/>
                <a:gd name="T55" fmla="*/ 368 h 9"/>
                <a:gd name="T56" fmla="*/ 58705 w 31"/>
                <a:gd name="T57" fmla="*/ 368 h 9"/>
                <a:gd name="T58" fmla="*/ 46625 w 31"/>
                <a:gd name="T59" fmla="*/ 276 h 9"/>
                <a:gd name="T60" fmla="*/ 43631 w 31"/>
                <a:gd name="T61" fmla="*/ 1 h 9"/>
                <a:gd name="T62" fmla="*/ 30974 w 31"/>
                <a:gd name="T63" fmla="*/ 1 h 9"/>
                <a:gd name="T64" fmla="*/ 22557 w 31"/>
                <a:gd name="T65" fmla="*/ 1 h 9"/>
                <a:gd name="T66" fmla="*/ 5457 w 31"/>
                <a:gd name="T67" fmla="*/ 0 h 9"/>
                <a:gd name="T68" fmla="*/ 0 w 31"/>
                <a:gd name="T69" fmla="*/ 207 h 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
                <a:gd name="T106" fmla="*/ 0 h 9"/>
                <a:gd name="T107" fmla="*/ 31 w 31"/>
                <a:gd name="T108" fmla="*/ 9 h 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 h="9">
                  <a:moveTo>
                    <a:pt x="0" y="2"/>
                  </a:moveTo>
                  <a:lnTo>
                    <a:pt x="2" y="2"/>
                  </a:lnTo>
                  <a:lnTo>
                    <a:pt x="4" y="5"/>
                  </a:lnTo>
                  <a:lnTo>
                    <a:pt x="7" y="5"/>
                  </a:lnTo>
                  <a:lnTo>
                    <a:pt x="9" y="7"/>
                  </a:lnTo>
                  <a:lnTo>
                    <a:pt x="11" y="6"/>
                  </a:lnTo>
                  <a:lnTo>
                    <a:pt x="13" y="6"/>
                  </a:lnTo>
                  <a:lnTo>
                    <a:pt x="12" y="8"/>
                  </a:lnTo>
                  <a:lnTo>
                    <a:pt x="16" y="8"/>
                  </a:lnTo>
                  <a:lnTo>
                    <a:pt x="16" y="6"/>
                  </a:lnTo>
                  <a:lnTo>
                    <a:pt x="18" y="6"/>
                  </a:lnTo>
                  <a:lnTo>
                    <a:pt x="20" y="9"/>
                  </a:lnTo>
                  <a:lnTo>
                    <a:pt x="22" y="7"/>
                  </a:lnTo>
                  <a:lnTo>
                    <a:pt x="25" y="7"/>
                  </a:lnTo>
                  <a:lnTo>
                    <a:pt x="27" y="6"/>
                  </a:lnTo>
                  <a:lnTo>
                    <a:pt x="31" y="6"/>
                  </a:lnTo>
                  <a:lnTo>
                    <a:pt x="31" y="5"/>
                  </a:lnTo>
                  <a:lnTo>
                    <a:pt x="27" y="4"/>
                  </a:lnTo>
                  <a:lnTo>
                    <a:pt x="26" y="4"/>
                  </a:lnTo>
                  <a:lnTo>
                    <a:pt x="22" y="3"/>
                  </a:lnTo>
                  <a:lnTo>
                    <a:pt x="20" y="5"/>
                  </a:lnTo>
                  <a:lnTo>
                    <a:pt x="18" y="5"/>
                  </a:lnTo>
                  <a:lnTo>
                    <a:pt x="17" y="4"/>
                  </a:lnTo>
                  <a:lnTo>
                    <a:pt x="15" y="4"/>
                  </a:lnTo>
                  <a:lnTo>
                    <a:pt x="11" y="4"/>
                  </a:lnTo>
                  <a:lnTo>
                    <a:pt x="9" y="3"/>
                  </a:lnTo>
                  <a:lnTo>
                    <a:pt x="8" y="1"/>
                  </a:lnTo>
                  <a:lnTo>
                    <a:pt x="6" y="1"/>
                  </a:lnTo>
                  <a:lnTo>
                    <a:pt x="4" y="1"/>
                  </a:lnTo>
                  <a:lnTo>
                    <a:pt x="1" y="0"/>
                  </a:lnTo>
                  <a:lnTo>
                    <a:pt x="0" y="2"/>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71">
              <a:extLst>
                <a:ext uri="{FF2B5EF4-FFF2-40B4-BE49-F238E27FC236}">
                  <a16:creationId xmlns:a16="http://schemas.microsoft.com/office/drawing/2014/main" id="{EFC82C67-2060-4CAF-9FA0-41F2C1A748A2}"/>
                </a:ext>
              </a:extLst>
            </p:cNvPr>
            <p:cNvSpPr>
              <a:spLocks/>
            </p:cNvSpPr>
            <p:nvPr/>
          </p:nvSpPr>
          <p:spPr bwMode="auto">
            <a:xfrm>
              <a:off x="1184" y="3181"/>
              <a:ext cx="71" cy="21"/>
            </a:xfrm>
            <a:custGeom>
              <a:avLst/>
              <a:gdLst>
                <a:gd name="T0" fmla="*/ 7815 w 42"/>
                <a:gd name="T1" fmla="*/ 1176 h 16"/>
                <a:gd name="T2" fmla="*/ 18276 w 42"/>
                <a:gd name="T3" fmla="*/ 1272 h 16"/>
                <a:gd name="T4" fmla="*/ 7815 w 42"/>
                <a:gd name="T5" fmla="*/ 1074 h 16"/>
                <a:gd name="T6" fmla="*/ 30895 w 42"/>
                <a:gd name="T7" fmla="*/ 1074 h 16"/>
                <a:gd name="T8" fmla="*/ 30895 w 42"/>
                <a:gd name="T9" fmla="*/ 1074 h 16"/>
                <a:gd name="T10" fmla="*/ 38668 w 42"/>
                <a:gd name="T11" fmla="*/ 1176 h 16"/>
                <a:gd name="T12" fmla="*/ 57764 w 42"/>
                <a:gd name="T13" fmla="*/ 1008 h 16"/>
                <a:gd name="T14" fmla="*/ 57764 w 42"/>
                <a:gd name="T15" fmla="*/ 1008 h 16"/>
                <a:gd name="T16" fmla="*/ 76415 w 42"/>
                <a:gd name="T17" fmla="*/ 969 h 16"/>
                <a:gd name="T18" fmla="*/ 83917 w 42"/>
                <a:gd name="T19" fmla="*/ 969 h 16"/>
                <a:gd name="T20" fmla="*/ 83917 w 42"/>
                <a:gd name="T21" fmla="*/ 768 h 16"/>
                <a:gd name="T22" fmla="*/ 94675 w 42"/>
                <a:gd name="T23" fmla="*/ 818 h 16"/>
                <a:gd name="T24" fmla="*/ 102686 w 42"/>
                <a:gd name="T25" fmla="*/ 738 h 16"/>
                <a:gd name="T26" fmla="*/ 110501 w 42"/>
                <a:gd name="T27" fmla="*/ 738 h 16"/>
                <a:gd name="T28" fmla="*/ 114917 w 42"/>
                <a:gd name="T29" fmla="*/ 768 h 16"/>
                <a:gd name="T30" fmla="*/ 121430 w 42"/>
                <a:gd name="T31" fmla="*/ 623 h 16"/>
                <a:gd name="T32" fmla="*/ 141860 w 42"/>
                <a:gd name="T33" fmla="*/ 562 h 16"/>
                <a:gd name="T34" fmla="*/ 141860 w 42"/>
                <a:gd name="T35" fmla="*/ 428 h 16"/>
                <a:gd name="T36" fmla="*/ 160046 w 42"/>
                <a:gd name="T37" fmla="*/ 475 h 16"/>
                <a:gd name="T38" fmla="*/ 160046 w 42"/>
                <a:gd name="T39" fmla="*/ 475 h 16"/>
                <a:gd name="T40" fmla="*/ 168054 w 42"/>
                <a:gd name="T41" fmla="*/ 326 h 16"/>
                <a:gd name="T42" fmla="*/ 186799 w 42"/>
                <a:gd name="T43" fmla="*/ 428 h 16"/>
                <a:gd name="T44" fmla="*/ 186799 w 42"/>
                <a:gd name="T45" fmla="*/ 1 h 16"/>
                <a:gd name="T46" fmla="*/ 186799 w 42"/>
                <a:gd name="T47" fmla="*/ 1 h 16"/>
                <a:gd name="T48" fmla="*/ 173588 w 42"/>
                <a:gd name="T49" fmla="*/ 0 h 16"/>
                <a:gd name="T50" fmla="*/ 160046 w 42"/>
                <a:gd name="T51" fmla="*/ 189 h 16"/>
                <a:gd name="T52" fmla="*/ 160046 w 42"/>
                <a:gd name="T53" fmla="*/ 189 h 16"/>
                <a:gd name="T54" fmla="*/ 148270 w 42"/>
                <a:gd name="T55" fmla="*/ 248 h 16"/>
                <a:gd name="T56" fmla="*/ 137182 w 42"/>
                <a:gd name="T57" fmla="*/ 248 h 16"/>
                <a:gd name="T58" fmla="*/ 110501 w 42"/>
                <a:gd name="T59" fmla="*/ 475 h 16"/>
                <a:gd name="T60" fmla="*/ 110501 w 42"/>
                <a:gd name="T61" fmla="*/ 475 h 16"/>
                <a:gd name="T62" fmla="*/ 102686 w 42"/>
                <a:gd name="T63" fmla="*/ 562 h 16"/>
                <a:gd name="T64" fmla="*/ 94675 w 42"/>
                <a:gd name="T65" fmla="*/ 562 h 16"/>
                <a:gd name="T66" fmla="*/ 94675 w 42"/>
                <a:gd name="T67" fmla="*/ 562 h 16"/>
                <a:gd name="T68" fmla="*/ 76415 w 42"/>
                <a:gd name="T69" fmla="*/ 623 h 16"/>
                <a:gd name="T70" fmla="*/ 76415 w 42"/>
                <a:gd name="T71" fmla="*/ 623 h 16"/>
                <a:gd name="T72" fmla="*/ 71832 w 42"/>
                <a:gd name="T73" fmla="*/ 623 h 16"/>
                <a:gd name="T74" fmla="*/ 52227 w 42"/>
                <a:gd name="T75" fmla="*/ 768 h 16"/>
                <a:gd name="T76" fmla="*/ 49641 w 42"/>
                <a:gd name="T77" fmla="*/ 818 h 16"/>
                <a:gd name="T78" fmla="*/ 45203 w 42"/>
                <a:gd name="T79" fmla="*/ 818 h 16"/>
                <a:gd name="T80" fmla="*/ 37753 w 42"/>
                <a:gd name="T81" fmla="*/ 818 h 16"/>
                <a:gd name="T82" fmla="*/ 26740 w 42"/>
                <a:gd name="T83" fmla="*/ 818 h 16"/>
                <a:gd name="T84" fmla="*/ 26740 w 42"/>
                <a:gd name="T85" fmla="*/ 969 h 16"/>
                <a:gd name="T86" fmla="*/ 7815 w 42"/>
                <a:gd name="T87" fmla="*/ 969 h 16"/>
                <a:gd name="T88" fmla="*/ 0 w 42"/>
                <a:gd name="T89" fmla="*/ 1176 h 16"/>
                <a:gd name="T90" fmla="*/ 7815 w 42"/>
                <a:gd name="T91" fmla="*/ 1074 h 16"/>
                <a:gd name="T92" fmla="*/ 7815 w 42"/>
                <a:gd name="T93" fmla="*/ 1176 h 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
                <a:gd name="T142" fmla="*/ 0 h 16"/>
                <a:gd name="T143" fmla="*/ 42 w 42"/>
                <a:gd name="T144" fmla="*/ 16 h 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 h="16">
                  <a:moveTo>
                    <a:pt x="2" y="15"/>
                  </a:moveTo>
                  <a:lnTo>
                    <a:pt x="4" y="16"/>
                  </a:lnTo>
                  <a:lnTo>
                    <a:pt x="2" y="14"/>
                  </a:lnTo>
                  <a:lnTo>
                    <a:pt x="7" y="14"/>
                  </a:lnTo>
                  <a:lnTo>
                    <a:pt x="9" y="15"/>
                  </a:lnTo>
                  <a:lnTo>
                    <a:pt x="13" y="13"/>
                  </a:lnTo>
                  <a:lnTo>
                    <a:pt x="17" y="12"/>
                  </a:lnTo>
                  <a:lnTo>
                    <a:pt x="19" y="12"/>
                  </a:lnTo>
                  <a:lnTo>
                    <a:pt x="19" y="10"/>
                  </a:lnTo>
                  <a:lnTo>
                    <a:pt x="21" y="11"/>
                  </a:lnTo>
                  <a:lnTo>
                    <a:pt x="23" y="9"/>
                  </a:lnTo>
                  <a:lnTo>
                    <a:pt x="25" y="9"/>
                  </a:lnTo>
                  <a:lnTo>
                    <a:pt x="26" y="10"/>
                  </a:lnTo>
                  <a:lnTo>
                    <a:pt x="27" y="8"/>
                  </a:lnTo>
                  <a:lnTo>
                    <a:pt x="32" y="7"/>
                  </a:lnTo>
                  <a:lnTo>
                    <a:pt x="32" y="5"/>
                  </a:lnTo>
                  <a:lnTo>
                    <a:pt x="36" y="6"/>
                  </a:lnTo>
                  <a:lnTo>
                    <a:pt x="38" y="4"/>
                  </a:lnTo>
                  <a:lnTo>
                    <a:pt x="42" y="5"/>
                  </a:lnTo>
                  <a:lnTo>
                    <a:pt x="42" y="1"/>
                  </a:lnTo>
                  <a:lnTo>
                    <a:pt x="39" y="0"/>
                  </a:lnTo>
                  <a:lnTo>
                    <a:pt x="36" y="2"/>
                  </a:lnTo>
                  <a:lnTo>
                    <a:pt x="33" y="3"/>
                  </a:lnTo>
                  <a:lnTo>
                    <a:pt x="31" y="3"/>
                  </a:lnTo>
                  <a:lnTo>
                    <a:pt x="25" y="6"/>
                  </a:lnTo>
                  <a:lnTo>
                    <a:pt x="23" y="7"/>
                  </a:lnTo>
                  <a:lnTo>
                    <a:pt x="21" y="7"/>
                  </a:lnTo>
                  <a:lnTo>
                    <a:pt x="17" y="8"/>
                  </a:lnTo>
                  <a:lnTo>
                    <a:pt x="16" y="8"/>
                  </a:lnTo>
                  <a:lnTo>
                    <a:pt x="12" y="10"/>
                  </a:lnTo>
                  <a:lnTo>
                    <a:pt x="11" y="11"/>
                  </a:lnTo>
                  <a:lnTo>
                    <a:pt x="10" y="11"/>
                  </a:lnTo>
                  <a:lnTo>
                    <a:pt x="8" y="11"/>
                  </a:lnTo>
                  <a:lnTo>
                    <a:pt x="6" y="11"/>
                  </a:lnTo>
                  <a:lnTo>
                    <a:pt x="6" y="12"/>
                  </a:lnTo>
                  <a:lnTo>
                    <a:pt x="2" y="12"/>
                  </a:lnTo>
                  <a:lnTo>
                    <a:pt x="0" y="15"/>
                  </a:lnTo>
                  <a:lnTo>
                    <a:pt x="2" y="14"/>
                  </a:lnTo>
                  <a:lnTo>
                    <a:pt x="2" y="1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72">
              <a:extLst>
                <a:ext uri="{FF2B5EF4-FFF2-40B4-BE49-F238E27FC236}">
                  <a16:creationId xmlns:a16="http://schemas.microsoft.com/office/drawing/2014/main" id="{5393DD41-42CE-4DA3-A2CA-74BFFDC807E8}"/>
                </a:ext>
              </a:extLst>
            </p:cNvPr>
            <p:cNvSpPr>
              <a:spLocks/>
            </p:cNvSpPr>
            <p:nvPr/>
          </p:nvSpPr>
          <p:spPr bwMode="auto">
            <a:xfrm>
              <a:off x="1252" y="3144"/>
              <a:ext cx="49" cy="44"/>
            </a:xfrm>
            <a:custGeom>
              <a:avLst/>
              <a:gdLst>
                <a:gd name="T0" fmla="*/ 7791 w 29"/>
                <a:gd name="T1" fmla="*/ 3321 h 33"/>
                <a:gd name="T2" fmla="*/ 18191 w 29"/>
                <a:gd name="T3" fmla="*/ 3051 h 33"/>
                <a:gd name="T4" fmla="*/ 18191 w 29"/>
                <a:gd name="T5" fmla="*/ 3051 h 33"/>
                <a:gd name="T6" fmla="*/ 18191 w 29"/>
                <a:gd name="T7" fmla="*/ 2917 h 33"/>
                <a:gd name="T8" fmla="*/ 18191 w 29"/>
                <a:gd name="T9" fmla="*/ 2917 h 33"/>
                <a:gd name="T10" fmla="*/ 26580 w 29"/>
                <a:gd name="T11" fmla="*/ 2917 h 33"/>
                <a:gd name="T12" fmla="*/ 26580 w 29"/>
                <a:gd name="T13" fmla="*/ 2759 h 33"/>
                <a:gd name="T14" fmla="*/ 26580 w 29"/>
                <a:gd name="T15" fmla="*/ 2645 h 33"/>
                <a:gd name="T16" fmla="*/ 37583 w 29"/>
                <a:gd name="T17" fmla="*/ 2645 h 33"/>
                <a:gd name="T18" fmla="*/ 37583 w 29"/>
                <a:gd name="T19" fmla="*/ 2645 h 33"/>
                <a:gd name="T20" fmla="*/ 51935 w 29"/>
                <a:gd name="T21" fmla="*/ 2288 h 33"/>
                <a:gd name="T22" fmla="*/ 51935 w 29"/>
                <a:gd name="T23" fmla="*/ 2069 h 33"/>
                <a:gd name="T24" fmla="*/ 71491 w 29"/>
                <a:gd name="T25" fmla="*/ 2007 h 33"/>
                <a:gd name="T26" fmla="*/ 71491 w 29"/>
                <a:gd name="T27" fmla="*/ 1799 h 33"/>
                <a:gd name="T28" fmla="*/ 78613 w 29"/>
                <a:gd name="T29" fmla="*/ 1716 h 33"/>
                <a:gd name="T30" fmla="*/ 83307 w 29"/>
                <a:gd name="T31" fmla="*/ 1505 h 33"/>
                <a:gd name="T32" fmla="*/ 96734 w 29"/>
                <a:gd name="T33" fmla="*/ 1287 h 33"/>
                <a:gd name="T34" fmla="*/ 102226 w 29"/>
                <a:gd name="T35" fmla="*/ 1164 h 33"/>
                <a:gd name="T36" fmla="*/ 102226 w 29"/>
                <a:gd name="T37" fmla="*/ 965 h 33"/>
                <a:gd name="T38" fmla="*/ 102226 w 29"/>
                <a:gd name="T39" fmla="*/ 847 h 33"/>
                <a:gd name="T40" fmla="*/ 110027 w 29"/>
                <a:gd name="T41" fmla="*/ 655 h 33"/>
                <a:gd name="T42" fmla="*/ 110027 w 29"/>
                <a:gd name="T43" fmla="*/ 491 h 33"/>
                <a:gd name="T44" fmla="*/ 114417 w 29"/>
                <a:gd name="T45" fmla="*/ 276 h 33"/>
                <a:gd name="T46" fmla="*/ 120795 w 29"/>
                <a:gd name="T47" fmla="*/ 276 h 33"/>
                <a:gd name="T48" fmla="*/ 128218 w 29"/>
                <a:gd name="T49" fmla="*/ 276 h 33"/>
                <a:gd name="T50" fmla="*/ 114417 w 29"/>
                <a:gd name="T51" fmla="*/ 1 h 33"/>
                <a:gd name="T52" fmla="*/ 121768 w 29"/>
                <a:gd name="T53" fmla="*/ 0 h 33"/>
                <a:gd name="T54" fmla="*/ 107296 w 29"/>
                <a:gd name="T55" fmla="*/ 1 h 33"/>
                <a:gd name="T56" fmla="*/ 107296 w 29"/>
                <a:gd name="T57" fmla="*/ 276 h 33"/>
                <a:gd name="T58" fmla="*/ 96734 w 29"/>
                <a:gd name="T59" fmla="*/ 368 h 33"/>
                <a:gd name="T60" fmla="*/ 91615 w 29"/>
                <a:gd name="T61" fmla="*/ 847 h 33"/>
                <a:gd name="T62" fmla="*/ 91615 w 29"/>
                <a:gd name="T63" fmla="*/ 847 h 33"/>
                <a:gd name="T64" fmla="*/ 83307 w 29"/>
                <a:gd name="T65" fmla="*/ 873 h 33"/>
                <a:gd name="T66" fmla="*/ 83307 w 29"/>
                <a:gd name="T67" fmla="*/ 1129 h 33"/>
                <a:gd name="T68" fmla="*/ 75884 w 29"/>
                <a:gd name="T69" fmla="*/ 1287 h 33"/>
                <a:gd name="T70" fmla="*/ 75884 w 29"/>
                <a:gd name="T71" fmla="*/ 1287 h 33"/>
                <a:gd name="T72" fmla="*/ 65118 w 29"/>
                <a:gd name="T73" fmla="*/ 1401 h 33"/>
                <a:gd name="T74" fmla="*/ 65118 w 29"/>
                <a:gd name="T75" fmla="*/ 1552 h 33"/>
                <a:gd name="T76" fmla="*/ 57251 w 29"/>
                <a:gd name="T77" fmla="*/ 1799 h 33"/>
                <a:gd name="T78" fmla="*/ 38539 w 29"/>
                <a:gd name="T79" fmla="*/ 2069 h 33"/>
                <a:gd name="T80" fmla="*/ 38539 w 29"/>
                <a:gd name="T81" fmla="*/ 2069 h 33"/>
                <a:gd name="T82" fmla="*/ 26580 w 29"/>
                <a:gd name="T83" fmla="*/ 2399 h 33"/>
                <a:gd name="T84" fmla="*/ 26580 w 29"/>
                <a:gd name="T85" fmla="*/ 2399 h 33"/>
                <a:gd name="T86" fmla="*/ 26580 w 29"/>
                <a:gd name="T87" fmla="*/ 2645 h 33"/>
                <a:gd name="T88" fmla="*/ 18191 w 29"/>
                <a:gd name="T89" fmla="*/ 2645 h 33"/>
                <a:gd name="T90" fmla="*/ 7791 w 29"/>
                <a:gd name="T91" fmla="*/ 2676 h 33"/>
                <a:gd name="T92" fmla="*/ 7791 w 29"/>
                <a:gd name="T93" fmla="*/ 2917 h 33"/>
                <a:gd name="T94" fmla="*/ 0 w 29"/>
                <a:gd name="T95" fmla="*/ 2917 h 33"/>
                <a:gd name="T96" fmla="*/ 0 w 29"/>
                <a:gd name="T97" fmla="*/ 2996 h 33"/>
                <a:gd name="T98" fmla="*/ 7791 w 29"/>
                <a:gd name="T99" fmla="*/ 2917 h 33"/>
                <a:gd name="T100" fmla="*/ 7791 w 29"/>
                <a:gd name="T101" fmla="*/ 3321 h 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9"/>
                <a:gd name="T154" fmla="*/ 0 h 33"/>
                <a:gd name="T155" fmla="*/ 29 w 29"/>
                <a:gd name="T156" fmla="*/ 33 h 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9" h="33">
                  <a:moveTo>
                    <a:pt x="2" y="33"/>
                  </a:moveTo>
                  <a:lnTo>
                    <a:pt x="4" y="31"/>
                  </a:lnTo>
                  <a:lnTo>
                    <a:pt x="4" y="29"/>
                  </a:lnTo>
                  <a:lnTo>
                    <a:pt x="6" y="29"/>
                  </a:lnTo>
                  <a:lnTo>
                    <a:pt x="6" y="28"/>
                  </a:lnTo>
                  <a:lnTo>
                    <a:pt x="6" y="26"/>
                  </a:lnTo>
                  <a:lnTo>
                    <a:pt x="8" y="26"/>
                  </a:lnTo>
                  <a:lnTo>
                    <a:pt x="12" y="23"/>
                  </a:lnTo>
                  <a:lnTo>
                    <a:pt x="12" y="21"/>
                  </a:lnTo>
                  <a:lnTo>
                    <a:pt x="16" y="20"/>
                  </a:lnTo>
                  <a:lnTo>
                    <a:pt x="16" y="18"/>
                  </a:lnTo>
                  <a:lnTo>
                    <a:pt x="18" y="17"/>
                  </a:lnTo>
                  <a:lnTo>
                    <a:pt x="19" y="15"/>
                  </a:lnTo>
                  <a:lnTo>
                    <a:pt x="22" y="13"/>
                  </a:lnTo>
                  <a:lnTo>
                    <a:pt x="23" y="12"/>
                  </a:lnTo>
                  <a:lnTo>
                    <a:pt x="23" y="10"/>
                  </a:lnTo>
                  <a:lnTo>
                    <a:pt x="23" y="8"/>
                  </a:lnTo>
                  <a:lnTo>
                    <a:pt x="25" y="7"/>
                  </a:lnTo>
                  <a:lnTo>
                    <a:pt x="25" y="5"/>
                  </a:lnTo>
                  <a:lnTo>
                    <a:pt x="26" y="3"/>
                  </a:lnTo>
                  <a:lnTo>
                    <a:pt x="27" y="3"/>
                  </a:lnTo>
                  <a:lnTo>
                    <a:pt x="29" y="3"/>
                  </a:lnTo>
                  <a:lnTo>
                    <a:pt x="26" y="1"/>
                  </a:lnTo>
                  <a:lnTo>
                    <a:pt x="28" y="0"/>
                  </a:lnTo>
                  <a:lnTo>
                    <a:pt x="24" y="1"/>
                  </a:lnTo>
                  <a:lnTo>
                    <a:pt x="24" y="3"/>
                  </a:lnTo>
                  <a:lnTo>
                    <a:pt x="22" y="4"/>
                  </a:lnTo>
                  <a:lnTo>
                    <a:pt x="21" y="8"/>
                  </a:lnTo>
                  <a:lnTo>
                    <a:pt x="19" y="9"/>
                  </a:lnTo>
                  <a:lnTo>
                    <a:pt x="19" y="11"/>
                  </a:lnTo>
                  <a:lnTo>
                    <a:pt x="17" y="13"/>
                  </a:lnTo>
                  <a:lnTo>
                    <a:pt x="15" y="14"/>
                  </a:lnTo>
                  <a:lnTo>
                    <a:pt x="15" y="16"/>
                  </a:lnTo>
                  <a:lnTo>
                    <a:pt x="13" y="18"/>
                  </a:lnTo>
                  <a:lnTo>
                    <a:pt x="9" y="21"/>
                  </a:lnTo>
                  <a:lnTo>
                    <a:pt x="6" y="24"/>
                  </a:lnTo>
                  <a:lnTo>
                    <a:pt x="6" y="26"/>
                  </a:lnTo>
                  <a:lnTo>
                    <a:pt x="4" y="26"/>
                  </a:lnTo>
                  <a:lnTo>
                    <a:pt x="2" y="27"/>
                  </a:lnTo>
                  <a:lnTo>
                    <a:pt x="2" y="29"/>
                  </a:lnTo>
                  <a:lnTo>
                    <a:pt x="0" y="29"/>
                  </a:lnTo>
                  <a:lnTo>
                    <a:pt x="0" y="30"/>
                  </a:lnTo>
                  <a:lnTo>
                    <a:pt x="2" y="29"/>
                  </a:lnTo>
                  <a:lnTo>
                    <a:pt x="2" y="3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73">
              <a:extLst>
                <a:ext uri="{FF2B5EF4-FFF2-40B4-BE49-F238E27FC236}">
                  <a16:creationId xmlns:a16="http://schemas.microsoft.com/office/drawing/2014/main" id="{8910FB59-4593-4573-9BE0-75BA8D8FF270}"/>
                </a:ext>
              </a:extLst>
            </p:cNvPr>
            <p:cNvSpPr>
              <a:spLocks/>
            </p:cNvSpPr>
            <p:nvPr/>
          </p:nvSpPr>
          <p:spPr bwMode="auto">
            <a:xfrm>
              <a:off x="1296" y="3088"/>
              <a:ext cx="17" cy="59"/>
            </a:xfrm>
            <a:custGeom>
              <a:avLst/>
              <a:gdLst>
                <a:gd name="T0" fmla="*/ 19938 w 10"/>
                <a:gd name="T1" fmla="*/ 3417 h 45"/>
                <a:gd name="T2" fmla="*/ 33895 w 10"/>
                <a:gd name="T3" fmla="*/ 1652 h 45"/>
                <a:gd name="T4" fmla="*/ 33895 w 10"/>
                <a:gd name="T5" fmla="*/ 1516 h 45"/>
                <a:gd name="T6" fmla="*/ 41521 w 10"/>
                <a:gd name="T7" fmla="*/ 559 h 45"/>
                <a:gd name="T8" fmla="*/ 41521 w 10"/>
                <a:gd name="T9" fmla="*/ 559 h 45"/>
                <a:gd name="T10" fmla="*/ 48419 w 10"/>
                <a:gd name="T11" fmla="*/ 0 h 45"/>
                <a:gd name="T12" fmla="*/ 28482 w 10"/>
                <a:gd name="T13" fmla="*/ 1 h 45"/>
                <a:gd name="T14" fmla="*/ 28482 w 10"/>
                <a:gd name="T15" fmla="*/ 1 h 45"/>
                <a:gd name="T16" fmla="*/ 24424 w 10"/>
                <a:gd name="T17" fmla="*/ 559 h 45"/>
                <a:gd name="T18" fmla="*/ 24424 w 10"/>
                <a:gd name="T19" fmla="*/ 578 h 45"/>
                <a:gd name="T20" fmla="*/ 14367 w 10"/>
                <a:gd name="T21" fmla="*/ 1436 h 45"/>
                <a:gd name="T22" fmla="*/ 14367 w 10"/>
                <a:gd name="T23" fmla="*/ 1652 h 45"/>
                <a:gd name="T24" fmla="*/ 0 w 10"/>
                <a:gd name="T25" fmla="*/ 3391 h 45"/>
                <a:gd name="T26" fmla="*/ 19938 w 10"/>
                <a:gd name="T27" fmla="*/ 3417 h 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45"/>
                <a:gd name="T44" fmla="*/ 10 w 10"/>
                <a:gd name="T45" fmla="*/ 45 h 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45">
                  <a:moveTo>
                    <a:pt x="4" y="45"/>
                  </a:moveTo>
                  <a:lnTo>
                    <a:pt x="7" y="21"/>
                  </a:lnTo>
                  <a:lnTo>
                    <a:pt x="7" y="20"/>
                  </a:lnTo>
                  <a:lnTo>
                    <a:pt x="9" y="7"/>
                  </a:lnTo>
                  <a:lnTo>
                    <a:pt x="10" y="0"/>
                  </a:lnTo>
                  <a:lnTo>
                    <a:pt x="6" y="1"/>
                  </a:lnTo>
                  <a:lnTo>
                    <a:pt x="5" y="7"/>
                  </a:lnTo>
                  <a:lnTo>
                    <a:pt x="5" y="8"/>
                  </a:lnTo>
                  <a:lnTo>
                    <a:pt x="3" y="19"/>
                  </a:lnTo>
                  <a:lnTo>
                    <a:pt x="3" y="21"/>
                  </a:lnTo>
                  <a:lnTo>
                    <a:pt x="0" y="44"/>
                  </a:lnTo>
                  <a:lnTo>
                    <a:pt x="4" y="45"/>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74">
              <a:extLst>
                <a:ext uri="{FF2B5EF4-FFF2-40B4-BE49-F238E27FC236}">
                  <a16:creationId xmlns:a16="http://schemas.microsoft.com/office/drawing/2014/main" id="{9933D2B8-183F-4010-AF98-4710EFDEBA8D}"/>
                </a:ext>
              </a:extLst>
            </p:cNvPr>
            <p:cNvSpPr>
              <a:spLocks/>
            </p:cNvSpPr>
            <p:nvPr/>
          </p:nvSpPr>
          <p:spPr bwMode="auto">
            <a:xfrm>
              <a:off x="1303" y="3021"/>
              <a:ext cx="10" cy="70"/>
            </a:xfrm>
            <a:custGeom>
              <a:avLst/>
              <a:gdLst>
                <a:gd name="T0" fmla="*/ 17075 w 6"/>
                <a:gd name="T1" fmla="*/ 4537 h 53"/>
                <a:gd name="T2" fmla="*/ 21542 w 6"/>
                <a:gd name="T3" fmla="*/ 4308 h 53"/>
                <a:gd name="T4" fmla="*/ 15175 w 6"/>
                <a:gd name="T5" fmla="*/ 4238 h 53"/>
                <a:gd name="T6" fmla="*/ 21542 w 6"/>
                <a:gd name="T7" fmla="*/ 3241 h 53"/>
                <a:gd name="T8" fmla="*/ 15175 w 6"/>
                <a:gd name="T9" fmla="*/ 3241 h 53"/>
                <a:gd name="T10" fmla="*/ 15175 w 6"/>
                <a:gd name="T11" fmla="*/ 2910 h 53"/>
                <a:gd name="T12" fmla="*/ 17075 w 6"/>
                <a:gd name="T13" fmla="*/ 2714 h 53"/>
                <a:gd name="T14" fmla="*/ 17075 w 6"/>
                <a:gd name="T15" fmla="*/ 2659 h 53"/>
                <a:gd name="T16" fmla="*/ 17075 w 6"/>
                <a:gd name="T17" fmla="*/ 2454 h 53"/>
                <a:gd name="T18" fmla="*/ 21542 w 6"/>
                <a:gd name="T19" fmla="*/ 2055 h 53"/>
                <a:gd name="T20" fmla="*/ 17075 w 6"/>
                <a:gd name="T21" fmla="*/ 1556 h 53"/>
                <a:gd name="T22" fmla="*/ 21542 w 6"/>
                <a:gd name="T23" fmla="*/ 1065 h 53"/>
                <a:gd name="T24" fmla="*/ 21542 w 6"/>
                <a:gd name="T25" fmla="*/ 956 h 53"/>
                <a:gd name="T26" fmla="*/ 15175 w 6"/>
                <a:gd name="T27" fmla="*/ 799 h 53"/>
                <a:gd name="T28" fmla="*/ 17075 w 6"/>
                <a:gd name="T29" fmla="*/ 199 h 53"/>
                <a:gd name="T30" fmla="*/ 17075 w 6"/>
                <a:gd name="T31" fmla="*/ 263 h 53"/>
                <a:gd name="T32" fmla="*/ 17075 w 6"/>
                <a:gd name="T33" fmla="*/ 0 h 53"/>
                <a:gd name="T34" fmla="*/ 10245 w 6"/>
                <a:gd name="T35" fmla="*/ 1 h 53"/>
                <a:gd name="T36" fmla="*/ 6147 w 6"/>
                <a:gd name="T37" fmla="*/ 724 h 53"/>
                <a:gd name="T38" fmla="*/ 6147 w 6"/>
                <a:gd name="T39" fmla="*/ 806 h 53"/>
                <a:gd name="T40" fmla="*/ 6147 w 6"/>
                <a:gd name="T41" fmla="*/ 1055 h 53"/>
                <a:gd name="T42" fmla="*/ 3688 w 6"/>
                <a:gd name="T43" fmla="*/ 1407 h 53"/>
                <a:gd name="T44" fmla="*/ 6147 w 6"/>
                <a:gd name="T45" fmla="*/ 1969 h 53"/>
                <a:gd name="T46" fmla="*/ 6147 w 6"/>
                <a:gd name="T47" fmla="*/ 2430 h 53"/>
                <a:gd name="T48" fmla="*/ 10245 w 6"/>
                <a:gd name="T49" fmla="*/ 2601 h 53"/>
                <a:gd name="T50" fmla="*/ 10245 w 6"/>
                <a:gd name="T51" fmla="*/ 2714 h 53"/>
                <a:gd name="T52" fmla="*/ 10245 w 6"/>
                <a:gd name="T53" fmla="*/ 2910 h 53"/>
                <a:gd name="T54" fmla="*/ 6147 w 6"/>
                <a:gd name="T55" fmla="*/ 3241 h 53"/>
                <a:gd name="T56" fmla="*/ 6147 w 6"/>
                <a:gd name="T57" fmla="*/ 3241 h 53"/>
                <a:gd name="T58" fmla="*/ 0 w 6"/>
                <a:gd name="T59" fmla="*/ 4281 h 53"/>
                <a:gd name="T60" fmla="*/ 6147 w 6"/>
                <a:gd name="T61" fmla="*/ 4465 h 53"/>
                <a:gd name="T62" fmla="*/ 6147 w 6"/>
                <a:gd name="T63" fmla="*/ 4465 h 53"/>
                <a:gd name="T64" fmla="*/ 17075 w 6"/>
                <a:gd name="T65" fmla="*/ 4537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
                <a:gd name="T100" fmla="*/ 0 h 53"/>
                <a:gd name="T101" fmla="*/ 6 w 6"/>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 h="53">
                  <a:moveTo>
                    <a:pt x="5" y="53"/>
                  </a:moveTo>
                  <a:lnTo>
                    <a:pt x="6" y="51"/>
                  </a:lnTo>
                  <a:lnTo>
                    <a:pt x="4" y="49"/>
                  </a:lnTo>
                  <a:lnTo>
                    <a:pt x="6" y="38"/>
                  </a:lnTo>
                  <a:lnTo>
                    <a:pt x="4" y="38"/>
                  </a:lnTo>
                  <a:lnTo>
                    <a:pt x="4" y="34"/>
                  </a:lnTo>
                  <a:lnTo>
                    <a:pt x="5" y="32"/>
                  </a:lnTo>
                  <a:lnTo>
                    <a:pt x="5" y="31"/>
                  </a:lnTo>
                  <a:lnTo>
                    <a:pt x="5" y="29"/>
                  </a:lnTo>
                  <a:lnTo>
                    <a:pt x="6" y="24"/>
                  </a:lnTo>
                  <a:lnTo>
                    <a:pt x="5" y="18"/>
                  </a:lnTo>
                  <a:lnTo>
                    <a:pt x="6" y="13"/>
                  </a:lnTo>
                  <a:lnTo>
                    <a:pt x="6" y="11"/>
                  </a:lnTo>
                  <a:lnTo>
                    <a:pt x="4" y="9"/>
                  </a:lnTo>
                  <a:lnTo>
                    <a:pt x="5" y="2"/>
                  </a:lnTo>
                  <a:lnTo>
                    <a:pt x="5" y="3"/>
                  </a:lnTo>
                  <a:lnTo>
                    <a:pt x="5" y="0"/>
                  </a:lnTo>
                  <a:lnTo>
                    <a:pt x="3" y="1"/>
                  </a:lnTo>
                  <a:lnTo>
                    <a:pt x="2" y="8"/>
                  </a:lnTo>
                  <a:lnTo>
                    <a:pt x="2" y="10"/>
                  </a:lnTo>
                  <a:lnTo>
                    <a:pt x="2" y="12"/>
                  </a:lnTo>
                  <a:lnTo>
                    <a:pt x="1" y="17"/>
                  </a:lnTo>
                  <a:lnTo>
                    <a:pt x="2" y="23"/>
                  </a:lnTo>
                  <a:lnTo>
                    <a:pt x="2" y="28"/>
                  </a:lnTo>
                  <a:lnTo>
                    <a:pt x="3" y="30"/>
                  </a:lnTo>
                  <a:lnTo>
                    <a:pt x="3" y="32"/>
                  </a:lnTo>
                  <a:lnTo>
                    <a:pt x="3" y="34"/>
                  </a:lnTo>
                  <a:lnTo>
                    <a:pt x="2" y="38"/>
                  </a:lnTo>
                  <a:lnTo>
                    <a:pt x="0" y="50"/>
                  </a:lnTo>
                  <a:lnTo>
                    <a:pt x="2" y="52"/>
                  </a:lnTo>
                  <a:lnTo>
                    <a:pt x="5" y="5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75">
              <a:extLst>
                <a:ext uri="{FF2B5EF4-FFF2-40B4-BE49-F238E27FC236}">
                  <a16:creationId xmlns:a16="http://schemas.microsoft.com/office/drawing/2014/main" id="{50326947-9FA6-4A53-9C28-69785B7ABDD2}"/>
                </a:ext>
              </a:extLst>
            </p:cNvPr>
            <p:cNvSpPr>
              <a:spLocks/>
            </p:cNvSpPr>
            <p:nvPr/>
          </p:nvSpPr>
          <p:spPr bwMode="auto">
            <a:xfrm>
              <a:off x="1252" y="2482"/>
              <a:ext cx="59" cy="542"/>
            </a:xfrm>
            <a:custGeom>
              <a:avLst/>
              <a:gdLst>
                <a:gd name="T0" fmla="*/ 148410 w 35"/>
                <a:gd name="T1" fmla="*/ 31940 h 413"/>
                <a:gd name="T2" fmla="*/ 73777 w 35"/>
                <a:gd name="T3" fmla="*/ 13381 h 413"/>
                <a:gd name="T4" fmla="*/ 6831 w 35"/>
                <a:gd name="T5" fmla="*/ 2656 h 413"/>
                <a:gd name="T6" fmla="*/ 6831 w 35"/>
                <a:gd name="T7" fmla="*/ 2656 h 413"/>
                <a:gd name="T8" fmla="*/ 98385 w 35"/>
                <a:gd name="T9" fmla="*/ 189 h 413"/>
                <a:gd name="T10" fmla="*/ 88040 w 35"/>
                <a:gd name="T11" fmla="*/ 0 h 413"/>
                <a:gd name="T12" fmla="*/ 0 w 35"/>
                <a:gd name="T13" fmla="*/ 2505 h 413"/>
                <a:gd name="T14" fmla="*/ 59268 w 35"/>
                <a:gd name="T15" fmla="*/ 13351 h 413"/>
                <a:gd name="T16" fmla="*/ 139945 w 35"/>
                <a:gd name="T17" fmla="*/ 31914 h 413"/>
                <a:gd name="T18" fmla="*/ 148410 w 35"/>
                <a:gd name="T19" fmla="*/ 31940 h 4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413"/>
                <a:gd name="T32" fmla="*/ 35 w 35"/>
                <a:gd name="T33" fmla="*/ 413 h 4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413">
                  <a:moveTo>
                    <a:pt x="35" y="413"/>
                  </a:moveTo>
                  <a:lnTo>
                    <a:pt x="17" y="173"/>
                  </a:lnTo>
                  <a:lnTo>
                    <a:pt x="2" y="34"/>
                  </a:lnTo>
                  <a:lnTo>
                    <a:pt x="23" y="2"/>
                  </a:lnTo>
                  <a:lnTo>
                    <a:pt x="21" y="0"/>
                  </a:lnTo>
                  <a:lnTo>
                    <a:pt x="0" y="33"/>
                  </a:lnTo>
                  <a:lnTo>
                    <a:pt x="14" y="172"/>
                  </a:lnTo>
                  <a:lnTo>
                    <a:pt x="33" y="412"/>
                  </a:lnTo>
                  <a:lnTo>
                    <a:pt x="35" y="413"/>
                  </a:lnTo>
                  <a:close/>
                </a:path>
              </a:pathLst>
            </a:custGeom>
            <a:solidFill>
              <a:srgbClr val="FD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3" name="Picture 26" descr="f37f53d9bf63">
            <a:extLst>
              <a:ext uri="{FF2B5EF4-FFF2-40B4-BE49-F238E27FC236}">
                <a16:creationId xmlns:a16="http://schemas.microsoft.com/office/drawing/2014/main" id="{70E74A4A-FC8E-45F6-B36E-2C08D036C0F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65243" y="47244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6" descr="f37f53d9bf63">
            <a:extLst>
              <a:ext uri="{FF2B5EF4-FFF2-40B4-BE49-F238E27FC236}">
                <a16:creationId xmlns:a16="http://schemas.microsoft.com/office/drawing/2014/main" id="{208C14FB-5C5A-42F0-8B35-403FC064288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65243" y="24384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6" descr="f37f53d9bf63">
            <a:extLst>
              <a:ext uri="{FF2B5EF4-FFF2-40B4-BE49-F238E27FC236}">
                <a16:creationId xmlns:a16="http://schemas.microsoft.com/office/drawing/2014/main" id="{6D27629F-3CCD-4024-B76E-11140EB4F76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65243" y="4572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3">
            <a:extLst>
              <a:ext uri="{FF2B5EF4-FFF2-40B4-BE49-F238E27FC236}">
                <a16:creationId xmlns:a16="http://schemas.microsoft.com/office/drawing/2014/main" id="{468A1086-F237-4B7B-B03C-427666997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443" y="4171950"/>
            <a:ext cx="37338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4">
            <a:extLst>
              <a:ext uri="{FF2B5EF4-FFF2-40B4-BE49-F238E27FC236}">
                <a16:creationId xmlns:a16="http://schemas.microsoft.com/office/drawing/2014/main" id="{76A587F2-651C-4A9A-90C7-F8643341B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043" y="4191000"/>
            <a:ext cx="38195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5">
            <a:extLst>
              <a:ext uri="{FF2B5EF4-FFF2-40B4-BE49-F238E27FC236}">
                <a16:creationId xmlns:a16="http://schemas.microsoft.com/office/drawing/2014/main" id="{64EF54C4-73B9-45EF-8809-F4800FA230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243" y="5391150"/>
            <a:ext cx="7543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6">
            <a:extLst>
              <a:ext uri="{FF2B5EF4-FFF2-40B4-BE49-F238E27FC236}">
                <a16:creationId xmlns:a16="http://schemas.microsoft.com/office/drawing/2014/main" id="{B528E245-47FB-4C7F-A3C8-3AECDBF4CE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4443" y="3124200"/>
            <a:ext cx="2514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7">
            <a:extLst>
              <a:ext uri="{FF2B5EF4-FFF2-40B4-BE49-F238E27FC236}">
                <a16:creationId xmlns:a16="http://schemas.microsoft.com/office/drawing/2014/main" id="{C7C37CF7-01CD-4576-9274-C8F5D04E1F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2843" y="2971800"/>
            <a:ext cx="5105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AutoShape 78">
            <a:extLst>
              <a:ext uri="{FF2B5EF4-FFF2-40B4-BE49-F238E27FC236}">
                <a16:creationId xmlns:a16="http://schemas.microsoft.com/office/drawing/2014/main" id="{1D5A7C4C-3E6E-4457-9A4E-8EE33D889513}"/>
              </a:ext>
            </a:extLst>
          </p:cNvPr>
          <p:cNvSpPr>
            <a:spLocks noChangeArrowheads="1"/>
          </p:cNvSpPr>
          <p:nvPr/>
        </p:nvSpPr>
        <p:spPr bwMode="auto">
          <a:xfrm>
            <a:off x="2017643" y="-76200"/>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u="sng">
                <a:solidFill>
                  <a:srgbClr val="FF3300"/>
                </a:solidFill>
                <a:latin typeface="Arial" panose="020B0604020202020204" pitchFamily="34" charset="0"/>
              </a:rPr>
              <a:t>Tiết 4</a:t>
            </a:r>
            <a:r>
              <a:rPr lang="en-US" altLang="en-US" sz="2400" b="1">
                <a:solidFill>
                  <a:srgbClr val="FF3300"/>
                </a:solidFill>
                <a:latin typeface="Arial" panose="020B0604020202020204" pitchFamily="34" charset="0"/>
              </a:rPr>
              <a:t>: 	Học hát: Lí cây đa</a:t>
            </a:r>
            <a:br>
              <a:rPr lang="en-US" altLang="en-US" sz="2400" b="1">
                <a:solidFill>
                  <a:srgbClr val="FF3300"/>
                </a:solidFill>
                <a:latin typeface="Arial" panose="020B0604020202020204" pitchFamily="34" charset="0"/>
              </a:rPr>
            </a:br>
            <a:r>
              <a:rPr lang="en-US" altLang="en-US" sz="2400" b="1">
                <a:solidFill>
                  <a:srgbClr val="FF3300"/>
                </a:solidFill>
                <a:latin typeface="Arial" panose="020B0604020202020204" pitchFamily="34" charset="0"/>
              </a:rPr>
              <a:t>		Bài đọc thêm: Hội Lim</a:t>
            </a:r>
          </a:p>
        </p:txBody>
      </p:sp>
    </p:spTree>
    <p:extLst>
      <p:ext uri="{BB962C8B-B14F-4D97-AF65-F5344CB8AC3E}">
        <p14:creationId xmlns:p14="http://schemas.microsoft.com/office/powerpoint/2010/main" val="313111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amond(in)">
                                      <p:cBhvr>
                                        <p:cTn id="7" dur="2000"/>
                                        <p:tgtEl>
                                          <p:spTgt spid="76"/>
                                        </p:tgtEl>
                                      </p:cBhvr>
                                    </p:animEffect>
                                  </p:childTnLst>
                                </p:cTn>
                              </p:par>
                              <p:par>
                                <p:cTn id="8" presetID="8" presetClass="entr" presetSubtype="16"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diamond(in)">
                                      <p:cBhvr>
                                        <p:cTn id="10" dur="2000"/>
                                        <p:tgtEl>
                                          <p:spTgt spid="77"/>
                                        </p:tgtEl>
                                      </p:cBhvr>
                                    </p:animEffect>
                                  </p:childTnLst>
                                </p:cTn>
                              </p:par>
                              <p:par>
                                <p:cTn id="11" presetID="8" presetClass="entr" presetSubtype="16"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diamond(in)">
                                      <p:cBhvr>
                                        <p:cTn id="13" dur="2000"/>
                                        <p:tgtEl>
                                          <p:spTgt spid="78"/>
                                        </p:tgtEl>
                                      </p:cBhvr>
                                    </p:animEffect>
                                  </p:childTnLst>
                                </p:cTn>
                              </p:par>
                              <p:par>
                                <p:cTn id="14" presetID="23" presetClass="entr" presetSubtype="16" fill="hold" nodeType="with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500" fill="hold"/>
                                        <p:tgtEl>
                                          <p:spTgt spid="79"/>
                                        </p:tgtEl>
                                        <p:attrNameLst>
                                          <p:attrName>ppt_w</p:attrName>
                                        </p:attrNameLst>
                                      </p:cBhvr>
                                      <p:tavLst>
                                        <p:tav tm="0">
                                          <p:val>
                                            <p:fltVal val="0"/>
                                          </p:val>
                                        </p:tav>
                                        <p:tav tm="100000">
                                          <p:val>
                                            <p:strVal val="#ppt_w"/>
                                          </p:val>
                                        </p:tav>
                                      </p:tavLst>
                                    </p:anim>
                                    <p:anim calcmode="lin" valueType="num">
                                      <p:cBhvr>
                                        <p:cTn id="17" dur="500" fill="hold"/>
                                        <p:tgtEl>
                                          <p:spTgt spid="79"/>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80"/>
                                        </p:tgtEl>
                                        <p:attrNameLst>
                                          <p:attrName>style.visibility</p:attrName>
                                        </p:attrNameLst>
                                      </p:cBhvr>
                                      <p:to>
                                        <p:strVal val="visible"/>
                                      </p:to>
                                    </p:set>
                                    <p:anim calcmode="lin" valueType="num">
                                      <p:cBhvr>
                                        <p:cTn id="20" dur="500" fill="hold"/>
                                        <p:tgtEl>
                                          <p:spTgt spid="80"/>
                                        </p:tgtEl>
                                        <p:attrNameLst>
                                          <p:attrName>ppt_w</p:attrName>
                                        </p:attrNameLst>
                                      </p:cBhvr>
                                      <p:tavLst>
                                        <p:tav tm="0">
                                          <p:val>
                                            <p:fltVal val="0"/>
                                          </p:val>
                                        </p:tav>
                                        <p:tav tm="100000">
                                          <p:val>
                                            <p:strVal val="#ppt_w"/>
                                          </p:val>
                                        </p:tav>
                                      </p:tavLst>
                                    </p:anim>
                                    <p:anim calcmode="lin" valueType="num">
                                      <p:cBhvr>
                                        <p:cTn id="21" dur="500" fill="hold"/>
                                        <p:tgtEl>
                                          <p:spTgt spid="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í CÂY ĐA - ÂM NHẠC LỚP 7 - KARAOKE - BEAT">
            <a:hlinkClick r:id="" action="ppaction://media"/>
            <a:extLst>
              <a:ext uri="{FF2B5EF4-FFF2-40B4-BE49-F238E27FC236}">
                <a16:creationId xmlns:a16="http://schemas.microsoft.com/office/drawing/2014/main" id="{4F4F8AF7-BC12-4F5D-B762-53EE132109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2088" y="265043"/>
            <a:ext cx="9462503" cy="5910470"/>
          </a:xfrm>
          <a:prstGeom prst="rect">
            <a:avLst/>
          </a:prstGeom>
        </p:spPr>
      </p:pic>
    </p:spTree>
    <p:extLst>
      <p:ext uri="{BB962C8B-B14F-4D97-AF65-F5344CB8AC3E}">
        <p14:creationId xmlns:p14="http://schemas.microsoft.com/office/powerpoint/2010/main" val="425537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8618" y="927462"/>
            <a:ext cx="7863840" cy="1813573"/>
          </a:xfrm>
          <a:prstGeom prst="rect">
            <a:avLst/>
          </a:prstGeom>
          <a:noFill/>
        </p:spPr>
        <p:txBody>
          <a:bodyPr wrap="square" rtlCol="0">
            <a:spAutoFit/>
          </a:bodyPr>
          <a:lstStyle/>
          <a:p>
            <a:pPr algn="ctr">
              <a:lnSpc>
                <a:spcPct val="120000"/>
              </a:lnSpc>
              <a:spcAft>
                <a:spcPts val="0"/>
              </a:spcAft>
              <a:tabLst>
                <a:tab pos="1371600" algn="l"/>
                <a:tab pos="2047875" algn="l"/>
                <a:tab pos="2085975" algn="l"/>
              </a:tabLst>
            </a:pPr>
            <a:r>
              <a:rPr lang="en-US" sz="3200" b="1" dirty="0" err="1">
                <a:solidFill>
                  <a:srgbClr val="FF0000"/>
                </a:solidFill>
                <a:latin typeface="Times New Roman" panose="02020603050405020304" pitchFamily="18" charset="0"/>
                <a:ea typeface="Times New Roman" panose="02020603050405020304" pitchFamily="18" charset="0"/>
              </a:rPr>
              <a:t>Tiết</a:t>
            </a:r>
            <a:r>
              <a:rPr lang="en-US" sz="3200" b="1" dirty="0">
                <a:solidFill>
                  <a:srgbClr val="FF0000"/>
                </a:solidFill>
                <a:latin typeface="Times New Roman" panose="02020603050405020304" pitchFamily="18" charset="0"/>
                <a:ea typeface="Times New Roman" panose="02020603050405020304" pitchFamily="18" charset="0"/>
              </a:rPr>
              <a:t> 4:</a:t>
            </a:r>
            <a:endParaRPr lang="en-US" sz="3200" dirty="0">
              <a:solidFill>
                <a:srgbClr val="FF0000"/>
              </a:solidFill>
              <a:latin typeface="Times New Roman" panose="02020603050405020304" pitchFamily="18" charset="0"/>
              <a:ea typeface="Times New Roman" panose="02020603050405020304" pitchFamily="18" charset="0"/>
            </a:endParaRPr>
          </a:p>
          <a:p>
            <a:pPr marL="457200" indent="-457200" algn="ctr">
              <a:lnSpc>
                <a:spcPct val="120000"/>
              </a:lnSpc>
              <a:spcAft>
                <a:spcPts val="0"/>
              </a:spcAft>
              <a:buFontTx/>
              <a:buChar char="-"/>
              <a:tabLst>
                <a:tab pos="1371600" algn="l"/>
                <a:tab pos="2047875" algn="l"/>
                <a:tab pos="2085975" algn="l"/>
              </a:tabLst>
            </a:pPr>
            <a:r>
              <a:rPr lang="en-US" sz="3200" b="1" dirty="0" err="1">
                <a:solidFill>
                  <a:srgbClr val="FF0000"/>
                </a:solidFill>
                <a:latin typeface="Times New Roman" panose="02020603050405020304" pitchFamily="18" charset="0"/>
                <a:ea typeface="Times New Roman" panose="02020603050405020304" pitchFamily="18" charset="0"/>
              </a:rPr>
              <a:t>Học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Lí</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đa</a:t>
            </a:r>
            <a:endParaRPr lang="en-US" sz="3200" b="1" dirty="0">
              <a:solidFill>
                <a:srgbClr val="FF0000"/>
              </a:solidFill>
              <a:latin typeface="Times New Roman" panose="02020603050405020304" pitchFamily="18" charset="0"/>
              <a:ea typeface="Times New Roman" panose="02020603050405020304" pitchFamily="18" charset="0"/>
            </a:endParaRPr>
          </a:p>
          <a:p>
            <a:pPr marL="457200" indent="-457200" algn="ctr">
              <a:lnSpc>
                <a:spcPct val="120000"/>
              </a:lnSpc>
              <a:spcAft>
                <a:spcPts val="0"/>
              </a:spcAft>
              <a:buFontTx/>
              <a:buChar char="-"/>
              <a:tabLst>
                <a:tab pos="1371600" algn="l"/>
                <a:tab pos="2047875" algn="l"/>
                <a:tab pos="2085975" algn="l"/>
              </a:tabLst>
            </a:pP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Bài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đọc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thêm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Hội</a:t>
            </a:r>
            <a:r>
              <a:rPr lang="en-US" sz="3200" b="1" dirty="0">
                <a:solidFill>
                  <a:srgbClr val="FF0000"/>
                </a:solidFill>
                <a:latin typeface="Times New Roman" panose="02020603050405020304" pitchFamily="18" charset="0"/>
                <a:ea typeface="Times New Roman" panose="02020603050405020304" pitchFamily="18" charset="0"/>
              </a:rPr>
              <a:t> Lim</a:t>
            </a:r>
            <a:endParaRPr lang="en-US" sz="3200" dirty="0">
              <a:solidFill>
                <a:srgbClr val="FF0000"/>
              </a:solidFill>
              <a:latin typeface="Times New Roman" panose="02020603050405020304" pitchFamily="18" charset="0"/>
              <a:ea typeface="Times New Roman" panose="02020603050405020304" pitchFamily="18" charset="0"/>
            </a:endParaRPr>
          </a:p>
        </p:txBody>
      </p:sp>
      <p:pic>
        <p:nvPicPr>
          <p:cNvPr id="3" name="Picture 2" descr="images (4)">
            <a:extLst>
              <a:ext uri="{FF2B5EF4-FFF2-40B4-BE49-F238E27FC236}">
                <a16:creationId xmlns:a16="http://schemas.microsoft.com/office/drawing/2014/main" id="{3F55E6A0-A80C-4BB6-AD7C-AD86A8924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60006">
            <a:off x="4575398" y="3392665"/>
            <a:ext cx="1981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00CAE6B-5036-4782-9EA8-E413224F234A}"/>
              </a:ext>
            </a:extLst>
          </p:cNvPr>
          <p:cNvSpPr txBox="1">
            <a:spLocks noChangeArrowheads="1"/>
          </p:cNvSpPr>
          <p:nvPr/>
        </p:nvSpPr>
        <p:spPr>
          <a:xfrm>
            <a:off x="1828800" y="1581013"/>
            <a:ext cx="8772939" cy="5341937"/>
          </a:xfrm>
          <a:prstGeom prst="rect">
            <a:avLst/>
          </a:prstGeom>
          <a:solidFill>
            <a:srgbClr val="C8D6D6"/>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3200" b="1" dirty="0" err="1">
                <a:solidFill>
                  <a:srgbClr val="0000FF"/>
                </a:solidFill>
                <a:latin typeface="Times New Roman" panose="02020603050405020304" pitchFamily="18" charset="0"/>
              </a:rPr>
              <a:t>Chẻ</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tre</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đan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nón</a:t>
            </a:r>
            <a:r>
              <a:rPr lang="en-US" altLang="en-US" sz="3200" b="1" dirty="0">
                <a:solidFill>
                  <a:srgbClr val="0000FF"/>
                </a:solidFill>
                <a:latin typeface="Times New Roman" panose="02020603050405020304" pitchFamily="18" charset="0"/>
              </a:rPr>
              <a:t> kia </a:t>
            </a:r>
            <a:r>
              <a:rPr lang="en-US" altLang="en-US" sz="3200" b="1" dirty="0" err="1">
                <a:solidFill>
                  <a:srgbClr val="0000FF"/>
                </a:solidFill>
                <a:latin typeface="Times New Roman" panose="02020603050405020304" pitchFamily="18" charset="0"/>
              </a:rPr>
              <a:t>nón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 3 </a:t>
            </a:r>
            <a:r>
              <a:rPr lang="en-US" altLang="en-US" sz="3200" b="1" dirty="0" err="1">
                <a:solidFill>
                  <a:srgbClr val="0000FF"/>
                </a:solidFill>
                <a:latin typeface="Times New Roman" panose="02020603050405020304" pitchFamily="18" charset="0"/>
              </a:rPr>
              <a:t>tầm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lí</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 3 </a:t>
            </a:r>
            <a:r>
              <a:rPr lang="en-US" altLang="en-US" sz="3200" b="1" dirty="0" err="1">
                <a:solidFill>
                  <a:srgbClr val="0000FF"/>
                </a:solidFill>
                <a:latin typeface="Times New Roman" panose="02020603050405020304" pitchFamily="18" charset="0"/>
              </a:rPr>
              <a:t>tầm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lới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 3 </a:t>
            </a:r>
            <a:r>
              <a:rPr lang="en-US" altLang="en-US" sz="3200" b="1" dirty="0" err="1">
                <a:solidFill>
                  <a:srgbClr val="0000FF"/>
                </a:solidFill>
                <a:latin typeface="Times New Roman" panose="02020603050405020304" pitchFamily="18" charset="0"/>
              </a:rPr>
              <a:t>tầm</a:t>
            </a:r>
            <a:r>
              <a:rPr lang="en-US" altLang="en-US" sz="3200" b="1" dirty="0">
                <a:solidFill>
                  <a:srgbClr val="0000FF"/>
                </a:solidFill>
                <a:latin typeface="Times New Roman" panose="02020603050405020304" pitchFamily="18" charset="0"/>
              </a:rPr>
              <a:t>. Ai </a:t>
            </a:r>
            <a:r>
              <a:rPr lang="en-US" altLang="en-US" sz="3200" b="1" dirty="0" err="1">
                <a:solidFill>
                  <a:srgbClr val="0000FF"/>
                </a:solidFill>
                <a:latin typeface="Times New Roman" panose="02020603050405020304" pitchFamily="18" charset="0"/>
              </a:rPr>
              <a:t>xuôi</a:t>
            </a:r>
            <a:r>
              <a:rPr lang="en-US" altLang="en-US" sz="3200" b="1" dirty="0">
                <a:solidFill>
                  <a:srgbClr val="0000FF"/>
                </a:solidFill>
                <a:latin typeface="Times New Roman" panose="02020603050405020304" pitchFamily="18" charset="0"/>
              </a:rPr>
              <a:t> a </a:t>
            </a:r>
            <a:r>
              <a:rPr lang="en-US" altLang="en-US" sz="3200" b="1" dirty="0" err="1">
                <a:solidFill>
                  <a:srgbClr val="0000FF"/>
                </a:solidFill>
                <a:latin typeface="Times New Roman" panose="02020603050405020304" pitchFamily="18" charset="0"/>
              </a:rPr>
              <a:t>tình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tính</a:t>
            </a:r>
            <a:r>
              <a:rPr lang="en-US" altLang="en-US" sz="3200" b="1" dirty="0">
                <a:solidFill>
                  <a:srgbClr val="0000FF"/>
                </a:solidFill>
                <a:latin typeface="Times New Roman" panose="02020603050405020304" pitchFamily="18" charset="0"/>
              </a:rPr>
              <a:t> tang </a:t>
            </a:r>
            <a:r>
              <a:rPr lang="en-US" altLang="en-US" sz="3200" b="1" dirty="0" err="1">
                <a:solidFill>
                  <a:srgbClr val="0000FF"/>
                </a:solidFill>
                <a:latin typeface="Times New Roman" panose="02020603050405020304" pitchFamily="18" charset="0"/>
              </a:rPr>
              <a:t>tình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cô</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mình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đội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xem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hội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đêm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trăng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lí</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 </a:t>
            </a:r>
            <a:r>
              <a:rPr lang="en-US" altLang="en-US" sz="3200" b="1" dirty="0" err="1">
                <a:solidFill>
                  <a:srgbClr val="0000FF"/>
                </a:solidFill>
                <a:latin typeface="Times New Roman" panose="02020603050405020304" pitchFamily="18" charset="0"/>
              </a:rPr>
              <a:t>tháng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giêng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lới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 </a:t>
            </a:r>
            <a:r>
              <a:rPr lang="en-US" altLang="en-US" sz="3200" b="1" dirty="0" err="1">
                <a:solidFill>
                  <a:srgbClr val="0000FF"/>
                </a:solidFill>
                <a:latin typeface="Times New Roman" panose="02020603050405020304" pitchFamily="18" charset="0"/>
              </a:rPr>
              <a:t>tháng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giêng</a:t>
            </a:r>
            <a:r>
              <a:rPr lang="en-US" altLang="en-US" sz="3200" b="1" dirty="0">
                <a:solidFill>
                  <a:srgbClr val="0000FF"/>
                </a:solidFill>
                <a:latin typeface="Times New Roman" panose="02020603050405020304" pitchFamily="18" charset="0"/>
              </a:rPr>
              <a:t>. </a:t>
            </a:r>
          </a:p>
          <a:p>
            <a:r>
              <a:rPr lang="en-US" altLang="en-US" sz="3200" b="1" dirty="0" err="1">
                <a:solidFill>
                  <a:srgbClr val="0000FF"/>
                </a:solidFill>
                <a:latin typeface="Times New Roman" panose="02020603050405020304" pitchFamily="18" charset="0"/>
              </a:rPr>
              <a:t>Vải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nâu</a:t>
            </a:r>
            <a:r>
              <a:rPr lang="en-US" altLang="en-US" sz="3200" b="1" dirty="0">
                <a:solidFill>
                  <a:srgbClr val="0000FF"/>
                </a:solidFill>
                <a:latin typeface="Times New Roman" panose="02020603050405020304" pitchFamily="18" charset="0"/>
              </a:rPr>
              <a:t> may </a:t>
            </a:r>
            <a:r>
              <a:rPr lang="en-US" altLang="en-US" sz="3200" b="1" dirty="0" err="1">
                <a:solidFill>
                  <a:srgbClr val="0000FF"/>
                </a:solidFill>
                <a:latin typeface="Times New Roman" panose="02020603050405020304" pitchFamily="18" charset="0"/>
              </a:rPr>
              <a:t>áo</a:t>
            </a:r>
            <a:r>
              <a:rPr lang="en-US" altLang="en-US" sz="3200" b="1" dirty="0">
                <a:solidFill>
                  <a:srgbClr val="0000FF"/>
                </a:solidFill>
                <a:latin typeface="Times New Roman" panose="02020603050405020304" pitchFamily="18" charset="0"/>
              </a:rPr>
              <a:t> kia </a:t>
            </a:r>
            <a:r>
              <a:rPr lang="en-US" altLang="en-US" sz="3200" b="1" dirty="0" err="1">
                <a:solidFill>
                  <a:srgbClr val="0000FF"/>
                </a:solidFill>
                <a:latin typeface="Times New Roman" panose="02020603050405020304" pitchFamily="18" charset="0"/>
              </a:rPr>
              <a:t>áo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viền</a:t>
            </a:r>
            <a:r>
              <a:rPr lang="en-US" altLang="en-US" sz="3200" b="1" dirty="0">
                <a:solidFill>
                  <a:srgbClr val="0000FF"/>
                </a:solidFill>
                <a:latin typeface="Times New Roman" panose="02020603050405020304" pitchFamily="18" charset="0"/>
              </a:rPr>
              <a:t> 5 </a:t>
            </a:r>
            <a:r>
              <a:rPr lang="en-US" altLang="en-US" sz="3200" b="1" dirty="0" err="1">
                <a:solidFill>
                  <a:srgbClr val="0000FF"/>
                </a:solidFill>
                <a:latin typeface="Times New Roman" panose="02020603050405020304" pitchFamily="18" charset="0"/>
              </a:rPr>
              <a:t>tà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lí</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viền</a:t>
            </a:r>
            <a:r>
              <a:rPr lang="en-US" altLang="en-US" sz="3200" b="1" dirty="0">
                <a:solidFill>
                  <a:srgbClr val="0000FF"/>
                </a:solidFill>
                <a:latin typeface="Times New Roman" panose="02020603050405020304" pitchFamily="18" charset="0"/>
              </a:rPr>
              <a:t> 5 </a:t>
            </a:r>
            <a:r>
              <a:rPr lang="en-US" altLang="en-US" sz="3200" b="1" dirty="0" err="1">
                <a:solidFill>
                  <a:srgbClr val="0000FF"/>
                </a:solidFill>
                <a:latin typeface="Times New Roman" panose="02020603050405020304" pitchFamily="18" charset="0"/>
              </a:rPr>
              <a:t>tà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lới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viền</a:t>
            </a:r>
            <a:r>
              <a:rPr lang="en-US" altLang="en-US" sz="3200" b="1" dirty="0">
                <a:solidFill>
                  <a:srgbClr val="0000FF"/>
                </a:solidFill>
                <a:latin typeface="Times New Roman" panose="02020603050405020304" pitchFamily="18" charset="0"/>
              </a:rPr>
              <a:t> 5 </a:t>
            </a:r>
            <a:r>
              <a:rPr lang="en-US" altLang="en-US" sz="3200" b="1" dirty="0" err="1">
                <a:solidFill>
                  <a:srgbClr val="0000FF"/>
                </a:solidFill>
                <a:latin typeface="Times New Roman" panose="02020603050405020304" pitchFamily="18" charset="0"/>
              </a:rPr>
              <a:t>tà</a:t>
            </a:r>
            <a:r>
              <a:rPr lang="en-US" altLang="en-US" sz="3200" b="1" dirty="0">
                <a:solidFill>
                  <a:srgbClr val="0000FF"/>
                </a:solidFill>
                <a:latin typeface="Times New Roman" panose="02020603050405020304" pitchFamily="18" charset="0"/>
              </a:rPr>
              <a:t>. Ai </a:t>
            </a:r>
            <a:r>
              <a:rPr lang="en-US" altLang="en-US" sz="3200" b="1" dirty="0" err="1">
                <a:solidFill>
                  <a:srgbClr val="0000FF"/>
                </a:solidFill>
                <a:latin typeface="Times New Roman" panose="02020603050405020304" pitchFamily="18" charset="0"/>
              </a:rPr>
              <a:t>xuôi</a:t>
            </a:r>
            <a:r>
              <a:rPr lang="en-US" altLang="en-US" sz="3200" b="1" dirty="0">
                <a:solidFill>
                  <a:srgbClr val="0000FF"/>
                </a:solidFill>
                <a:latin typeface="Times New Roman" panose="02020603050405020304" pitchFamily="18" charset="0"/>
              </a:rPr>
              <a:t> a </a:t>
            </a:r>
            <a:r>
              <a:rPr lang="en-US" altLang="en-US" sz="3200" b="1" dirty="0" err="1">
                <a:solidFill>
                  <a:srgbClr val="0000FF"/>
                </a:solidFill>
                <a:latin typeface="Times New Roman" panose="02020603050405020304" pitchFamily="18" charset="0"/>
              </a:rPr>
              <a:t>tình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tính</a:t>
            </a:r>
            <a:r>
              <a:rPr lang="en-US" altLang="en-US" sz="3200" b="1" dirty="0">
                <a:solidFill>
                  <a:srgbClr val="0000FF"/>
                </a:solidFill>
                <a:latin typeface="Times New Roman" panose="02020603050405020304" pitchFamily="18" charset="0"/>
              </a:rPr>
              <a:t> tang </a:t>
            </a:r>
            <a:r>
              <a:rPr lang="en-US" altLang="en-US" sz="3200" b="1" dirty="0" err="1">
                <a:solidFill>
                  <a:srgbClr val="0000FF"/>
                </a:solidFill>
                <a:latin typeface="Times New Roman" panose="02020603050405020304" pitchFamily="18" charset="0"/>
              </a:rPr>
              <a:t>tình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cô</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mình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mặc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xem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hội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đêm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trăng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lí</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 </a:t>
            </a:r>
            <a:r>
              <a:rPr lang="en-US" altLang="en-US" sz="3200" b="1" dirty="0" err="1">
                <a:solidFill>
                  <a:srgbClr val="0000FF"/>
                </a:solidFill>
                <a:latin typeface="Times New Roman" panose="02020603050405020304" pitchFamily="18" charset="0"/>
              </a:rPr>
              <a:t>tháng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giêng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tôi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lới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ơi</a:t>
            </a:r>
            <a:r>
              <a:rPr lang="en-US" altLang="en-US" sz="3200" b="1" dirty="0">
                <a:solidFill>
                  <a:srgbClr val="0000FF"/>
                </a:solidFill>
                <a:latin typeface="Times New Roman" panose="02020603050405020304" pitchFamily="18" charset="0"/>
              </a:rPr>
              <a:t> a </a:t>
            </a:r>
            <a:r>
              <a:rPr lang="en-US" altLang="en-US" sz="3200" b="1" dirty="0" err="1">
                <a:solidFill>
                  <a:srgbClr val="0000FF"/>
                </a:solidFill>
                <a:latin typeface="Times New Roman" panose="02020603050405020304" pitchFamily="18" charset="0"/>
              </a:rPr>
              <a:t>tháng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giêng</a:t>
            </a:r>
            <a:r>
              <a:rPr lang="en-US" altLang="en-US" sz="3200" b="1" dirty="0">
                <a:solidFill>
                  <a:srgbClr val="0000FF"/>
                </a:solidFill>
                <a:latin typeface="Times New Roman" panose="02020603050405020304" pitchFamily="18" charset="0"/>
              </a:rPr>
              <a:t>.</a:t>
            </a:r>
          </a:p>
        </p:txBody>
      </p:sp>
      <p:sp>
        <p:nvSpPr>
          <p:cNvPr id="9" name="Text Box 4">
            <a:extLst>
              <a:ext uri="{FF2B5EF4-FFF2-40B4-BE49-F238E27FC236}">
                <a16:creationId xmlns:a16="http://schemas.microsoft.com/office/drawing/2014/main" id="{1DC73385-B615-4897-BD51-C63824342004}"/>
              </a:ext>
            </a:extLst>
          </p:cNvPr>
          <p:cNvSpPr txBox="1">
            <a:spLocks noChangeArrowheads="1"/>
          </p:cNvSpPr>
          <p:nvPr/>
        </p:nvSpPr>
        <p:spPr bwMode="auto">
          <a:xfrm>
            <a:off x="2590800" y="771939"/>
            <a:ext cx="685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US" sz="4800">
                <a:solidFill>
                  <a:srgbClr val="FF0000"/>
                </a:solidFill>
              </a:rPr>
              <a:t>Lời 2 và lời 3 bài Lí cây đa</a:t>
            </a:r>
          </a:p>
        </p:txBody>
      </p:sp>
      <p:sp>
        <p:nvSpPr>
          <p:cNvPr id="11" name="AutoShape 6">
            <a:extLst>
              <a:ext uri="{FF2B5EF4-FFF2-40B4-BE49-F238E27FC236}">
                <a16:creationId xmlns:a16="http://schemas.microsoft.com/office/drawing/2014/main" id="{2A2FE0FC-9107-481A-87A2-A4FB789967E3}"/>
              </a:ext>
            </a:extLst>
          </p:cNvPr>
          <p:cNvSpPr>
            <a:spLocks noChangeArrowheads="1"/>
          </p:cNvSpPr>
          <p:nvPr/>
        </p:nvSpPr>
        <p:spPr bwMode="auto">
          <a:xfrm>
            <a:off x="1828800" y="-142461"/>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u="sng">
                <a:solidFill>
                  <a:srgbClr val="FF3300"/>
                </a:solidFill>
                <a:latin typeface="Arial" panose="020B0604020202020204" pitchFamily="34" charset="0"/>
              </a:rPr>
              <a:t>Tiết 4</a:t>
            </a:r>
            <a:r>
              <a:rPr lang="en-US" altLang="en-US" sz="2400" b="1">
                <a:solidFill>
                  <a:srgbClr val="FF3300"/>
                </a:solidFill>
                <a:latin typeface="Arial" panose="020B0604020202020204" pitchFamily="34" charset="0"/>
              </a:rPr>
              <a:t>: 	Học hát: Lí cây đa</a:t>
            </a:r>
            <a:br>
              <a:rPr lang="en-US" altLang="en-US" sz="2400" b="1">
                <a:solidFill>
                  <a:srgbClr val="FF3300"/>
                </a:solidFill>
                <a:latin typeface="Arial" panose="020B0604020202020204" pitchFamily="34" charset="0"/>
              </a:rPr>
            </a:br>
            <a:r>
              <a:rPr lang="en-US" altLang="en-US" sz="2400" b="1">
                <a:solidFill>
                  <a:srgbClr val="FF3300"/>
                </a:solidFill>
                <a:latin typeface="Arial" panose="020B0604020202020204" pitchFamily="34" charset="0"/>
              </a:rPr>
              <a:t>		</a:t>
            </a:r>
          </a:p>
        </p:txBody>
      </p:sp>
    </p:spTree>
    <p:extLst>
      <p:ext uri="{BB962C8B-B14F-4D97-AF65-F5344CB8AC3E}">
        <p14:creationId xmlns:p14="http://schemas.microsoft.com/office/powerpoint/2010/main" val="611163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hoilim 2">
            <a:extLst>
              <a:ext uri="{FF2B5EF4-FFF2-40B4-BE49-F238E27FC236}">
                <a16:creationId xmlns:a16="http://schemas.microsoft.com/office/drawing/2014/main" id="{BA9D7132-42A9-4631-A0FD-0FBE58FDC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505" y="1600200"/>
            <a:ext cx="7239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8">
            <a:extLst>
              <a:ext uri="{FF2B5EF4-FFF2-40B4-BE49-F238E27FC236}">
                <a16:creationId xmlns:a16="http://schemas.microsoft.com/office/drawing/2014/main" id="{84C702F3-9D1F-4705-B4EA-C727FA954AF7}"/>
              </a:ext>
            </a:extLst>
          </p:cNvPr>
          <p:cNvSpPr>
            <a:spLocks noChangeArrowheads="1"/>
          </p:cNvSpPr>
          <p:nvPr/>
        </p:nvSpPr>
        <p:spPr bwMode="auto">
          <a:xfrm>
            <a:off x="1855305" y="152400"/>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200" b="1" u="sng" dirty="0" err="1">
                <a:solidFill>
                  <a:srgbClr val="FF3300"/>
                </a:solidFill>
                <a:cs typeface="Times New Roman" panose="02020603050405020304" pitchFamily="18" charset="0"/>
              </a:rPr>
              <a:t>Bài</a:t>
            </a:r>
            <a:r>
              <a:rPr lang="en-US" altLang="en-US" sz="3200" b="1" u="sng" dirty="0">
                <a:solidFill>
                  <a:srgbClr val="FF3300"/>
                </a:solidFill>
                <a:cs typeface="Times New Roman" panose="02020603050405020304" pitchFamily="18" charset="0"/>
              </a:rPr>
              <a:t> </a:t>
            </a:r>
            <a:r>
              <a:rPr lang="en-US" altLang="en-US" sz="3200" b="1" u="sng" dirty="0" err="1">
                <a:solidFill>
                  <a:srgbClr val="FF3300"/>
                </a:solidFill>
                <a:cs typeface="Times New Roman" panose="02020603050405020304" pitchFamily="18" charset="0"/>
              </a:rPr>
              <a:t>đọc</a:t>
            </a:r>
            <a:r>
              <a:rPr lang="en-US" altLang="en-US" sz="3200" b="1" u="sng" dirty="0">
                <a:solidFill>
                  <a:srgbClr val="FF3300"/>
                </a:solidFill>
                <a:cs typeface="Times New Roman" panose="02020603050405020304" pitchFamily="18" charset="0"/>
              </a:rPr>
              <a:t> </a:t>
            </a:r>
            <a:r>
              <a:rPr lang="en-US" altLang="en-US" sz="3200" b="1" u="sng" dirty="0" err="1">
                <a:solidFill>
                  <a:srgbClr val="FF3300"/>
                </a:solidFill>
                <a:cs typeface="Times New Roman" panose="02020603050405020304" pitchFamily="18" charset="0"/>
              </a:rPr>
              <a:t>thêm</a:t>
            </a:r>
            <a:r>
              <a:rPr lang="en-US" altLang="en-US" sz="3200" b="1" u="sng" dirty="0">
                <a:solidFill>
                  <a:srgbClr val="FF3300"/>
                </a:solidFill>
                <a:cs typeface="Times New Roman" panose="02020603050405020304" pitchFamily="18" charset="0"/>
              </a:rPr>
              <a:t>: </a:t>
            </a:r>
            <a:r>
              <a:rPr lang="en-US" altLang="en-US" sz="3200" b="1" u="sng" dirty="0" err="1">
                <a:solidFill>
                  <a:srgbClr val="FF3300"/>
                </a:solidFill>
                <a:cs typeface="Times New Roman" panose="02020603050405020304" pitchFamily="18" charset="0"/>
              </a:rPr>
              <a:t>Hội</a:t>
            </a:r>
            <a:r>
              <a:rPr lang="en-US" altLang="en-US" sz="3200" b="1" u="sng" dirty="0">
                <a:solidFill>
                  <a:srgbClr val="FF3300"/>
                </a:solidFill>
                <a:cs typeface="Times New Roman" panose="02020603050405020304" pitchFamily="18" charset="0"/>
              </a:rPr>
              <a:t> Lim</a:t>
            </a:r>
            <a:br>
              <a:rPr lang="en-US" altLang="en-US" sz="3200" b="1" dirty="0">
                <a:solidFill>
                  <a:srgbClr val="FF3300"/>
                </a:solidFill>
                <a:cs typeface="Times New Roman" panose="02020603050405020304" pitchFamily="18" charset="0"/>
              </a:rPr>
            </a:br>
            <a:r>
              <a:rPr lang="en-US" altLang="en-US" sz="3200" b="1" dirty="0">
                <a:solidFill>
                  <a:srgbClr val="FF3300"/>
                </a:solidFill>
                <a:cs typeface="Times New Roman" panose="02020603050405020304" pitchFamily="18" charset="0"/>
              </a:rPr>
              <a:t>		</a:t>
            </a:r>
          </a:p>
        </p:txBody>
      </p:sp>
    </p:spTree>
    <p:extLst>
      <p:ext uri="{BB962C8B-B14F-4D97-AF65-F5344CB8AC3E}">
        <p14:creationId xmlns:p14="http://schemas.microsoft.com/office/powerpoint/2010/main" val="403314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7857AD-F683-4B4D-ADBE-C0C786557AA6}"/>
              </a:ext>
            </a:extLst>
          </p:cNvPr>
          <p:cNvSpPr txBox="1"/>
          <p:nvPr/>
        </p:nvSpPr>
        <p:spPr>
          <a:xfrm>
            <a:off x="1842867" y="333137"/>
            <a:ext cx="10067779" cy="6524863"/>
          </a:xfrm>
          <a:prstGeom prst="rect">
            <a:avLst/>
          </a:prstGeom>
          <a:noFill/>
        </p:spPr>
        <p:txBody>
          <a:bodyPr wrap="square" rtlCol="0">
            <a:spAutoFit/>
          </a:bodyPr>
          <a:lstStyle/>
          <a:p>
            <a:pPr algn="l"/>
            <a:r>
              <a:rPr lang="en-US" sz="2200" b="0" i="0" dirty="0">
                <a:solidFill>
                  <a:srgbClr val="202122"/>
                </a:solidFill>
                <a:effectLst/>
                <a:latin typeface="Arial" panose="020B0604020202020204" pitchFamily="34" charset="0"/>
              </a:rPr>
              <a:t>- </a:t>
            </a:r>
            <a:r>
              <a:rPr lang="vi-VN" sz="2200" b="0" i="0" dirty="0">
                <a:solidFill>
                  <a:srgbClr val="202122"/>
                </a:solidFill>
                <a:effectLst/>
                <a:latin typeface="Arial" panose="020B0604020202020204" pitchFamily="34" charset="0"/>
              </a:rPr>
              <a:t>Hội Lim là một sinh hoạt văn hoá - nghệ thuật đặc sắc của nền văn hoá truyền thống lâu đời ở xứ Bắc và dân ca Quan họ trở thành tài sản văn hoá chung của dân tộc Việt, tiêu biểu cho loại hình dân ca trữ tình Bắc Bộ.</a:t>
            </a:r>
          </a:p>
          <a:p>
            <a:pPr algn="l"/>
            <a:r>
              <a:rPr lang="en-US" sz="2200" b="0" i="0" dirty="0">
                <a:solidFill>
                  <a:srgbClr val="202122"/>
                </a:solidFill>
                <a:effectLst/>
                <a:latin typeface="Arial" panose="020B0604020202020204" pitchFamily="34" charset="0"/>
              </a:rPr>
              <a:t>- </a:t>
            </a:r>
            <a:r>
              <a:rPr lang="vi-VN" sz="2200" b="0" i="0" dirty="0">
                <a:solidFill>
                  <a:srgbClr val="202122"/>
                </a:solidFill>
                <a:effectLst/>
                <a:latin typeface="Arial" panose="020B0604020202020204" pitchFamily="34" charset="0"/>
              </a:rPr>
              <a:t>Hội Lim chính là hội chùa làng lim và đôi bờ sông Tiêu Tương. Hội Lim trở thành hội hàng tổng (hội vùng) vào thế kỷ 18. Khi quan trấn thủ xứ Thanh Hóa Nguyễn Đình Diễn là người thôn Đình Cả, Nội Duệ, xứ Kinh Bắc, có nhiều công lao với triều đình, được phong thưởng nhiều bổng lộc, đã tự hiến nhiều ruộng vườn và tiền của cho tổng Nội Duệ trùng tu đình chùa, mở mang hội hè, gìn giữ thuần phong mỹ tục. Ông còn cho xây dựng trước phần lăng mộ của mình đặt tên là lăng Hồng Vân trên núi Lim. Do có nhiều công lao với hàng tổng và việc ông đặt hậu ở chùa Hồng ân, nên khi ông mất nhân dân tổng Nội Duệ đã tôn thờ làm hậu thần, hậu Phật hàng tổng. Văn bia lăng Hồng Vân có tên Hồng Vân từ bi ký niên đại Cảnh Hưng 30 (1769) hiện giữ ở đình thôn Đình Cả đã cho biết khá rõ lai lịch, công trạng và việc thờ phụng hậu hàng tổng Nguyễn Đình Diễn mỗi năm hai dịp vào "ngày sinh" và "ngày hóa" của ông tại lăng Hồng Vân và chùa Hồng ân trên núi Lim. Song trải tháng năm lịch sử, hội Lim đã có nhiều lớp văn hóa, trong đó người ta chỉ tổ chức tế lễ hậu thần vào một dịp là ngày 13 tháng giêng trùng với hội chùa Lim. Chính vì vậy mà có hội Lim và đây là hội hàng tổng</a:t>
            </a:r>
          </a:p>
        </p:txBody>
      </p:sp>
    </p:spTree>
    <p:extLst>
      <p:ext uri="{BB962C8B-B14F-4D97-AF65-F5344CB8AC3E}">
        <p14:creationId xmlns:p14="http://schemas.microsoft.com/office/powerpoint/2010/main" val="4275598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19C3A-C08F-47A7-B58E-EF78AB177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866" y="3566160"/>
            <a:ext cx="4042116" cy="3031587"/>
          </a:xfrm>
          <a:prstGeom prst="rect">
            <a:avLst/>
          </a:prstGeom>
        </p:spPr>
      </p:pic>
      <p:pic>
        <p:nvPicPr>
          <p:cNvPr id="7" name="Picture 6">
            <a:extLst>
              <a:ext uri="{FF2B5EF4-FFF2-40B4-BE49-F238E27FC236}">
                <a16:creationId xmlns:a16="http://schemas.microsoft.com/office/drawing/2014/main" id="{00DA2070-7D6F-4D8B-A611-758ACE0DC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822" y="458959"/>
            <a:ext cx="3777175" cy="2832881"/>
          </a:xfrm>
          <a:prstGeom prst="rect">
            <a:avLst/>
          </a:prstGeom>
        </p:spPr>
      </p:pic>
      <p:pic>
        <p:nvPicPr>
          <p:cNvPr id="9" name="Picture 8">
            <a:extLst>
              <a:ext uri="{FF2B5EF4-FFF2-40B4-BE49-F238E27FC236}">
                <a16:creationId xmlns:a16="http://schemas.microsoft.com/office/drawing/2014/main" id="{8674F716-F460-44ED-81C3-67A89B9A7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0764" y="458958"/>
            <a:ext cx="3777174" cy="2832881"/>
          </a:xfrm>
          <a:prstGeom prst="rect">
            <a:avLst/>
          </a:prstGeom>
        </p:spPr>
      </p:pic>
    </p:spTree>
    <p:extLst>
      <p:ext uri="{BB962C8B-B14F-4D97-AF65-F5344CB8AC3E}">
        <p14:creationId xmlns:p14="http://schemas.microsoft.com/office/powerpoint/2010/main" val="1927527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FB3E7EB-0168-49A2-8EF8-8574387682A9}"/>
              </a:ext>
            </a:extLst>
          </p:cNvPr>
          <p:cNvSpPr>
            <a:spLocks noGrp="1" noChangeArrowheads="1"/>
          </p:cNvSpPr>
          <p:nvPr>
            <p:ph type="body" idx="1"/>
          </p:nvPr>
        </p:nvSpPr>
        <p:spPr>
          <a:xfrm>
            <a:off x="2614614" y="3200400"/>
            <a:ext cx="6303007" cy="1066800"/>
          </a:xfrm>
        </p:spPr>
        <p:txBody>
          <a:bodyPr>
            <a:noAutofit/>
          </a:bodyPr>
          <a:lstStyle/>
          <a:p>
            <a:r>
              <a:rPr lang="en-US" altLang="en-US" sz="2800" dirty="0" err="1">
                <a:solidFill>
                  <a:srgbClr val="0000FF"/>
                </a:solidFill>
                <a:latin typeface="Times New Roman" panose="02020603050405020304" pitchFamily="18" charset="0"/>
                <a:cs typeface="Times New Roman" panose="02020603050405020304" pitchFamily="18" charset="0"/>
              </a:rPr>
              <a:t>Học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thuộc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lòng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bài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cây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đa</a:t>
            </a:r>
            <a:endParaRPr lang="en-US" altLang="en-US" sz="2800" dirty="0">
              <a:solidFill>
                <a:srgbClr val="0000FF"/>
              </a:solidFill>
              <a:latin typeface="Times New Roman" panose="02020603050405020304" pitchFamily="18" charset="0"/>
              <a:cs typeface="Times New Roman" panose="02020603050405020304" pitchFamily="18" charset="0"/>
            </a:endParaRPr>
          </a:p>
          <a:p>
            <a:r>
              <a:rPr lang="en-US" altLang="en-US" sz="2800" dirty="0" err="1">
                <a:solidFill>
                  <a:srgbClr val="0000FF"/>
                </a:solidFill>
                <a:latin typeface="Times New Roman" panose="02020603050405020304" pitchFamily="18" charset="0"/>
                <a:cs typeface="Times New Roman" panose="02020603050405020304" pitchFamily="18" charset="0"/>
              </a:rPr>
              <a:t>Xem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trước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bài</a:t>
            </a:r>
            <a:r>
              <a:rPr lang="en-US" altLang="en-US" sz="2800" dirty="0">
                <a:solidFill>
                  <a:srgbClr val="0000FF"/>
                </a:solidFill>
                <a:latin typeface="Times New Roman" panose="02020603050405020304" pitchFamily="18" charset="0"/>
                <a:cs typeface="Times New Roman" panose="02020603050405020304" pitchFamily="18" charset="0"/>
              </a:rPr>
              <a:t> TĐN </a:t>
            </a:r>
            <a:r>
              <a:rPr lang="en-US" altLang="en-US" sz="2800" dirty="0" err="1">
                <a:solidFill>
                  <a:srgbClr val="0000FF"/>
                </a:solidFill>
                <a:latin typeface="Times New Roman" panose="02020603050405020304" pitchFamily="18" charset="0"/>
                <a:cs typeface="Times New Roman" panose="02020603050405020304" pitchFamily="18" charset="0"/>
              </a:rPr>
              <a:t>số</a:t>
            </a:r>
            <a:r>
              <a:rPr lang="en-US" altLang="en-US" sz="2800" dirty="0">
                <a:solidFill>
                  <a:srgbClr val="0000FF"/>
                </a:solidFill>
                <a:latin typeface="Times New Roman" panose="02020603050405020304" pitchFamily="18" charset="0"/>
                <a:cs typeface="Times New Roman" panose="02020603050405020304" pitchFamily="18" charset="0"/>
              </a:rPr>
              <a:t> 2 “</a:t>
            </a:r>
            <a:r>
              <a:rPr lang="en-US" altLang="en-US" sz="2800" dirty="0" err="1">
                <a:solidFill>
                  <a:srgbClr val="0000FF"/>
                </a:solidFill>
                <a:latin typeface="Times New Roman" panose="02020603050405020304" pitchFamily="18" charset="0"/>
                <a:cs typeface="Times New Roman" panose="02020603050405020304" pitchFamily="18" charset="0"/>
              </a:rPr>
              <a:t>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trăng</a:t>
            </a:r>
            <a:r>
              <a:rPr lang="en-US" altLang="en-US" sz="2800" dirty="0">
                <a:solidFill>
                  <a:srgbClr val="0000FF"/>
                </a:solidFill>
                <a:latin typeface="Times New Roman" panose="02020603050405020304" pitchFamily="18" charset="0"/>
                <a:cs typeface="Times New Roman" panose="02020603050405020304" pitchFamily="18" charset="0"/>
              </a:rPr>
              <a:t>” </a:t>
            </a:r>
          </a:p>
          <a:p>
            <a:r>
              <a:rPr lang="en-US" altLang="en-US" sz="2800" dirty="0" err="1">
                <a:solidFill>
                  <a:srgbClr val="0000FF"/>
                </a:solidFill>
                <a:latin typeface="Times New Roman" panose="02020603050405020304" pitchFamily="18" charset="0"/>
                <a:cs typeface="Times New Roman" panose="02020603050405020304" pitchFamily="18" charset="0"/>
              </a:rPr>
              <a:t>Tìm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hiểu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thêm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về</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lễ</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hội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địa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phương</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pic>
        <p:nvPicPr>
          <p:cNvPr id="16387" name="Picture 3" descr="BDRLC082">
            <a:extLst>
              <a:ext uri="{FF2B5EF4-FFF2-40B4-BE49-F238E27FC236}">
                <a16:creationId xmlns:a16="http://schemas.microsoft.com/office/drawing/2014/main" id="{571100AC-A724-4103-8B07-08CBE6AB8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74638"/>
            <a:ext cx="2667000" cy="239236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88" name="Rectangle 4">
            <a:extLst>
              <a:ext uri="{FF2B5EF4-FFF2-40B4-BE49-F238E27FC236}">
                <a16:creationId xmlns:a16="http://schemas.microsoft.com/office/drawing/2014/main" id="{50849762-8CFB-418C-B29D-8BC9595E7CCB}"/>
              </a:ext>
            </a:extLst>
          </p:cNvPr>
          <p:cNvSpPr>
            <a:spLocks noChangeArrowheads="1"/>
          </p:cNvSpPr>
          <p:nvPr/>
        </p:nvSpPr>
        <p:spPr bwMode="auto">
          <a:xfrm>
            <a:off x="2614614" y="1579564"/>
            <a:ext cx="1787525" cy="579437"/>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200" b="1" dirty="0">
                <a:solidFill>
                  <a:srgbClr val="FFFF00"/>
                </a:solidFill>
              </a:rPr>
              <a:t>DẶN DÒ</a:t>
            </a:r>
          </a:p>
        </p:txBody>
      </p:sp>
      <p:sp>
        <p:nvSpPr>
          <p:cNvPr id="16389" name="Text Box 5">
            <a:hlinkClick r:id="rId3" action="ppaction://hlinksldjump"/>
            <a:extLst>
              <a:ext uri="{FF2B5EF4-FFF2-40B4-BE49-F238E27FC236}">
                <a16:creationId xmlns:a16="http://schemas.microsoft.com/office/drawing/2014/main" id="{037FE8AA-43DF-4B9D-BB49-A93DD95D73C6}"/>
              </a:ext>
            </a:extLst>
          </p:cNvPr>
          <p:cNvSpPr txBox="1">
            <a:spLocks noChangeArrowheads="1"/>
          </p:cNvSpPr>
          <p:nvPr/>
        </p:nvSpPr>
        <p:spPr bwMode="auto">
          <a:xfrm>
            <a:off x="3810000" y="5867401"/>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ltLang="en-US"/>
          </a:p>
        </p:txBody>
      </p:sp>
      <p:sp>
        <p:nvSpPr>
          <p:cNvPr id="16390" name="Text Box 6">
            <a:extLst>
              <a:ext uri="{FF2B5EF4-FFF2-40B4-BE49-F238E27FC236}">
                <a16:creationId xmlns:a16="http://schemas.microsoft.com/office/drawing/2014/main" id="{D2A0D7F6-8055-42A6-9368-9CCF1CB12446}"/>
              </a:ext>
            </a:extLst>
          </p:cNvPr>
          <p:cNvSpPr txBox="1">
            <a:spLocks noChangeArrowheads="1"/>
          </p:cNvSpPr>
          <p:nvPr/>
        </p:nvSpPr>
        <p:spPr bwMode="auto">
          <a:xfrm>
            <a:off x="14319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a:p>
        </p:txBody>
      </p:sp>
      <p:pic>
        <p:nvPicPr>
          <p:cNvPr id="8" name="Picture 7" descr="images (4)">
            <a:extLst>
              <a:ext uri="{FF2B5EF4-FFF2-40B4-BE49-F238E27FC236}">
                <a16:creationId xmlns:a16="http://schemas.microsoft.com/office/drawing/2014/main" id="{7E630E1F-1823-4EA5-8A75-75DB50C3D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60006">
            <a:off x="8781639" y="759083"/>
            <a:ext cx="1981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1000" fill="hold"/>
                                        <p:tgtEl>
                                          <p:spTgt spid="16387"/>
                                        </p:tgtEl>
                                        <p:attrNameLst>
                                          <p:attrName>ppt_w</p:attrName>
                                        </p:attrNameLst>
                                      </p:cBhvr>
                                      <p:tavLst>
                                        <p:tav tm="0">
                                          <p:val>
                                            <p:strVal val="#ppt_w+.3"/>
                                          </p:val>
                                        </p:tav>
                                        <p:tav tm="100000">
                                          <p:val>
                                            <p:strVal val="#ppt_w"/>
                                          </p:val>
                                        </p:tav>
                                      </p:tavLst>
                                    </p:anim>
                                    <p:anim calcmode="lin" valueType="num">
                                      <p:cBhvr>
                                        <p:cTn id="8" dur="1000" fill="hold"/>
                                        <p:tgtEl>
                                          <p:spTgt spid="16387"/>
                                        </p:tgtEl>
                                        <p:attrNameLst>
                                          <p:attrName>ppt_h</p:attrName>
                                        </p:attrNameLst>
                                      </p:cBhvr>
                                      <p:tavLst>
                                        <p:tav tm="0">
                                          <p:val>
                                            <p:strVal val="#ppt_h"/>
                                          </p:val>
                                        </p:tav>
                                        <p:tav tm="100000">
                                          <p:val>
                                            <p:strVal val="#ppt_h"/>
                                          </p:val>
                                        </p:tav>
                                      </p:tavLst>
                                    </p:anim>
                                    <p:animEffect transition="in" filter="fade">
                                      <p:cBhvr>
                                        <p:cTn id="9" dur="1000"/>
                                        <p:tgtEl>
                                          <p:spTgt spid="16387"/>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6388"/>
                                        </p:tgtEl>
                                        <p:attrNameLst>
                                          <p:attrName>style.visibility</p:attrName>
                                        </p:attrNameLst>
                                      </p:cBhvr>
                                      <p:to>
                                        <p:strVal val="visible"/>
                                      </p:to>
                                    </p:set>
                                    <p:animEffect transition="in" filter="fade">
                                      <p:cBhvr>
                                        <p:cTn id="14" dur="2000"/>
                                        <p:tgtEl>
                                          <p:spTgt spid="16388"/>
                                        </p:tgtEl>
                                      </p:cBhvr>
                                    </p:animEffect>
                                    <p:anim calcmode="lin" valueType="num">
                                      <p:cBhvr>
                                        <p:cTn id="15" dur="2000" fill="hold"/>
                                        <p:tgtEl>
                                          <p:spTgt spid="16388"/>
                                        </p:tgtEl>
                                        <p:attrNameLst>
                                          <p:attrName>ppt_w</p:attrName>
                                        </p:attrNameLst>
                                      </p:cBhvr>
                                      <p:tavLst>
                                        <p:tav tm="0" fmla="#ppt_w*sin(2.5*pi*$)">
                                          <p:val>
                                            <p:fltVal val="0"/>
                                          </p:val>
                                        </p:tav>
                                        <p:tav tm="100000">
                                          <p:val>
                                            <p:fltVal val="1"/>
                                          </p:val>
                                        </p:tav>
                                      </p:tavLst>
                                    </p:anim>
                                    <p:anim calcmode="lin" valueType="num">
                                      <p:cBhvr>
                                        <p:cTn id="16" dur="2000" fill="hold"/>
                                        <p:tgtEl>
                                          <p:spTgt spid="16388"/>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386">
                                            <p:txEl>
                                              <p:pRg st="0" end="0"/>
                                            </p:txEl>
                                          </p:spTgt>
                                        </p:tgtEl>
                                        <p:attrNameLst>
                                          <p:attrName>style.visibility</p:attrName>
                                        </p:attrNameLst>
                                      </p:cBhvr>
                                      <p:to>
                                        <p:strVal val="visible"/>
                                      </p:to>
                                    </p:set>
                                    <p:animEffect transition="in" filter="circle(in)">
                                      <p:cBhvr>
                                        <p:cTn id="21" dur="2000"/>
                                        <p:tgtEl>
                                          <p:spTgt spid="1638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386">
                                            <p:txEl>
                                              <p:pRg st="1" end="1"/>
                                            </p:txEl>
                                          </p:spTgt>
                                        </p:tgtEl>
                                        <p:attrNameLst>
                                          <p:attrName>style.visibility</p:attrName>
                                        </p:attrNameLst>
                                      </p:cBhvr>
                                      <p:to>
                                        <p:strVal val="visible"/>
                                      </p:to>
                                    </p:set>
                                    <p:animEffect transition="in" filter="circle(in)">
                                      <p:cBhvr>
                                        <p:cTn id="26" dur="2000"/>
                                        <p:tgtEl>
                                          <p:spTgt spid="1638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386">
                                            <p:txEl>
                                              <p:pRg st="2" end="2"/>
                                            </p:txEl>
                                          </p:spTgt>
                                        </p:tgtEl>
                                        <p:attrNameLst>
                                          <p:attrName>style.visibility</p:attrName>
                                        </p:attrNameLst>
                                      </p:cBhvr>
                                      <p:to>
                                        <p:strVal val="visible"/>
                                      </p:to>
                                    </p:set>
                                    <p:animEffect transition="in" filter="circle(in)">
                                      <p:cBhvr>
                                        <p:cTn id="31" dur="2000"/>
                                        <p:tgtEl>
                                          <p:spTgt spid="16386">
                                            <p:txEl>
                                              <p:pRg st="2" end="2"/>
                                            </p:txEl>
                                          </p:spTgt>
                                        </p:tgtEl>
                                      </p:cBhvr>
                                    </p:animEffect>
                                  </p:childTnLst>
                                </p:cTn>
                              </p:par>
                            </p:childTnLst>
                          </p:cTn>
                        </p:par>
                        <p:par>
                          <p:cTn id="32" fill="hold">
                            <p:stCondLst>
                              <p:cond delay="2000"/>
                            </p:stCondLst>
                            <p:childTnLst>
                              <p:par>
                                <p:cTn id="33" presetID="19" presetClass="entr" presetSubtype="1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0" fill="hold"/>
                                        <p:tgtEl>
                                          <p:spTgt spid="8"/>
                                        </p:tgtEl>
                                        <p:attrNameLst>
                                          <p:attrName>ppt_w</p:attrName>
                                        </p:attrNameLst>
                                      </p:cBhvr>
                                      <p:tavLst>
                                        <p:tav tm="0" fmla="#ppt_w*sin(2.5*pi*$)">
                                          <p:val>
                                            <p:fltVal val="0"/>
                                          </p:val>
                                        </p:tav>
                                        <p:tav tm="100000">
                                          <p:val>
                                            <p:fltVal val="1"/>
                                          </p:val>
                                        </p:tav>
                                      </p:tavLst>
                                    </p:anim>
                                    <p:anim calcmode="lin" valueType="num">
                                      <p:cBhvr>
                                        <p:cTn id="36"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163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m giác Vuông 3">
            <a:extLst>
              <a:ext uri="{FF2B5EF4-FFF2-40B4-BE49-F238E27FC236}">
                <a16:creationId xmlns:a16="http://schemas.microsoft.com/office/drawing/2014/main" id="{D9AD5837-7A91-4415-849E-D0EC164007CA}"/>
              </a:ext>
            </a:extLst>
          </p:cNvPr>
          <p:cNvSpPr/>
          <p:nvPr/>
        </p:nvSpPr>
        <p:spPr>
          <a:xfrm rot="5400000">
            <a:off x="-1279316" y="1279311"/>
            <a:ext cx="5773318" cy="3214689"/>
          </a:xfrm>
          <a:prstGeom prst="rtTriangle">
            <a:avLst/>
          </a:prstGeom>
          <a:solidFill>
            <a:schemeClr val="bg1"/>
          </a:solidFill>
          <a:ln>
            <a:noFill/>
          </a:ln>
          <a:effectLst>
            <a:outerShdw blurRad="152400" dist="101600" dir="2700000" sx="104000" sy="104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am giác Vuông 4">
            <a:extLst>
              <a:ext uri="{FF2B5EF4-FFF2-40B4-BE49-F238E27FC236}">
                <a16:creationId xmlns:a16="http://schemas.microsoft.com/office/drawing/2014/main" id="{D59AEE11-4E77-461E-8785-44B0A5E2412E}"/>
              </a:ext>
            </a:extLst>
          </p:cNvPr>
          <p:cNvSpPr/>
          <p:nvPr/>
        </p:nvSpPr>
        <p:spPr>
          <a:xfrm rot="5400000">
            <a:off x="-835820" y="835818"/>
            <a:ext cx="3771900" cy="2100263"/>
          </a:xfrm>
          <a:prstGeom prst="rtTriangle">
            <a:avLst/>
          </a:prstGeom>
          <a:solidFill>
            <a:schemeClr val="bg1"/>
          </a:solidFill>
          <a:ln>
            <a:noFill/>
          </a:ln>
          <a:effectLst>
            <a:outerShdw blurRad="152400" dist="101600" dir="2700000" sx="104000" sy="104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am giác Vuông 5">
            <a:extLst>
              <a:ext uri="{FF2B5EF4-FFF2-40B4-BE49-F238E27FC236}">
                <a16:creationId xmlns:a16="http://schemas.microsoft.com/office/drawing/2014/main" id="{FA443DD8-A2F9-44C9-A04A-CC5C136DD540}"/>
              </a:ext>
            </a:extLst>
          </p:cNvPr>
          <p:cNvSpPr/>
          <p:nvPr/>
        </p:nvSpPr>
        <p:spPr>
          <a:xfrm rot="5400000">
            <a:off x="-417443" y="417444"/>
            <a:ext cx="2040834" cy="1205948"/>
          </a:xfrm>
          <a:prstGeom prst="rtTriangle">
            <a:avLst/>
          </a:prstGeom>
          <a:solidFill>
            <a:schemeClr val="bg1"/>
          </a:solidFill>
          <a:ln>
            <a:noFill/>
          </a:ln>
          <a:effectLst>
            <a:outerShdw blurRad="152400" dist="101600" dir="2700000" sx="104000" sy="104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9">
            <a:extLst>
              <a:ext uri="{FF2B5EF4-FFF2-40B4-BE49-F238E27FC236}">
                <a16:creationId xmlns:a16="http://schemas.microsoft.com/office/drawing/2014/main" id="{25E79DF8-1B51-4862-827F-A0520D6CF663}"/>
              </a:ext>
            </a:extLst>
          </p:cNvPr>
          <p:cNvGrpSpPr/>
          <p:nvPr/>
        </p:nvGrpSpPr>
        <p:grpSpPr>
          <a:xfrm>
            <a:off x="9015413" y="1353440"/>
            <a:ext cx="3176586" cy="5504559"/>
            <a:chOff x="9015413" y="1353440"/>
            <a:chExt cx="3176586" cy="5504559"/>
          </a:xfrm>
        </p:grpSpPr>
        <p:sp>
          <p:nvSpPr>
            <p:cNvPr id="8" name="Tam giác Vuông 6">
              <a:extLst>
                <a:ext uri="{FF2B5EF4-FFF2-40B4-BE49-F238E27FC236}">
                  <a16:creationId xmlns:a16="http://schemas.microsoft.com/office/drawing/2014/main" id="{87001F2F-85DF-4AD9-8D25-7470C72E1891}"/>
                </a:ext>
              </a:extLst>
            </p:cNvPr>
            <p:cNvSpPr/>
            <p:nvPr/>
          </p:nvSpPr>
          <p:spPr>
            <a:xfrm rot="16200000">
              <a:off x="7851427" y="2517426"/>
              <a:ext cx="5504558" cy="3176586"/>
            </a:xfrm>
            <a:prstGeom prst="rtTriangle">
              <a:avLst/>
            </a:prstGeom>
            <a:gradFill>
              <a:gsLst>
                <a:gs pos="0">
                  <a:schemeClr val="accent1">
                    <a:lumMod val="5000"/>
                    <a:lumOff val="95000"/>
                  </a:schemeClr>
                </a:gs>
                <a:gs pos="64000">
                  <a:srgbClr val="FF7171"/>
                </a:gs>
                <a:gs pos="83000">
                  <a:srgbClr val="FF0000"/>
                </a:gs>
                <a:gs pos="100000">
                  <a:srgbClr val="C00000"/>
                </a:gs>
              </a:gsLst>
              <a:lin ang="5400000" scaled="1"/>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am giác Vuông 7">
              <a:extLst>
                <a:ext uri="{FF2B5EF4-FFF2-40B4-BE49-F238E27FC236}">
                  <a16:creationId xmlns:a16="http://schemas.microsoft.com/office/drawing/2014/main" id="{8637B193-FA06-4659-A34C-152414937FBF}"/>
                </a:ext>
              </a:extLst>
            </p:cNvPr>
            <p:cNvSpPr/>
            <p:nvPr/>
          </p:nvSpPr>
          <p:spPr>
            <a:xfrm rot="16200000">
              <a:off x="9003272" y="3669274"/>
              <a:ext cx="4043827" cy="2333623"/>
            </a:xfrm>
            <a:prstGeom prst="rtTriangle">
              <a:avLst/>
            </a:prstGeom>
            <a:gradFill>
              <a:gsLst>
                <a:gs pos="0">
                  <a:schemeClr val="accent1">
                    <a:lumMod val="5000"/>
                    <a:lumOff val="95000"/>
                  </a:schemeClr>
                </a:gs>
                <a:gs pos="64000">
                  <a:srgbClr val="FF7171"/>
                </a:gs>
                <a:gs pos="83000">
                  <a:srgbClr val="FF0000"/>
                </a:gs>
                <a:gs pos="100000">
                  <a:srgbClr val="C00000"/>
                </a:gs>
              </a:gsLst>
              <a:lin ang="5400000" scaled="1"/>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am giác Vuông 8">
              <a:extLst>
                <a:ext uri="{FF2B5EF4-FFF2-40B4-BE49-F238E27FC236}">
                  <a16:creationId xmlns:a16="http://schemas.microsoft.com/office/drawing/2014/main" id="{68F199B2-3CC2-4404-9B27-B3A997E8AB15}"/>
                </a:ext>
              </a:extLst>
            </p:cNvPr>
            <p:cNvSpPr/>
            <p:nvPr/>
          </p:nvSpPr>
          <p:spPr>
            <a:xfrm rot="16200000">
              <a:off x="10164065" y="4830067"/>
              <a:ext cx="2571747" cy="1484111"/>
            </a:xfrm>
            <a:prstGeom prst="rtTriangle">
              <a:avLst/>
            </a:prstGeom>
            <a:gradFill>
              <a:gsLst>
                <a:gs pos="0">
                  <a:schemeClr val="accent1">
                    <a:lumMod val="5000"/>
                    <a:lumOff val="95000"/>
                  </a:schemeClr>
                </a:gs>
                <a:gs pos="64000">
                  <a:srgbClr val="FF7171"/>
                </a:gs>
                <a:gs pos="83000">
                  <a:srgbClr val="FF0000"/>
                </a:gs>
                <a:gs pos="100000">
                  <a:srgbClr val="C00000"/>
                </a:gs>
              </a:gsLst>
              <a:lin ang="5400000" scaled="1"/>
            </a:gra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Rectangle 4">
            <a:extLst>
              <a:ext uri="{FF2B5EF4-FFF2-40B4-BE49-F238E27FC236}">
                <a16:creationId xmlns:a16="http://schemas.microsoft.com/office/drawing/2014/main" id="{1AFA5654-2C10-4D0F-AF30-EB8EF85249CF}"/>
              </a:ext>
            </a:extLst>
          </p:cNvPr>
          <p:cNvSpPr/>
          <p:nvPr/>
        </p:nvSpPr>
        <p:spPr>
          <a:xfrm>
            <a:off x="4258461" y="140794"/>
            <a:ext cx="5032147"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FF000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KHỞI ĐỘNG GIỌNG</a:t>
            </a:r>
          </a:p>
        </p:txBody>
      </p:sp>
      <p:pic>
        <p:nvPicPr>
          <p:cNvPr id="12" name="Picture 6" descr="A picture containing text&#10;&#10;Description automatically generated">
            <a:extLst>
              <a:ext uri="{FF2B5EF4-FFF2-40B4-BE49-F238E27FC236}">
                <a16:creationId xmlns:a16="http://schemas.microsoft.com/office/drawing/2014/main" id="{1785D0C2-6427-412B-A8D7-5EA121144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514" y="5218341"/>
            <a:ext cx="929847" cy="443345"/>
          </a:xfrm>
          <a:prstGeom prst="rect">
            <a:avLst/>
          </a:prstGeom>
        </p:spPr>
      </p:pic>
      <p:pic>
        <p:nvPicPr>
          <p:cNvPr id="13" name="Picture 8" descr="A picture containing silhouette&#10;&#10;Description automatically generated">
            <a:extLst>
              <a:ext uri="{FF2B5EF4-FFF2-40B4-BE49-F238E27FC236}">
                <a16:creationId xmlns:a16="http://schemas.microsoft.com/office/drawing/2014/main" id="{F541E754-04E1-4B0B-8D63-DE6B2FA09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516" y="4372962"/>
            <a:ext cx="898077" cy="717694"/>
          </a:xfrm>
          <a:prstGeom prst="rect">
            <a:avLst/>
          </a:prstGeom>
        </p:spPr>
      </p:pic>
      <p:pic>
        <p:nvPicPr>
          <p:cNvPr id="14" name="Picture 10" descr="A picture containing text&#10;&#10;Description automatically generated">
            <a:extLst>
              <a:ext uri="{FF2B5EF4-FFF2-40B4-BE49-F238E27FC236}">
                <a16:creationId xmlns:a16="http://schemas.microsoft.com/office/drawing/2014/main" id="{6DE1A30E-C3F4-49EC-AFB0-15BD83254D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8071" y="4017316"/>
            <a:ext cx="1130335" cy="395402"/>
          </a:xfrm>
          <a:prstGeom prst="rect">
            <a:avLst/>
          </a:prstGeom>
        </p:spPr>
      </p:pic>
      <p:pic>
        <p:nvPicPr>
          <p:cNvPr id="15" name="Picture 12" descr="A picture containing text&#10;&#10;Description automatically generated">
            <a:extLst>
              <a:ext uri="{FF2B5EF4-FFF2-40B4-BE49-F238E27FC236}">
                <a16:creationId xmlns:a16="http://schemas.microsoft.com/office/drawing/2014/main" id="{74468A2B-92FE-4B4F-A9F0-3BB8E2103F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4444" y="3204704"/>
            <a:ext cx="901355" cy="591638"/>
          </a:xfrm>
          <a:prstGeom prst="rect">
            <a:avLst/>
          </a:prstGeom>
        </p:spPr>
      </p:pic>
      <p:pic>
        <p:nvPicPr>
          <p:cNvPr id="16" name="Picture 15">
            <a:extLst>
              <a:ext uri="{FF2B5EF4-FFF2-40B4-BE49-F238E27FC236}">
                <a16:creationId xmlns:a16="http://schemas.microsoft.com/office/drawing/2014/main" id="{1154F993-BAE3-4AFD-8820-65B2A7696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7099" y="2567563"/>
            <a:ext cx="1011017" cy="511648"/>
          </a:xfrm>
          <a:prstGeom prst="rect">
            <a:avLst/>
          </a:prstGeom>
        </p:spPr>
      </p:pic>
      <p:pic>
        <p:nvPicPr>
          <p:cNvPr id="17" name="Picture 16">
            <a:extLst>
              <a:ext uri="{FF2B5EF4-FFF2-40B4-BE49-F238E27FC236}">
                <a16:creationId xmlns:a16="http://schemas.microsoft.com/office/drawing/2014/main" id="{3E7CBFDB-73CE-4509-A1A8-C2E302469A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1852" y="1924863"/>
            <a:ext cx="1004083" cy="558270"/>
          </a:xfrm>
          <a:prstGeom prst="rect">
            <a:avLst/>
          </a:prstGeom>
        </p:spPr>
      </p:pic>
      <p:pic>
        <p:nvPicPr>
          <p:cNvPr id="18" name="Picture 18">
            <a:extLst>
              <a:ext uri="{FF2B5EF4-FFF2-40B4-BE49-F238E27FC236}">
                <a16:creationId xmlns:a16="http://schemas.microsoft.com/office/drawing/2014/main" id="{2C19873D-0BB3-4195-805F-64C741AFE3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2751" y="1275190"/>
            <a:ext cx="867461" cy="616451"/>
          </a:xfrm>
          <a:prstGeom prst="rect">
            <a:avLst/>
          </a:prstGeom>
        </p:spPr>
      </p:pic>
      <p:pic>
        <p:nvPicPr>
          <p:cNvPr id="19" name="Picture 6" descr="A picture containing text&#10;&#10;Description automatically generated">
            <a:extLst>
              <a:ext uri="{FF2B5EF4-FFF2-40B4-BE49-F238E27FC236}">
                <a16:creationId xmlns:a16="http://schemas.microsoft.com/office/drawing/2014/main" id="{8BD2C854-0623-4BE6-B31A-8E61B9562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279" y="828863"/>
            <a:ext cx="929847" cy="443345"/>
          </a:xfrm>
          <a:prstGeom prst="rect">
            <a:avLst/>
          </a:prstGeom>
        </p:spPr>
      </p:pic>
      <p:sp>
        <p:nvSpPr>
          <p:cNvPr id="20" name="Rectangle 20">
            <a:extLst>
              <a:ext uri="{FF2B5EF4-FFF2-40B4-BE49-F238E27FC236}">
                <a16:creationId xmlns:a16="http://schemas.microsoft.com/office/drawing/2014/main" id="{393F9A22-F036-4437-90EB-5784C5005E93}"/>
              </a:ext>
            </a:extLst>
          </p:cNvPr>
          <p:cNvSpPr/>
          <p:nvPr/>
        </p:nvSpPr>
        <p:spPr>
          <a:xfrm>
            <a:off x="1530056" y="5614449"/>
            <a:ext cx="936475"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w="0"/>
                <a:solidFill>
                  <a:srgbClr val="FF3232"/>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ĐÔ</a:t>
            </a:r>
          </a:p>
        </p:txBody>
      </p:sp>
      <p:sp>
        <p:nvSpPr>
          <p:cNvPr id="21" name="Rectangle 21">
            <a:extLst>
              <a:ext uri="{FF2B5EF4-FFF2-40B4-BE49-F238E27FC236}">
                <a16:creationId xmlns:a16="http://schemas.microsoft.com/office/drawing/2014/main" id="{C1FEE320-0D86-4AE6-A33A-D405020BDD9D}"/>
              </a:ext>
            </a:extLst>
          </p:cNvPr>
          <p:cNvSpPr/>
          <p:nvPr/>
        </p:nvSpPr>
        <p:spPr>
          <a:xfrm>
            <a:off x="2757242" y="5096207"/>
            <a:ext cx="838691"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FF980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RÊ</a:t>
            </a:r>
          </a:p>
        </p:txBody>
      </p:sp>
      <p:sp>
        <p:nvSpPr>
          <p:cNvPr id="22" name="Rectangle 22">
            <a:extLst>
              <a:ext uri="{FF2B5EF4-FFF2-40B4-BE49-F238E27FC236}">
                <a16:creationId xmlns:a16="http://schemas.microsoft.com/office/drawing/2014/main" id="{C580F41C-FB57-479D-BFA2-F3085A5EE664}"/>
              </a:ext>
            </a:extLst>
          </p:cNvPr>
          <p:cNvSpPr/>
          <p:nvPr/>
        </p:nvSpPr>
        <p:spPr>
          <a:xfrm>
            <a:off x="3950976" y="4286248"/>
            <a:ext cx="854721"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FFFF0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MI</a:t>
            </a:r>
          </a:p>
        </p:txBody>
      </p:sp>
      <p:sp>
        <p:nvSpPr>
          <p:cNvPr id="23" name="Rectangle 23">
            <a:extLst>
              <a:ext uri="{FF2B5EF4-FFF2-40B4-BE49-F238E27FC236}">
                <a16:creationId xmlns:a16="http://schemas.microsoft.com/office/drawing/2014/main" id="{EE0A3E76-F0DD-458A-82B7-A1A5AC76A4E1}"/>
              </a:ext>
            </a:extLst>
          </p:cNvPr>
          <p:cNvSpPr/>
          <p:nvPr/>
        </p:nvSpPr>
        <p:spPr>
          <a:xfrm>
            <a:off x="5294177" y="3627271"/>
            <a:ext cx="801823"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00FE0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FA</a:t>
            </a:r>
          </a:p>
        </p:txBody>
      </p:sp>
      <p:sp>
        <p:nvSpPr>
          <p:cNvPr id="24" name="Rectangle 24">
            <a:extLst>
              <a:ext uri="{FF2B5EF4-FFF2-40B4-BE49-F238E27FC236}">
                <a16:creationId xmlns:a16="http://schemas.microsoft.com/office/drawing/2014/main" id="{5F33A4F6-F191-49FD-A161-9FDB22FAA219}"/>
              </a:ext>
            </a:extLst>
          </p:cNvPr>
          <p:cNvSpPr/>
          <p:nvPr/>
        </p:nvSpPr>
        <p:spPr>
          <a:xfrm>
            <a:off x="6200061" y="2950163"/>
            <a:ext cx="1244251"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52BCFF"/>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SON</a:t>
            </a:r>
          </a:p>
        </p:txBody>
      </p:sp>
      <p:sp>
        <p:nvSpPr>
          <p:cNvPr id="25" name="Rectangle 25">
            <a:extLst>
              <a:ext uri="{FF2B5EF4-FFF2-40B4-BE49-F238E27FC236}">
                <a16:creationId xmlns:a16="http://schemas.microsoft.com/office/drawing/2014/main" id="{6ACEAE8F-B7A7-4498-B069-3159C3D980A9}"/>
              </a:ext>
            </a:extLst>
          </p:cNvPr>
          <p:cNvSpPr/>
          <p:nvPr/>
        </p:nvSpPr>
        <p:spPr>
          <a:xfrm>
            <a:off x="7735213" y="2323197"/>
            <a:ext cx="797014"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435CFF"/>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LA</a:t>
            </a:r>
          </a:p>
        </p:txBody>
      </p:sp>
      <p:sp>
        <p:nvSpPr>
          <p:cNvPr id="26" name="Rectangle 26">
            <a:extLst>
              <a:ext uri="{FF2B5EF4-FFF2-40B4-BE49-F238E27FC236}">
                <a16:creationId xmlns:a16="http://schemas.microsoft.com/office/drawing/2014/main" id="{077AC35D-144F-4E32-916A-E2BB1B2DA666}"/>
              </a:ext>
            </a:extLst>
          </p:cNvPr>
          <p:cNvSpPr/>
          <p:nvPr/>
        </p:nvSpPr>
        <p:spPr>
          <a:xfrm>
            <a:off x="8841632" y="1760861"/>
            <a:ext cx="729687"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E274FF"/>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SI</a:t>
            </a:r>
          </a:p>
        </p:txBody>
      </p:sp>
      <p:sp>
        <p:nvSpPr>
          <p:cNvPr id="27" name="Rectangle 20">
            <a:extLst>
              <a:ext uri="{FF2B5EF4-FFF2-40B4-BE49-F238E27FC236}">
                <a16:creationId xmlns:a16="http://schemas.microsoft.com/office/drawing/2014/main" id="{2CF83C60-AF07-46C4-8309-CAA2B1A1EC95}"/>
              </a:ext>
            </a:extLst>
          </p:cNvPr>
          <p:cNvSpPr/>
          <p:nvPr/>
        </p:nvSpPr>
        <p:spPr>
          <a:xfrm>
            <a:off x="9819290" y="1208102"/>
            <a:ext cx="936475" cy="67710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0"/>
                <a:solidFill>
                  <a:srgbClr val="FF3232"/>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ĐÔ</a:t>
            </a:r>
          </a:p>
        </p:txBody>
      </p:sp>
      <p:pic>
        <p:nvPicPr>
          <p:cNvPr id="32" name="MAU CAU LUYEN THANH THEO TRUC DO TRUONG">
            <a:hlinkClick r:id="" action="ppaction://media"/>
            <a:extLst>
              <a:ext uri="{FF2B5EF4-FFF2-40B4-BE49-F238E27FC236}">
                <a16:creationId xmlns:a16="http://schemas.microsoft.com/office/drawing/2014/main" id="{88CA2101-F9F0-447B-B131-9C3178E1DEB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45138" y="5986757"/>
            <a:ext cx="609600" cy="609600"/>
          </a:xfrm>
          <a:prstGeom prst="rect">
            <a:avLst/>
          </a:prstGeom>
        </p:spPr>
      </p:pic>
    </p:spTree>
    <p:extLst>
      <p:ext uri="{BB962C8B-B14F-4D97-AF65-F5344CB8AC3E}">
        <p14:creationId xmlns:p14="http://schemas.microsoft.com/office/powerpoint/2010/main" val="15555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60"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Học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hát</a:t>
            </a:r>
            <a:r>
              <a:rPr lang="en-US" b="1" dirty="0">
                <a:latin typeface="Times New Roman" panose="02020603050405020304" pitchFamily="18" charset="0"/>
                <a:ea typeface="Times New Roman" panose="02020603050405020304" pitchFamily="18" charset="0"/>
              </a:rPr>
              <a:t> : </a:t>
            </a:r>
            <a:r>
              <a:rPr lang="en-US" b="1" dirty="0" err="1">
                <a:latin typeface="Times New Roman" panose="02020603050405020304" pitchFamily="18" charset="0"/>
                <a:ea typeface="Times New Roman" panose="02020603050405020304" pitchFamily="18" charset="0"/>
              </a:rPr>
              <a:t>Lí</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cây</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đa</a:t>
            </a:r>
            <a:br>
              <a:rPr lang="en-US" dirty="0">
                <a:latin typeface="Times New Roman" panose="02020603050405020304" pitchFamily="18" charset="0"/>
                <a:ea typeface="Times New Roman" panose="02020603050405020304" pitchFamily="18" charset="0"/>
              </a:rPr>
            </a:br>
            <a:endParaRPr lang="en-US" dirty="0"/>
          </a:p>
        </p:txBody>
      </p:sp>
      <p:sp>
        <p:nvSpPr>
          <p:cNvPr id="3" name="TextBox 2">
            <a:extLst>
              <a:ext uri="{FF2B5EF4-FFF2-40B4-BE49-F238E27FC236}">
                <a16:creationId xmlns:a16="http://schemas.microsoft.com/office/drawing/2014/main" id="{540BD2D6-08D9-47EC-AB38-AEB5DE23787D}"/>
              </a:ext>
            </a:extLst>
          </p:cNvPr>
          <p:cNvSpPr txBox="1"/>
          <p:nvPr/>
        </p:nvSpPr>
        <p:spPr>
          <a:xfrm>
            <a:off x="5883965" y="1494183"/>
            <a:ext cx="3879588"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Ninh</a:t>
            </a:r>
            <a:endParaRPr lang="en-US"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D4D6D8B-90FB-4802-86DF-2B5AA4A1D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462" y="2174184"/>
            <a:ext cx="6551075" cy="4196418"/>
          </a:xfrm>
          <a:prstGeom prst="rect">
            <a:avLst/>
          </a:prstGeom>
        </p:spPr>
      </p:pic>
    </p:spTree>
    <p:extLst>
      <p:ext uri="{BB962C8B-B14F-4D97-AF65-F5344CB8AC3E}">
        <p14:creationId xmlns:p14="http://schemas.microsoft.com/office/powerpoint/2010/main" val="94130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850E21-74EB-4C38-8597-8168969C25C1}"/>
              </a:ext>
            </a:extLst>
          </p:cNvPr>
          <p:cNvPicPr>
            <a:picLocks noChangeAspect="1"/>
          </p:cNvPicPr>
          <p:nvPr/>
        </p:nvPicPr>
        <p:blipFill>
          <a:blip r:embed="rId2"/>
          <a:stretch>
            <a:fillRect/>
          </a:stretch>
        </p:blipFill>
        <p:spPr>
          <a:xfrm>
            <a:off x="1736982" y="188695"/>
            <a:ext cx="8718036" cy="6480610"/>
          </a:xfrm>
          <a:prstGeom prst="rect">
            <a:avLst/>
          </a:prstGeom>
        </p:spPr>
      </p:pic>
    </p:spTree>
    <p:extLst>
      <p:ext uri="{BB962C8B-B14F-4D97-AF65-F5344CB8AC3E}">
        <p14:creationId xmlns:p14="http://schemas.microsoft.com/office/powerpoint/2010/main" val="1352853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F6AAED-FAD8-490D-805F-2554D966A9BD}"/>
              </a:ext>
            </a:extLst>
          </p:cNvPr>
          <p:cNvSpPr txBox="1">
            <a:spLocks noChangeArrowheads="1"/>
          </p:cNvSpPr>
          <p:nvPr/>
        </p:nvSpPr>
        <p:spPr>
          <a:xfrm>
            <a:off x="2988365" y="463826"/>
            <a:ext cx="6400800" cy="9144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en-US" sz="4800" b="1" dirty="0">
                <a:solidFill>
                  <a:srgbClr val="0000FF"/>
                </a:solidFill>
                <a:latin typeface="Times New Roman" panose="02020603050405020304" pitchFamily="18" charset="0"/>
              </a:rPr>
              <a:t>Quan </a:t>
            </a:r>
            <a:r>
              <a:rPr lang="en-US" altLang="en-US" sz="4800" b="1" dirty="0" err="1">
                <a:solidFill>
                  <a:srgbClr val="0000FF"/>
                </a:solidFill>
                <a:latin typeface="Times New Roman" panose="02020603050405020304" pitchFamily="18" charset="0"/>
              </a:rPr>
              <a:t>họ</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Bắc</a:t>
            </a:r>
            <a:r>
              <a:rPr lang="en-US" altLang="en-US" sz="4800" b="1" dirty="0">
                <a:solidFill>
                  <a:srgbClr val="0000FF"/>
                </a:solidFill>
                <a:latin typeface="Times New Roman" panose="02020603050405020304" pitchFamily="18" charset="0"/>
              </a:rPr>
              <a:t> </a:t>
            </a:r>
            <a:r>
              <a:rPr lang="en-US" altLang="en-US" sz="4800" b="1" dirty="0" err="1">
                <a:solidFill>
                  <a:srgbClr val="0000FF"/>
                </a:solidFill>
                <a:latin typeface="Times New Roman" panose="02020603050405020304" pitchFamily="18" charset="0"/>
              </a:rPr>
              <a:t>Ninh</a:t>
            </a:r>
            <a:r>
              <a:rPr lang="en-US" altLang="en-US" sz="4800" b="1" dirty="0">
                <a:solidFill>
                  <a:srgbClr val="0000FF"/>
                </a:solidFill>
                <a:latin typeface="Times New Roman" panose="02020603050405020304" pitchFamily="18" charset="0"/>
              </a:rPr>
              <a:t> </a:t>
            </a:r>
          </a:p>
        </p:txBody>
      </p:sp>
      <p:sp>
        <p:nvSpPr>
          <p:cNvPr id="5" name="Text Box 4">
            <a:extLst>
              <a:ext uri="{FF2B5EF4-FFF2-40B4-BE49-F238E27FC236}">
                <a16:creationId xmlns:a16="http://schemas.microsoft.com/office/drawing/2014/main" id="{8EF6BC6C-9144-4E84-AF77-28BEC604368A}"/>
              </a:ext>
            </a:extLst>
          </p:cNvPr>
          <p:cNvSpPr txBox="1">
            <a:spLocks noChangeArrowheads="1"/>
          </p:cNvSpPr>
          <p:nvPr/>
        </p:nvSpPr>
        <p:spPr bwMode="auto">
          <a:xfrm>
            <a:off x="1921565" y="1216301"/>
            <a:ext cx="9144000" cy="32321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200" dirty="0">
                <a:solidFill>
                  <a:srgbClr val="0000FF"/>
                </a:solidFill>
              </a:rPr>
              <a:t>   </a:t>
            </a:r>
            <a:r>
              <a:rPr lang="en-US" altLang="en-US" sz="4000" dirty="0" err="1">
                <a:solidFill>
                  <a:srgbClr val="000099"/>
                </a:solidFill>
              </a:rPr>
              <a:t>Là</a:t>
            </a:r>
            <a:r>
              <a:rPr lang="en-US" altLang="en-US" sz="4000" dirty="0">
                <a:solidFill>
                  <a:srgbClr val="000099"/>
                </a:solidFill>
              </a:rPr>
              <a:t> </a:t>
            </a:r>
            <a:r>
              <a:rPr lang="en-US" altLang="en-US" sz="4000" dirty="0" err="1">
                <a:solidFill>
                  <a:srgbClr val="000099"/>
                </a:solidFill>
              </a:rPr>
              <a:t>những</a:t>
            </a:r>
            <a:r>
              <a:rPr lang="en-US" altLang="en-US" sz="4000" dirty="0">
                <a:solidFill>
                  <a:srgbClr val="000099"/>
                </a:solidFill>
              </a:rPr>
              <a:t> </a:t>
            </a:r>
            <a:r>
              <a:rPr lang="en-US" altLang="en-US" sz="4000" dirty="0" err="1">
                <a:solidFill>
                  <a:srgbClr val="000099"/>
                </a:solidFill>
              </a:rPr>
              <a:t>làn</a:t>
            </a:r>
            <a:r>
              <a:rPr lang="en-US" altLang="en-US" sz="4000" dirty="0">
                <a:solidFill>
                  <a:srgbClr val="000099"/>
                </a:solidFill>
              </a:rPr>
              <a:t> </a:t>
            </a:r>
            <a:r>
              <a:rPr lang="en-US" altLang="en-US" sz="4000" dirty="0" err="1">
                <a:solidFill>
                  <a:srgbClr val="000099"/>
                </a:solidFill>
              </a:rPr>
              <a:t>điệu</a:t>
            </a:r>
            <a:r>
              <a:rPr lang="en-US" altLang="en-US" sz="4000" dirty="0">
                <a:solidFill>
                  <a:srgbClr val="000099"/>
                </a:solidFill>
              </a:rPr>
              <a:t> </a:t>
            </a:r>
            <a:r>
              <a:rPr lang="en-US" altLang="en-US" sz="4000" dirty="0" err="1">
                <a:solidFill>
                  <a:srgbClr val="000099"/>
                </a:solidFill>
              </a:rPr>
              <a:t>dân</a:t>
            </a:r>
            <a:r>
              <a:rPr lang="en-US" altLang="en-US" sz="4000" dirty="0">
                <a:solidFill>
                  <a:srgbClr val="000099"/>
                </a:solidFill>
              </a:rPr>
              <a:t> ca </a:t>
            </a:r>
            <a:r>
              <a:rPr lang="en-US" altLang="en-US" sz="4000" dirty="0" err="1">
                <a:solidFill>
                  <a:srgbClr val="000099"/>
                </a:solidFill>
              </a:rPr>
              <a:t>của</a:t>
            </a:r>
            <a:r>
              <a:rPr lang="en-US" altLang="en-US" sz="4000" dirty="0">
                <a:solidFill>
                  <a:srgbClr val="000099"/>
                </a:solidFill>
              </a:rPr>
              <a:t> </a:t>
            </a:r>
            <a:r>
              <a:rPr lang="en-US" altLang="en-US" sz="4000" dirty="0" err="1">
                <a:solidFill>
                  <a:srgbClr val="000099"/>
                </a:solidFill>
              </a:rPr>
              <a:t>vùng</a:t>
            </a:r>
            <a:r>
              <a:rPr lang="en-US" altLang="en-US" sz="4000" dirty="0">
                <a:solidFill>
                  <a:srgbClr val="000099"/>
                </a:solidFill>
              </a:rPr>
              <a:t> </a:t>
            </a:r>
            <a:r>
              <a:rPr lang="en-US" altLang="en-US" sz="4000" dirty="0" err="1">
                <a:solidFill>
                  <a:srgbClr val="000099"/>
                </a:solidFill>
              </a:rPr>
              <a:t>đồng</a:t>
            </a:r>
            <a:r>
              <a:rPr lang="en-US" altLang="en-US" sz="4000" dirty="0">
                <a:solidFill>
                  <a:srgbClr val="000099"/>
                </a:solidFill>
              </a:rPr>
              <a:t> </a:t>
            </a:r>
            <a:r>
              <a:rPr lang="en-US" altLang="en-US" sz="4000" dirty="0" err="1">
                <a:solidFill>
                  <a:srgbClr val="000099"/>
                </a:solidFill>
              </a:rPr>
              <a:t>bằng</a:t>
            </a:r>
            <a:r>
              <a:rPr lang="en-US" altLang="en-US" sz="4000" dirty="0">
                <a:solidFill>
                  <a:srgbClr val="000099"/>
                </a:solidFill>
              </a:rPr>
              <a:t> </a:t>
            </a:r>
            <a:r>
              <a:rPr lang="en-US" altLang="en-US" sz="4000" dirty="0" err="1">
                <a:solidFill>
                  <a:srgbClr val="000099"/>
                </a:solidFill>
              </a:rPr>
              <a:t>Bắc</a:t>
            </a:r>
            <a:r>
              <a:rPr lang="en-US" altLang="en-US" sz="4000" dirty="0">
                <a:solidFill>
                  <a:srgbClr val="000099"/>
                </a:solidFill>
              </a:rPr>
              <a:t> </a:t>
            </a:r>
            <a:r>
              <a:rPr lang="en-US" altLang="en-US" sz="4000" dirty="0" err="1">
                <a:solidFill>
                  <a:srgbClr val="000099"/>
                </a:solidFill>
              </a:rPr>
              <a:t>Bộ</a:t>
            </a:r>
            <a:r>
              <a:rPr lang="en-US" altLang="en-US" sz="4000" dirty="0">
                <a:solidFill>
                  <a:srgbClr val="000099"/>
                </a:solidFill>
              </a:rPr>
              <a:t>, </a:t>
            </a:r>
            <a:r>
              <a:rPr lang="en-US" altLang="en-US" sz="4000" dirty="0" err="1">
                <a:solidFill>
                  <a:srgbClr val="000099"/>
                </a:solidFill>
              </a:rPr>
              <a:t>Việt</a:t>
            </a:r>
            <a:r>
              <a:rPr lang="en-US" altLang="en-US" sz="4000" dirty="0">
                <a:solidFill>
                  <a:srgbClr val="000099"/>
                </a:solidFill>
              </a:rPr>
              <a:t> Nam; </a:t>
            </a:r>
            <a:r>
              <a:rPr lang="en-US" altLang="en-US" sz="4000" dirty="0" err="1">
                <a:solidFill>
                  <a:srgbClr val="000099"/>
                </a:solidFill>
              </a:rPr>
              <a:t>tập</a:t>
            </a:r>
            <a:r>
              <a:rPr lang="en-US" altLang="en-US" sz="4000" dirty="0">
                <a:solidFill>
                  <a:srgbClr val="000099"/>
                </a:solidFill>
              </a:rPr>
              <a:t> </a:t>
            </a:r>
            <a:r>
              <a:rPr lang="en-US" altLang="en-US" sz="4000" dirty="0" err="1">
                <a:solidFill>
                  <a:srgbClr val="000099"/>
                </a:solidFill>
              </a:rPr>
              <a:t>trung</a:t>
            </a:r>
            <a:r>
              <a:rPr lang="en-US" altLang="en-US" sz="4000" dirty="0">
                <a:solidFill>
                  <a:srgbClr val="000099"/>
                </a:solidFill>
              </a:rPr>
              <a:t> ở </a:t>
            </a:r>
            <a:r>
              <a:rPr lang="en-US" altLang="en-US" sz="4000" dirty="0" err="1">
                <a:solidFill>
                  <a:srgbClr val="000099"/>
                </a:solidFill>
              </a:rPr>
              <a:t>vùng</a:t>
            </a:r>
            <a:r>
              <a:rPr lang="en-US" altLang="en-US" sz="4000" dirty="0">
                <a:solidFill>
                  <a:srgbClr val="000099"/>
                </a:solidFill>
              </a:rPr>
              <a:t> </a:t>
            </a:r>
            <a:r>
              <a:rPr lang="en-US" altLang="en-US" sz="4000" dirty="0" err="1">
                <a:solidFill>
                  <a:srgbClr val="000099"/>
                </a:solidFill>
              </a:rPr>
              <a:t>văn</a:t>
            </a:r>
            <a:r>
              <a:rPr lang="en-US" altLang="en-US" sz="4000" dirty="0">
                <a:solidFill>
                  <a:srgbClr val="000099"/>
                </a:solidFill>
              </a:rPr>
              <a:t> </a:t>
            </a:r>
            <a:r>
              <a:rPr lang="en-US" altLang="en-US" sz="4000" dirty="0" err="1">
                <a:solidFill>
                  <a:srgbClr val="000099"/>
                </a:solidFill>
              </a:rPr>
              <a:t>hóa</a:t>
            </a:r>
            <a:r>
              <a:rPr lang="en-US" altLang="en-US" sz="4000" dirty="0">
                <a:solidFill>
                  <a:srgbClr val="000099"/>
                </a:solidFill>
              </a:rPr>
              <a:t> </a:t>
            </a:r>
            <a:r>
              <a:rPr lang="en-US" altLang="en-US" sz="4000" dirty="0" err="1">
                <a:solidFill>
                  <a:srgbClr val="000099"/>
                </a:solidFill>
              </a:rPr>
              <a:t>Kinh</a:t>
            </a:r>
            <a:r>
              <a:rPr lang="en-US" altLang="en-US" sz="4000" dirty="0">
                <a:solidFill>
                  <a:srgbClr val="000099"/>
                </a:solidFill>
              </a:rPr>
              <a:t> </a:t>
            </a:r>
            <a:r>
              <a:rPr lang="en-US" altLang="en-US" sz="4000" dirty="0" err="1">
                <a:solidFill>
                  <a:srgbClr val="000099"/>
                </a:solidFill>
              </a:rPr>
              <a:t>Bắc</a:t>
            </a:r>
            <a:r>
              <a:rPr lang="en-US" altLang="en-US" sz="4000" dirty="0">
                <a:solidFill>
                  <a:srgbClr val="000099"/>
                </a:solidFill>
              </a:rPr>
              <a:t> - </a:t>
            </a:r>
            <a:r>
              <a:rPr lang="en-US" altLang="en-US" sz="4000" dirty="0" err="1">
                <a:solidFill>
                  <a:srgbClr val="000099"/>
                </a:solidFill>
              </a:rPr>
              <a:t>tức</a:t>
            </a:r>
            <a:r>
              <a:rPr lang="en-US" altLang="en-US" sz="4000" dirty="0">
                <a:solidFill>
                  <a:srgbClr val="000099"/>
                </a:solidFill>
              </a:rPr>
              <a:t> </a:t>
            </a:r>
            <a:r>
              <a:rPr lang="en-US" altLang="en-US" sz="4000" dirty="0" err="1">
                <a:solidFill>
                  <a:srgbClr val="000099"/>
                </a:solidFill>
              </a:rPr>
              <a:t>Bắc</a:t>
            </a:r>
            <a:r>
              <a:rPr lang="en-US" altLang="en-US" sz="4000" dirty="0">
                <a:solidFill>
                  <a:srgbClr val="000099"/>
                </a:solidFill>
              </a:rPr>
              <a:t> </a:t>
            </a:r>
            <a:r>
              <a:rPr lang="en-US" altLang="en-US" sz="4000" dirty="0" err="1">
                <a:solidFill>
                  <a:srgbClr val="000099"/>
                </a:solidFill>
              </a:rPr>
              <a:t>Ninh</a:t>
            </a:r>
            <a:r>
              <a:rPr lang="en-US" altLang="en-US" sz="4000" dirty="0">
                <a:solidFill>
                  <a:srgbClr val="000099"/>
                </a:solidFill>
              </a:rPr>
              <a:t> </a:t>
            </a:r>
            <a:r>
              <a:rPr lang="en-US" altLang="en-US" sz="4000" dirty="0" err="1">
                <a:solidFill>
                  <a:srgbClr val="000099"/>
                </a:solidFill>
              </a:rPr>
              <a:t>và</a:t>
            </a:r>
            <a:r>
              <a:rPr lang="en-US" altLang="en-US" sz="4000" dirty="0">
                <a:solidFill>
                  <a:srgbClr val="000099"/>
                </a:solidFill>
              </a:rPr>
              <a:t> </a:t>
            </a:r>
            <a:r>
              <a:rPr lang="en-US" altLang="en-US" sz="4000" dirty="0" err="1">
                <a:solidFill>
                  <a:srgbClr val="000099"/>
                </a:solidFill>
              </a:rPr>
              <a:t>Bắc</a:t>
            </a:r>
            <a:r>
              <a:rPr lang="en-US" altLang="en-US" sz="4000" dirty="0">
                <a:solidFill>
                  <a:srgbClr val="000099"/>
                </a:solidFill>
              </a:rPr>
              <a:t> </a:t>
            </a:r>
            <a:r>
              <a:rPr lang="en-US" altLang="en-US" sz="4000" dirty="0" err="1">
                <a:solidFill>
                  <a:srgbClr val="000099"/>
                </a:solidFill>
              </a:rPr>
              <a:t>Giang</a:t>
            </a:r>
            <a:r>
              <a:rPr lang="en-US" altLang="en-US" sz="4000" dirty="0">
                <a:solidFill>
                  <a:srgbClr val="000099"/>
                </a:solidFill>
              </a:rPr>
              <a:t> </a:t>
            </a:r>
            <a:r>
              <a:rPr lang="en-US" altLang="en-US" sz="4000" dirty="0" err="1">
                <a:solidFill>
                  <a:srgbClr val="000099"/>
                </a:solidFill>
              </a:rPr>
              <a:t>ngày</a:t>
            </a:r>
            <a:r>
              <a:rPr lang="en-US" altLang="en-US" sz="4000" dirty="0">
                <a:solidFill>
                  <a:srgbClr val="000099"/>
                </a:solidFill>
              </a:rPr>
              <a:t> nay. </a:t>
            </a:r>
          </a:p>
          <a:p>
            <a:r>
              <a:rPr lang="en-US" altLang="en-US" sz="4400" dirty="0">
                <a:solidFill>
                  <a:srgbClr val="0000FF"/>
                </a:solidFill>
              </a:rPr>
              <a:t>   </a:t>
            </a:r>
          </a:p>
        </p:txBody>
      </p:sp>
      <p:sp>
        <p:nvSpPr>
          <p:cNvPr id="6" name="Rectangle 7">
            <a:extLst>
              <a:ext uri="{FF2B5EF4-FFF2-40B4-BE49-F238E27FC236}">
                <a16:creationId xmlns:a16="http://schemas.microsoft.com/office/drawing/2014/main" id="{62344B42-3489-437E-80FD-73365E075FCF}"/>
              </a:ext>
            </a:extLst>
          </p:cNvPr>
          <p:cNvSpPr>
            <a:spLocks noChangeArrowheads="1"/>
          </p:cNvSpPr>
          <p:nvPr/>
        </p:nvSpPr>
        <p:spPr bwMode="auto">
          <a:xfrm>
            <a:off x="2073965" y="4121426"/>
            <a:ext cx="88392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dirty="0" err="1">
                <a:solidFill>
                  <a:srgbClr val="0000FF"/>
                </a:solidFill>
              </a:rPr>
              <a:t>Ngày</a:t>
            </a:r>
            <a:r>
              <a:rPr lang="en-US" altLang="en-US" sz="4000" dirty="0">
                <a:solidFill>
                  <a:srgbClr val="0000FF"/>
                </a:solidFill>
              </a:rPr>
              <a:t> 30 </a:t>
            </a:r>
            <a:r>
              <a:rPr lang="en-US" altLang="en-US" sz="4000" dirty="0" err="1">
                <a:solidFill>
                  <a:srgbClr val="0000FF"/>
                </a:solidFill>
              </a:rPr>
              <a:t>tháng</a:t>
            </a:r>
            <a:r>
              <a:rPr lang="en-US" altLang="en-US" sz="4000" dirty="0">
                <a:solidFill>
                  <a:srgbClr val="0000FF"/>
                </a:solidFill>
              </a:rPr>
              <a:t> 9 </a:t>
            </a:r>
            <a:r>
              <a:rPr lang="en-US" altLang="en-US" sz="4000" dirty="0" err="1">
                <a:solidFill>
                  <a:srgbClr val="0000FF"/>
                </a:solidFill>
              </a:rPr>
              <a:t>năm</a:t>
            </a:r>
            <a:r>
              <a:rPr lang="en-US" altLang="en-US" sz="4000" dirty="0">
                <a:solidFill>
                  <a:srgbClr val="0000FF"/>
                </a:solidFill>
              </a:rPr>
              <a:t> 2009, </a:t>
            </a:r>
            <a:r>
              <a:rPr lang="en-US" altLang="en-US" sz="4000" dirty="0" err="1">
                <a:solidFill>
                  <a:srgbClr val="0000FF"/>
                </a:solidFill>
              </a:rPr>
              <a:t>Ủy</a:t>
            </a:r>
            <a:r>
              <a:rPr lang="en-US" altLang="en-US" sz="4000" dirty="0">
                <a:solidFill>
                  <a:srgbClr val="0000FF"/>
                </a:solidFill>
              </a:rPr>
              <a:t> ban </a:t>
            </a:r>
            <a:r>
              <a:rPr lang="en-US" altLang="en-US" sz="4000" dirty="0" err="1">
                <a:solidFill>
                  <a:srgbClr val="0000FF"/>
                </a:solidFill>
              </a:rPr>
              <a:t>liên</a:t>
            </a:r>
            <a:r>
              <a:rPr lang="en-US" altLang="en-US" sz="4000" dirty="0">
                <a:solidFill>
                  <a:srgbClr val="0000FF"/>
                </a:solidFill>
              </a:rPr>
              <a:t> </a:t>
            </a:r>
            <a:r>
              <a:rPr lang="en-US" altLang="en-US" sz="4000" dirty="0" err="1">
                <a:solidFill>
                  <a:srgbClr val="0000FF"/>
                </a:solidFill>
              </a:rPr>
              <a:t>chính</a:t>
            </a:r>
            <a:r>
              <a:rPr lang="en-US" altLang="en-US" sz="4000" dirty="0">
                <a:solidFill>
                  <a:srgbClr val="0000FF"/>
                </a:solidFill>
              </a:rPr>
              <a:t> </a:t>
            </a:r>
            <a:r>
              <a:rPr lang="en-US" altLang="en-US" sz="4000" dirty="0" err="1">
                <a:solidFill>
                  <a:srgbClr val="0000FF"/>
                </a:solidFill>
              </a:rPr>
              <a:t>phủ</a:t>
            </a:r>
            <a:r>
              <a:rPr lang="en-US" altLang="en-US" sz="4000" dirty="0">
                <a:solidFill>
                  <a:srgbClr val="0000FF"/>
                </a:solidFill>
              </a:rPr>
              <a:t> </a:t>
            </a:r>
            <a:r>
              <a:rPr lang="en-US" altLang="en-US" sz="4000" dirty="0" err="1">
                <a:solidFill>
                  <a:srgbClr val="0000FF"/>
                </a:solidFill>
              </a:rPr>
              <a:t>Công</a:t>
            </a:r>
            <a:r>
              <a:rPr lang="en-US" altLang="en-US" sz="4000" dirty="0">
                <a:solidFill>
                  <a:srgbClr val="0000FF"/>
                </a:solidFill>
              </a:rPr>
              <a:t> </a:t>
            </a:r>
            <a:r>
              <a:rPr lang="en-US" altLang="en-US" sz="4000" dirty="0" err="1">
                <a:solidFill>
                  <a:srgbClr val="0000FF"/>
                </a:solidFill>
              </a:rPr>
              <a:t>ước</a:t>
            </a:r>
            <a:r>
              <a:rPr lang="en-US" altLang="en-US" sz="4000" dirty="0">
                <a:solidFill>
                  <a:srgbClr val="0000FF"/>
                </a:solidFill>
              </a:rPr>
              <a:t> </a:t>
            </a:r>
            <a:r>
              <a:rPr lang="en-US" altLang="en-US" sz="4000" dirty="0">
                <a:solidFill>
                  <a:srgbClr val="0000FF"/>
                </a:solidFill>
                <a:hlinkClick r:id="rId2" tooltip="UNESCO"/>
              </a:rPr>
              <a:t>UNESCO</a:t>
            </a:r>
            <a:r>
              <a:rPr lang="en-US" altLang="en-US" sz="4000" dirty="0">
                <a:solidFill>
                  <a:srgbClr val="0000FF"/>
                </a:solidFill>
              </a:rPr>
              <a:t>, </a:t>
            </a:r>
            <a:r>
              <a:rPr lang="en-US" altLang="en-US" sz="4000" dirty="0" err="1">
                <a:solidFill>
                  <a:srgbClr val="0000FF"/>
                </a:solidFill>
              </a:rPr>
              <a:t>Dân</a:t>
            </a:r>
            <a:r>
              <a:rPr lang="en-US" altLang="en-US" sz="4000" dirty="0">
                <a:solidFill>
                  <a:srgbClr val="0000FF"/>
                </a:solidFill>
              </a:rPr>
              <a:t> ca</a:t>
            </a:r>
          </a:p>
          <a:p>
            <a:r>
              <a:rPr lang="en-US" altLang="en-US" sz="4000" dirty="0">
                <a:solidFill>
                  <a:srgbClr val="0000FF"/>
                </a:solidFill>
              </a:rPr>
              <a:t>Quan </a:t>
            </a:r>
            <a:r>
              <a:rPr lang="en-US" altLang="en-US" sz="4000" dirty="0" err="1">
                <a:solidFill>
                  <a:srgbClr val="0000FF"/>
                </a:solidFill>
              </a:rPr>
              <a:t>họ</a:t>
            </a:r>
            <a:r>
              <a:rPr lang="en-US" altLang="en-US" sz="4000" dirty="0">
                <a:solidFill>
                  <a:srgbClr val="0000FF"/>
                </a:solidFill>
              </a:rPr>
              <a:t> </a:t>
            </a:r>
            <a:r>
              <a:rPr lang="en-US" altLang="en-US" sz="4000" dirty="0" err="1">
                <a:solidFill>
                  <a:srgbClr val="0000FF"/>
                </a:solidFill>
              </a:rPr>
              <a:t>Bắc</a:t>
            </a:r>
            <a:r>
              <a:rPr lang="en-US" altLang="en-US" sz="4000" dirty="0">
                <a:solidFill>
                  <a:srgbClr val="0000FF"/>
                </a:solidFill>
              </a:rPr>
              <a:t> </a:t>
            </a:r>
            <a:r>
              <a:rPr lang="en-US" altLang="en-US" sz="4000" dirty="0" err="1">
                <a:solidFill>
                  <a:srgbClr val="0000FF"/>
                </a:solidFill>
              </a:rPr>
              <a:t>Ninh</a:t>
            </a:r>
            <a:r>
              <a:rPr lang="en-US" altLang="en-US" sz="4000" dirty="0">
                <a:solidFill>
                  <a:srgbClr val="0000FF"/>
                </a:solidFill>
              </a:rPr>
              <a:t> </a:t>
            </a:r>
            <a:r>
              <a:rPr lang="en-US" altLang="en-US" sz="4000" dirty="0" err="1">
                <a:solidFill>
                  <a:srgbClr val="0000FF"/>
                </a:solidFill>
              </a:rPr>
              <a:t>đã</a:t>
            </a:r>
            <a:r>
              <a:rPr lang="en-US" altLang="en-US" sz="4000" dirty="0">
                <a:solidFill>
                  <a:srgbClr val="0000FF"/>
                </a:solidFill>
              </a:rPr>
              <a:t> </a:t>
            </a:r>
            <a:r>
              <a:rPr lang="en-US" altLang="en-US" sz="4000" dirty="0" err="1">
                <a:solidFill>
                  <a:srgbClr val="0000FF"/>
                </a:solidFill>
              </a:rPr>
              <a:t>được</a:t>
            </a:r>
            <a:r>
              <a:rPr lang="en-US" altLang="en-US" sz="4000" dirty="0">
                <a:solidFill>
                  <a:srgbClr val="0000FF"/>
                </a:solidFill>
              </a:rPr>
              <a:t> </a:t>
            </a:r>
            <a:r>
              <a:rPr lang="en-US" altLang="en-US" sz="4000" dirty="0" err="1">
                <a:solidFill>
                  <a:srgbClr val="0000FF"/>
                </a:solidFill>
              </a:rPr>
              <a:t>công</a:t>
            </a:r>
            <a:r>
              <a:rPr lang="en-US" altLang="en-US" sz="4000" dirty="0">
                <a:solidFill>
                  <a:srgbClr val="0000FF"/>
                </a:solidFill>
              </a:rPr>
              <a:t> </a:t>
            </a:r>
            <a:r>
              <a:rPr lang="en-US" altLang="en-US" sz="4000" dirty="0" err="1">
                <a:solidFill>
                  <a:srgbClr val="0000FF"/>
                </a:solidFill>
              </a:rPr>
              <a:t>nhận</a:t>
            </a:r>
            <a:r>
              <a:rPr lang="en-US" altLang="en-US" sz="4000" dirty="0">
                <a:solidFill>
                  <a:srgbClr val="0000FF"/>
                </a:solidFill>
              </a:rPr>
              <a:t> </a:t>
            </a:r>
            <a:r>
              <a:rPr lang="en-US" altLang="en-US" sz="4000" dirty="0" err="1">
                <a:solidFill>
                  <a:srgbClr val="0000FF"/>
                </a:solidFill>
              </a:rPr>
              <a:t>là</a:t>
            </a:r>
            <a:r>
              <a:rPr lang="en-US" altLang="en-US" sz="4000" dirty="0">
                <a:solidFill>
                  <a:srgbClr val="0000FF"/>
                </a:solidFill>
              </a:rPr>
              <a:t> di </a:t>
            </a:r>
            <a:r>
              <a:rPr lang="en-US" altLang="en-US" sz="4000" dirty="0" err="1">
                <a:solidFill>
                  <a:srgbClr val="0000FF"/>
                </a:solidFill>
              </a:rPr>
              <a:t>sản</a:t>
            </a:r>
            <a:r>
              <a:rPr lang="en-US" altLang="en-US" sz="4000" dirty="0">
                <a:solidFill>
                  <a:srgbClr val="0000FF"/>
                </a:solidFill>
              </a:rPr>
              <a:t> </a:t>
            </a:r>
            <a:r>
              <a:rPr lang="en-US" altLang="en-US" sz="4000" dirty="0" err="1">
                <a:solidFill>
                  <a:srgbClr val="0000FF"/>
                </a:solidFill>
              </a:rPr>
              <a:t>văn</a:t>
            </a:r>
            <a:r>
              <a:rPr lang="en-US" altLang="en-US" sz="4000" dirty="0">
                <a:solidFill>
                  <a:srgbClr val="0000FF"/>
                </a:solidFill>
              </a:rPr>
              <a:t> </a:t>
            </a:r>
            <a:r>
              <a:rPr lang="en-US" altLang="en-US" sz="4000" dirty="0" err="1">
                <a:solidFill>
                  <a:srgbClr val="0000FF"/>
                </a:solidFill>
              </a:rPr>
              <a:t>hóa</a:t>
            </a:r>
            <a:r>
              <a:rPr lang="en-US" altLang="en-US" sz="4000" dirty="0">
                <a:solidFill>
                  <a:srgbClr val="0000FF"/>
                </a:solidFill>
              </a:rPr>
              <a:t> phi </a:t>
            </a:r>
            <a:r>
              <a:rPr lang="en-US" altLang="en-US" sz="4000" dirty="0" err="1">
                <a:solidFill>
                  <a:srgbClr val="0000FF"/>
                </a:solidFill>
              </a:rPr>
              <a:t>vật</a:t>
            </a:r>
            <a:r>
              <a:rPr lang="en-US" altLang="en-US" sz="4000" dirty="0">
                <a:solidFill>
                  <a:srgbClr val="0000FF"/>
                </a:solidFill>
              </a:rPr>
              <a:t> </a:t>
            </a:r>
            <a:r>
              <a:rPr lang="en-US" altLang="en-US" sz="4000" dirty="0" err="1">
                <a:solidFill>
                  <a:srgbClr val="0000FF"/>
                </a:solidFill>
              </a:rPr>
              <a:t>thể</a:t>
            </a:r>
            <a:r>
              <a:rPr lang="en-US" altLang="en-US" sz="4000" dirty="0">
                <a:solidFill>
                  <a:srgbClr val="0000FF"/>
                </a:solidFill>
              </a:rPr>
              <a:t> </a:t>
            </a:r>
            <a:r>
              <a:rPr lang="en-US" altLang="en-US" sz="4000" dirty="0" err="1">
                <a:solidFill>
                  <a:srgbClr val="0000FF"/>
                </a:solidFill>
              </a:rPr>
              <a:t>của</a:t>
            </a:r>
            <a:r>
              <a:rPr lang="en-US" altLang="en-US" sz="4000" dirty="0">
                <a:solidFill>
                  <a:srgbClr val="0000FF"/>
                </a:solidFill>
              </a:rPr>
              <a:t> </a:t>
            </a:r>
            <a:r>
              <a:rPr lang="en-US" altLang="en-US" sz="4000" dirty="0" err="1">
                <a:solidFill>
                  <a:srgbClr val="0000FF"/>
                </a:solidFill>
              </a:rPr>
              <a:t>nhân</a:t>
            </a:r>
            <a:r>
              <a:rPr lang="en-US" altLang="en-US" sz="4000" dirty="0">
                <a:solidFill>
                  <a:srgbClr val="0000FF"/>
                </a:solidFill>
              </a:rPr>
              <a:t> </a:t>
            </a:r>
            <a:r>
              <a:rPr lang="en-US" altLang="en-US" sz="4000" dirty="0" err="1">
                <a:solidFill>
                  <a:srgbClr val="0000FF"/>
                </a:solidFill>
              </a:rPr>
              <a:t>loại</a:t>
            </a:r>
            <a:r>
              <a:rPr lang="en-US" altLang="en-US" sz="4000" dirty="0">
                <a:solidFill>
                  <a:srgbClr val="0000FF"/>
                </a:solidFill>
              </a:rPr>
              <a:t>.</a:t>
            </a:r>
          </a:p>
        </p:txBody>
      </p:sp>
    </p:spTree>
    <p:extLst>
      <p:ext uri="{BB962C8B-B14F-4D97-AF65-F5344CB8AC3E}">
        <p14:creationId xmlns:p14="http://schemas.microsoft.com/office/powerpoint/2010/main" val="18776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to="" calcmode="lin" valueType="num">
                                      <p:cBhvr>
                                        <p:cTn id="20"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D723180C-8525-4DAD-9E8D-FD183561E818}"/>
              </a:ext>
            </a:extLst>
          </p:cNvPr>
          <p:cNvSpPr txBox="1">
            <a:spLocks noChangeArrowheads="1"/>
          </p:cNvSpPr>
          <p:nvPr/>
        </p:nvSpPr>
        <p:spPr bwMode="auto">
          <a:xfrm>
            <a:off x="2570922" y="553278"/>
            <a:ext cx="8001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a:solidFill>
                  <a:srgbClr val="000099"/>
                </a:solidFill>
              </a:rPr>
              <a:t>Có những bài hát nổi tiếng như:</a:t>
            </a:r>
            <a:r>
              <a:rPr lang="en-US" altLang="en-US" sz="4000"/>
              <a:t> </a:t>
            </a:r>
          </a:p>
          <a:p>
            <a:pPr>
              <a:spcBef>
                <a:spcPct val="50000"/>
              </a:spcBef>
            </a:pPr>
            <a:r>
              <a:rPr lang="en-US" altLang="en-US" sz="4000">
                <a:solidFill>
                  <a:srgbClr val="FF0000"/>
                </a:solidFill>
              </a:rPr>
              <a:t>Hoa thơm bướm lượn</a:t>
            </a:r>
          </a:p>
        </p:txBody>
      </p:sp>
      <p:sp>
        <p:nvSpPr>
          <p:cNvPr id="8" name="Text Box 5">
            <a:extLst>
              <a:ext uri="{FF2B5EF4-FFF2-40B4-BE49-F238E27FC236}">
                <a16:creationId xmlns:a16="http://schemas.microsoft.com/office/drawing/2014/main" id="{14586662-96F8-4B6E-B865-054FFE3DC1DB}"/>
              </a:ext>
            </a:extLst>
          </p:cNvPr>
          <p:cNvSpPr txBox="1">
            <a:spLocks noChangeArrowheads="1"/>
          </p:cNvSpPr>
          <p:nvPr/>
        </p:nvSpPr>
        <p:spPr bwMode="auto">
          <a:xfrm>
            <a:off x="2494722" y="2534478"/>
            <a:ext cx="8001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000"/>
              <a:t> </a:t>
            </a:r>
            <a:r>
              <a:rPr lang="en-US" altLang="en-US" sz="4000">
                <a:solidFill>
                  <a:srgbClr val="FF0000"/>
                </a:solidFill>
              </a:rPr>
              <a:t>Trên rừng ba mươi sáu thứ chim</a:t>
            </a:r>
          </a:p>
        </p:txBody>
      </p:sp>
      <p:pic>
        <p:nvPicPr>
          <p:cNvPr id="9" name="HoaThomBuomLuon-ThuHong_t77r.mp3">
            <a:hlinkClick r:id="" action="ppaction://media"/>
            <a:extLst>
              <a:ext uri="{FF2B5EF4-FFF2-40B4-BE49-F238E27FC236}">
                <a16:creationId xmlns:a16="http://schemas.microsoft.com/office/drawing/2014/main" id="{96413CA4-7A74-40D1-8169-C0264ABE07F9}"/>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7371522" y="175819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ren Rung Ba Sau Thu Chim - Quy Trang.mp3">
            <a:hlinkClick r:id="" action="ppaction://media"/>
            <a:extLst>
              <a:ext uri="{FF2B5EF4-FFF2-40B4-BE49-F238E27FC236}">
                <a16:creationId xmlns:a16="http://schemas.microsoft.com/office/drawing/2014/main" id="{25D584E8-1284-430A-BC72-28A2C577DA96}"/>
              </a:ext>
            </a:extLst>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9505122" y="277895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a:extLst>
              <a:ext uri="{FF2B5EF4-FFF2-40B4-BE49-F238E27FC236}">
                <a16:creationId xmlns:a16="http://schemas.microsoft.com/office/drawing/2014/main" id="{4E2718B8-E540-40FA-9AB9-E9DD674FBA57}"/>
              </a:ext>
            </a:extLst>
          </p:cNvPr>
          <p:cNvSpPr>
            <a:spLocks noChangeArrowheads="1"/>
          </p:cNvSpPr>
          <p:nvPr/>
        </p:nvSpPr>
        <p:spPr bwMode="auto">
          <a:xfrm>
            <a:off x="2189922" y="3296478"/>
            <a:ext cx="8382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ct val="20000"/>
              </a:spcBef>
            </a:pPr>
            <a:r>
              <a:rPr lang="en-US" altLang="en-US" sz="4000">
                <a:solidFill>
                  <a:srgbClr val="0000FF"/>
                </a:solidFill>
              </a:rPr>
              <a:t>Bài hát </a:t>
            </a:r>
            <a:r>
              <a:rPr lang="en-US" altLang="en-US" sz="4000" b="1" u="sng">
                <a:solidFill>
                  <a:srgbClr val="0000FF"/>
                </a:solidFill>
              </a:rPr>
              <a:t>Lí cây đa</a:t>
            </a:r>
            <a:r>
              <a:rPr lang="en-US" altLang="en-US" sz="4000">
                <a:solidFill>
                  <a:srgbClr val="0000FF"/>
                </a:solidFill>
              </a:rPr>
              <a:t> là 1 trong số nhiều bài hát dân ca Quan họ Bắc Ninh yêu thích được nhân dân lưu truyền cho tới ngày hôm nay.</a:t>
            </a:r>
          </a:p>
        </p:txBody>
      </p:sp>
    </p:spTree>
    <p:extLst>
      <p:ext uri="{BB962C8B-B14F-4D97-AF65-F5344CB8AC3E}">
        <p14:creationId xmlns:p14="http://schemas.microsoft.com/office/powerpoint/2010/main" val="137809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4)">
                                      <p:cBhvr>
                                        <p:cTn id="15" dur="2000"/>
                                        <p:tgtEl>
                                          <p:spTgt spid="10"/>
                                        </p:tgtEl>
                                      </p:cBhvr>
                                    </p:animEffect>
                                  </p:childTnLst>
                                </p:cTn>
                              </p:par>
                              <p:par>
                                <p:cTn id="16" presetID="21"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4)">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diamond(in)">
                                      <p:cBhvr>
                                        <p:cTn id="23"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3446" fill="hold"/>
                                        <p:tgtEl>
                                          <p:spTgt spid="9"/>
                                        </p:tgtEl>
                                      </p:cBhvr>
                                    </p:cmd>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46657" fill="hold"/>
                                        <p:tgtEl>
                                          <p:spTgt spid="10"/>
                                        </p:tgtEl>
                                      </p:cBhvr>
                                    </p:cmd>
                                  </p:childTnLst>
                                </p:cTn>
                              </p:par>
                            </p:childTnLst>
                          </p:cTn>
                        </p:par>
                      </p:childTnLst>
                    </p:cTn>
                  </p:par>
                </p:childTnLst>
              </p:cTn>
              <p:nextCondLst>
                <p:cond evt="onClick" delay="0">
                  <p:tgtEl>
                    <p:spTgt spid="10"/>
                  </p:tgtEl>
                </p:cond>
              </p:nextCondLst>
            </p:seq>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7" grpId="0"/>
      <p:bldP spid="8" grpId="0"/>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B9CCDF-D578-4FEC-B463-402EAECC8028}"/>
              </a:ext>
            </a:extLst>
          </p:cNvPr>
          <p:cNvPicPr>
            <a:picLocks noChangeAspect="1"/>
          </p:cNvPicPr>
          <p:nvPr/>
        </p:nvPicPr>
        <p:blipFill>
          <a:blip r:embed="rId4"/>
          <a:stretch>
            <a:fillRect/>
          </a:stretch>
        </p:blipFill>
        <p:spPr>
          <a:xfrm>
            <a:off x="1523603" y="112488"/>
            <a:ext cx="9144793" cy="6633023"/>
          </a:xfrm>
          <a:prstGeom prst="rect">
            <a:avLst/>
          </a:prstGeom>
        </p:spPr>
      </p:pic>
      <p:pic>
        <p:nvPicPr>
          <p:cNvPr id="3" name="Lý cây đa - Âm nhạc lớp 7 - có lời hát">
            <a:hlinkClick r:id="" action="ppaction://media"/>
            <a:extLst>
              <a:ext uri="{FF2B5EF4-FFF2-40B4-BE49-F238E27FC236}">
                <a16:creationId xmlns:a16="http://schemas.microsoft.com/office/drawing/2014/main" id="{602FEDC7-5A11-4C09-A148-EF7BFB6F5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8087" y="5893904"/>
            <a:ext cx="609600" cy="609600"/>
          </a:xfrm>
          <a:prstGeom prst="rect">
            <a:avLst/>
          </a:prstGeom>
        </p:spPr>
      </p:pic>
    </p:spTree>
    <p:extLst>
      <p:ext uri="{BB962C8B-B14F-4D97-AF65-F5344CB8AC3E}">
        <p14:creationId xmlns:p14="http://schemas.microsoft.com/office/powerpoint/2010/main" val="107857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0E2A6AE-FC06-4DA1-8673-EF512D907A26}"/>
              </a:ext>
            </a:extLst>
          </p:cNvPr>
          <p:cNvSpPr txBox="1">
            <a:spLocks noChangeArrowheads="1"/>
          </p:cNvSpPr>
          <p:nvPr/>
        </p:nvSpPr>
        <p:spPr>
          <a:xfrm>
            <a:off x="1981200" y="914400"/>
            <a:ext cx="4038600" cy="4525963"/>
          </a:xfrm>
          <a:prstGeom prst="rect">
            <a:avLst/>
          </a:prstGeom>
          <a:no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spcBef>
                <a:spcPct val="50000"/>
              </a:spcBef>
              <a:buFontTx/>
              <a:buNone/>
            </a:pPr>
            <a:r>
              <a:rPr lang="en-US" altLang="en-US" sz="2800" b="1">
                <a:solidFill>
                  <a:srgbClr val="FF3300"/>
                </a:solidFill>
              </a:rPr>
              <a:t>I: </a:t>
            </a:r>
            <a:r>
              <a:rPr lang="en-US" altLang="en-US" sz="2800" b="1" u="sng">
                <a:solidFill>
                  <a:srgbClr val="FF3300"/>
                </a:solidFill>
              </a:rPr>
              <a:t>Học hát</a:t>
            </a:r>
            <a:r>
              <a:rPr lang="en-US" altLang="en-US" sz="2800" b="1" u="sng"/>
              <a:t> </a:t>
            </a:r>
          </a:p>
        </p:txBody>
      </p:sp>
      <p:sp>
        <p:nvSpPr>
          <p:cNvPr id="3" name="Text Box 3">
            <a:extLst>
              <a:ext uri="{FF2B5EF4-FFF2-40B4-BE49-F238E27FC236}">
                <a16:creationId xmlns:a16="http://schemas.microsoft.com/office/drawing/2014/main" id="{F4A2A7D1-35D0-4770-9B6A-1249E7CFEE4E}"/>
              </a:ext>
            </a:extLst>
          </p:cNvPr>
          <p:cNvSpPr txBox="1">
            <a:spLocks noChangeArrowheads="1"/>
          </p:cNvSpPr>
          <p:nvPr/>
        </p:nvSpPr>
        <p:spPr bwMode="auto">
          <a:xfrm>
            <a:off x="1752600" y="1143000"/>
            <a:ext cx="3429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4400" b="1">
                <a:solidFill>
                  <a:srgbClr val="0000FF"/>
                </a:solidFill>
              </a:rPr>
              <a:t>   </a:t>
            </a:r>
            <a:r>
              <a:rPr lang="en-US" altLang="en-US" sz="3200" b="1">
                <a:solidFill>
                  <a:srgbClr val="0000FF"/>
                </a:solidFill>
              </a:rPr>
              <a:t>Bài: Lí cây đa</a:t>
            </a:r>
          </a:p>
        </p:txBody>
      </p:sp>
      <p:sp>
        <p:nvSpPr>
          <p:cNvPr id="4" name="Text Box 4">
            <a:extLst>
              <a:ext uri="{FF2B5EF4-FFF2-40B4-BE49-F238E27FC236}">
                <a16:creationId xmlns:a16="http://schemas.microsoft.com/office/drawing/2014/main" id="{2ED770B9-A712-459D-8388-1A0811DB5639}"/>
              </a:ext>
            </a:extLst>
          </p:cNvPr>
          <p:cNvSpPr txBox="1">
            <a:spLocks noChangeArrowheads="1"/>
          </p:cNvSpPr>
          <p:nvPr/>
        </p:nvSpPr>
        <p:spPr bwMode="auto">
          <a:xfrm>
            <a:off x="2286000" y="1676400"/>
            <a:ext cx="388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2800">
                <a:solidFill>
                  <a:srgbClr val="0000FF"/>
                </a:solidFill>
              </a:rPr>
              <a:t>Dân ca quan họ Bắc Ninh</a:t>
            </a:r>
          </a:p>
        </p:txBody>
      </p:sp>
      <p:sp>
        <p:nvSpPr>
          <p:cNvPr id="5" name="Rectangle 5">
            <a:extLst>
              <a:ext uri="{FF2B5EF4-FFF2-40B4-BE49-F238E27FC236}">
                <a16:creationId xmlns:a16="http://schemas.microsoft.com/office/drawing/2014/main" id="{B99F0F20-496F-49A9-828D-2A27F84B0A95}"/>
              </a:ext>
            </a:extLst>
          </p:cNvPr>
          <p:cNvSpPr>
            <a:spLocks noChangeArrowheads="1"/>
          </p:cNvSpPr>
          <p:nvPr/>
        </p:nvSpPr>
        <p:spPr bwMode="auto">
          <a:xfrm>
            <a:off x="1981200" y="2057400"/>
            <a:ext cx="228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sz="2800" b="1" u="sng">
                <a:solidFill>
                  <a:srgbClr val="FF0000"/>
                </a:solidFill>
              </a:rPr>
              <a:t>Dân ca là gì?</a:t>
            </a:r>
          </a:p>
        </p:txBody>
      </p:sp>
      <p:sp>
        <p:nvSpPr>
          <p:cNvPr id="6" name="Text Box 6">
            <a:extLst>
              <a:ext uri="{FF2B5EF4-FFF2-40B4-BE49-F238E27FC236}">
                <a16:creationId xmlns:a16="http://schemas.microsoft.com/office/drawing/2014/main" id="{D750A647-87E7-41B1-9977-9F256EF86FDE}"/>
              </a:ext>
            </a:extLst>
          </p:cNvPr>
          <p:cNvSpPr txBox="1">
            <a:spLocks noChangeArrowheads="1"/>
          </p:cNvSpPr>
          <p:nvPr/>
        </p:nvSpPr>
        <p:spPr bwMode="auto">
          <a:xfrm>
            <a:off x="1981200" y="2493963"/>
            <a:ext cx="3733800"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buFontTx/>
              <a:buChar char="-"/>
            </a:pPr>
            <a:r>
              <a:rPr lang="en-US" altLang="en-US" sz="2400" b="1">
                <a:solidFill>
                  <a:srgbClr val="0000FF"/>
                </a:solidFill>
              </a:rPr>
              <a:t>Dân ca là những bài ca do nhân dân sáng tác.</a:t>
            </a:r>
          </a:p>
          <a:p>
            <a:pPr>
              <a:spcBef>
                <a:spcPct val="50000"/>
              </a:spcBef>
              <a:buFontTx/>
              <a:buChar char="-"/>
            </a:pPr>
            <a:r>
              <a:rPr lang="en-US" altLang="en-US" sz="2400" b="1">
                <a:solidFill>
                  <a:srgbClr val="0000FF"/>
                </a:solidFill>
              </a:rPr>
              <a:t>Dân ca mang đậm tính chất vùng miền và dân tộc.</a:t>
            </a:r>
          </a:p>
          <a:p>
            <a:pPr>
              <a:spcBef>
                <a:spcPct val="50000"/>
              </a:spcBef>
              <a:buFontTx/>
              <a:buChar char="-"/>
            </a:pPr>
            <a:r>
              <a:rPr lang="en-US" altLang="en-US" sz="2400" b="1">
                <a:solidFill>
                  <a:srgbClr val="0000FF"/>
                </a:solidFill>
              </a:rPr>
              <a:t>Dân ca là tài sản chung của dân tộc, giữ gìn dân ca là chúng ta giữ gìn truyền thống văn hóa của dân tộc mình.</a:t>
            </a:r>
          </a:p>
        </p:txBody>
      </p:sp>
      <p:pic>
        <p:nvPicPr>
          <p:cNvPr id="7" name="Picture 7">
            <a:extLst>
              <a:ext uri="{FF2B5EF4-FFF2-40B4-BE49-F238E27FC236}">
                <a16:creationId xmlns:a16="http://schemas.microsoft.com/office/drawing/2014/main" id="{E3711DF5-5A72-488C-9096-6742465F9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31" t="10417" r="8594" b="13542"/>
          <a:stretch>
            <a:fillRect/>
          </a:stretch>
        </p:blipFill>
        <p:spPr>
          <a:xfrm>
            <a:off x="6096000" y="914400"/>
            <a:ext cx="5029200" cy="5943600"/>
          </a:xfrm>
          <a:prstGeom prst="rect">
            <a:avLst/>
          </a:prstGeom>
          <a:noFill/>
        </p:spPr>
      </p:pic>
      <p:sp>
        <p:nvSpPr>
          <p:cNvPr id="8" name="Line 8">
            <a:extLst>
              <a:ext uri="{FF2B5EF4-FFF2-40B4-BE49-F238E27FC236}">
                <a16:creationId xmlns:a16="http://schemas.microsoft.com/office/drawing/2014/main" id="{6B5B999D-AD34-4D79-A40F-B7DDF27B34F9}"/>
              </a:ext>
            </a:extLst>
          </p:cNvPr>
          <p:cNvSpPr>
            <a:spLocks noChangeShapeType="1"/>
          </p:cNvSpPr>
          <p:nvPr/>
        </p:nvSpPr>
        <p:spPr bwMode="auto">
          <a:xfrm>
            <a:off x="6019800" y="1219200"/>
            <a:ext cx="0" cy="5410200"/>
          </a:xfrm>
          <a:prstGeom prst="line">
            <a:avLst/>
          </a:prstGeom>
          <a:noFill/>
          <a:ln w="127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AutoShape 9">
            <a:extLst>
              <a:ext uri="{FF2B5EF4-FFF2-40B4-BE49-F238E27FC236}">
                <a16:creationId xmlns:a16="http://schemas.microsoft.com/office/drawing/2014/main" id="{0BE5B9BA-2E7A-4B25-9012-1FA239D02B5F}"/>
              </a:ext>
            </a:extLst>
          </p:cNvPr>
          <p:cNvSpPr>
            <a:spLocks noChangeArrowheads="1"/>
          </p:cNvSpPr>
          <p:nvPr/>
        </p:nvSpPr>
        <p:spPr bwMode="auto">
          <a:xfrm>
            <a:off x="1981200" y="0"/>
            <a:ext cx="9144000" cy="990600"/>
          </a:xfrm>
          <a:prstGeom prst="horizontalScroll">
            <a:avLst>
              <a:gd name="adj" fmla="val 12500"/>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2400" b="1" u="sng">
                <a:solidFill>
                  <a:srgbClr val="FF3300"/>
                </a:solidFill>
                <a:latin typeface="Arial" panose="020B0604020202020204" pitchFamily="34" charset="0"/>
              </a:rPr>
              <a:t>Tiết 4</a:t>
            </a:r>
            <a:r>
              <a:rPr lang="en-US" altLang="en-US" sz="2400" b="1">
                <a:solidFill>
                  <a:srgbClr val="FF3300"/>
                </a:solidFill>
                <a:latin typeface="Arial" panose="020B0604020202020204" pitchFamily="34" charset="0"/>
              </a:rPr>
              <a:t>: 	Học hát: Lí cây đa</a:t>
            </a:r>
            <a:br>
              <a:rPr lang="en-US" altLang="en-US" sz="2400" b="1">
                <a:solidFill>
                  <a:srgbClr val="FF3300"/>
                </a:solidFill>
                <a:latin typeface="Arial" panose="020B0604020202020204" pitchFamily="34" charset="0"/>
              </a:rPr>
            </a:br>
            <a:r>
              <a:rPr lang="en-US" altLang="en-US" sz="2400" b="1">
                <a:solidFill>
                  <a:srgbClr val="FF3300"/>
                </a:solidFill>
                <a:latin typeface="Arial" panose="020B0604020202020204" pitchFamily="34" charset="0"/>
              </a:rPr>
              <a:t>		</a:t>
            </a:r>
          </a:p>
        </p:txBody>
      </p:sp>
    </p:spTree>
    <p:extLst>
      <p:ext uri="{BB962C8B-B14F-4D97-AF65-F5344CB8AC3E}">
        <p14:creationId xmlns:p14="http://schemas.microsoft.com/office/powerpoint/2010/main" val="7146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childTnLst>
                                </p:cTn>
                              </p:par>
                              <p:par>
                                <p:cTn id="17" presetID="34"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from="(-#ppt_w/2)" to="(#ppt_x)" calcmode="lin" valueType="num">
                                      <p:cBhvr>
                                        <p:cTn id="19" dur="600" fill="hold">
                                          <p:stCondLst>
                                            <p:cond delay="0"/>
                                          </p:stCondLst>
                                        </p:cTn>
                                        <p:tgtEl>
                                          <p:spTgt spid="7"/>
                                        </p:tgtEl>
                                        <p:attrNameLst>
                                          <p:attrName>ppt_x</p:attrName>
                                        </p:attrNameLst>
                                      </p:cBhvr>
                                    </p:anim>
                                    <p:anim from="0" to="-1.0" calcmode="lin" valueType="num">
                                      <p:cBhvr>
                                        <p:cTn id="20" dur="200" decel="50000" autoRev="1" fill="hold">
                                          <p:stCondLst>
                                            <p:cond delay="600"/>
                                          </p:stCondLst>
                                        </p:cTn>
                                        <p:tgtEl>
                                          <p:spTgt spid="7"/>
                                        </p:tgtEl>
                                        <p:attrNameLst>
                                          <p:attrName>xshear</p:attrName>
                                        </p:attrNameLst>
                                      </p:cBhvr>
                                    </p:anim>
                                    <p:animScale>
                                      <p:cBhvr>
                                        <p:cTn id="21" dur="200" decel="100000" autoRev="1" fill="hold">
                                          <p:stCondLst>
                                            <p:cond delay="600"/>
                                          </p:stCondLst>
                                        </p:cTn>
                                        <p:tgtEl>
                                          <p:spTgt spid="7"/>
                                        </p:tgtEl>
                                      </p:cBhvr>
                                      <p:from x="100000" y="100000"/>
                                      <p:to x="80000" y="100000"/>
                                    </p:animScale>
                                    <p:anim by="(#ppt_h/3+#ppt_w*0.1)" calcmode="lin" valueType="num">
                                      <p:cBhvr additive="sum">
                                        <p:cTn id="22" dur="200" decel="100000" autoRev="1" fill="hold">
                                          <p:stCondLst>
                                            <p:cond delay="600"/>
                                          </p:stCondLst>
                                        </p:cTn>
                                        <p:tgtEl>
                                          <p:spTgt spid="7"/>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diamond(in)">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bldP spid="6" grpId="0"/>
    </p:bld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932</TotalTime>
  <Words>929</Words>
  <Application>Microsoft Office PowerPoint</Application>
  <PresentationFormat>Widescreen</PresentationFormat>
  <Paragraphs>55</Paragraphs>
  <Slides>24</Slides>
  <Notes>0</Notes>
  <HiddenSlides>0</HiddenSlides>
  <MMClips>5</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Calibri</vt:lpstr>
      <vt:lpstr>Century Gothic</vt:lpstr>
      <vt:lpstr>Wingdings 2</vt:lpstr>
      <vt:lpstr>Times New Roman</vt:lpstr>
      <vt:lpstr>Corbel</vt:lpstr>
      <vt:lpstr>Wingdings 3</vt:lpstr>
      <vt:lpstr>Calibri Light</vt:lpstr>
      <vt:lpstr>Tahoma</vt:lpstr>
      <vt:lpstr>Arial</vt:lpstr>
      <vt:lpstr>Aachen</vt:lpstr>
      <vt:lpstr>Frame</vt:lpstr>
      <vt:lpstr>Wisp</vt:lpstr>
      <vt:lpstr>Office Theme</vt:lpstr>
      <vt:lpstr>PowerPoint Presentation</vt:lpstr>
      <vt:lpstr>PowerPoint Presentation</vt:lpstr>
      <vt:lpstr>PowerPoint Presentation</vt:lpstr>
      <vt:lpstr>- Học hát : Lí cây đa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Thcs Văn Thân  Gv: Hoàng Minh Hồng Đức</dc:title>
  <dc:creator>MyComputer</dc:creator>
  <cp:lastModifiedBy>Admin</cp:lastModifiedBy>
  <cp:revision>161</cp:revision>
  <dcterms:created xsi:type="dcterms:W3CDTF">2021-09-04T12:43:39Z</dcterms:created>
  <dcterms:modified xsi:type="dcterms:W3CDTF">2021-10-04T00:46:16Z</dcterms:modified>
</cp:coreProperties>
</file>